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4"/>
    <p:sldMasterId id="2147483743" r:id="rId5"/>
  </p:sldMasterIdLst>
  <p:notesMasterIdLst>
    <p:notesMasterId r:id="rId25"/>
  </p:notesMasterIdLst>
  <p:sldIdLst>
    <p:sldId id="291" r:id="rId6"/>
    <p:sldId id="394" r:id="rId7"/>
    <p:sldId id="497" r:id="rId8"/>
    <p:sldId id="474" r:id="rId9"/>
    <p:sldId id="500" r:id="rId10"/>
    <p:sldId id="504" r:id="rId11"/>
    <p:sldId id="502" r:id="rId12"/>
    <p:sldId id="505" r:id="rId13"/>
    <p:sldId id="506" r:id="rId14"/>
    <p:sldId id="507" r:id="rId15"/>
    <p:sldId id="511" r:id="rId16"/>
    <p:sldId id="512" r:id="rId17"/>
    <p:sldId id="513" r:id="rId18"/>
    <p:sldId id="514" r:id="rId19"/>
    <p:sldId id="515" r:id="rId20"/>
    <p:sldId id="516" r:id="rId21"/>
    <p:sldId id="517" r:id="rId22"/>
    <p:sldId id="393" r:id="rId23"/>
    <p:sldId id="51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713D13-E595-6485-077D-8B0DDF576100}" name="MARCINKOWSKI Lech, GOV/SIGM" initials="MG" userId="S::lech.marcinkowski@oecd.org::6fb9722d-bc45-4c88-9e27-f99583389d89" providerId="AD"/>
  <p188:author id="{1FD1BF4B-420C-33A0-EB7E-C8D24EAC5D4E}" name="Nicole DELECLUSE" initials="ND" userId="Nicole DELECLUSE" providerId="None"/>
  <p188:author id="{334A4F58-2A61-1759-C10A-473D908E5444}" name="JOHNSON Jesper, GOV/SIGM" initials="JJG" userId="S::Jesper.JOHNSON@oecd.org::79b7c4f7-66f2-4a84-b56c-564ffc875b3a" providerId="AD"/>
  <p188:author id="{9FB11CB7-54C5-6A68-F005-292F7FA2D0EF}" name="THIJS Nick, GOV/SIGM" initials="TG" userId="S::nick.thijs@oecd.org::b91261cd-d255-4111-b471-b760c5597248" providerId="AD"/>
  <p188:author id="{3952F6FA-2214-8ADB-611F-3250F98468A9}" name="LOPEZ ROLDAN Elisa, GOV/SIGM" initials="LREG" userId="S::Elisa.LOPEZROLDAN@oecd.org::872c821d-b959-45d6-bc9b-76c2517793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ESTA María José, EXD" initials="CMJE" lastIdx="2" clrIdx="0">
    <p:extLst>
      <p:ext uri="{19B8F6BF-5375-455C-9EA6-DF929625EA0E}">
        <p15:presenceInfo xmlns:p15="http://schemas.microsoft.com/office/powerpoint/2012/main" userId="S-1-5-21-2146598497-832928401-1254845835-238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167"/>
    <a:srgbClr val="159C9A"/>
    <a:srgbClr val="804987"/>
    <a:srgbClr val="04454A"/>
    <a:srgbClr val="5A335F"/>
    <a:srgbClr val="B8E4E2"/>
    <a:srgbClr val="169B94"/>
    <a:srgbClr val="3D2341"/>
    <a:srgbClr val="633969"/>
    <a:srgbClr val="EBD4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oecd.sharepoint.com/teams/2020-G9KQOH/Shared%20Documents/General/Regional%20comparis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04190448416169"/>
          <c:y val="0.26684913048970482"/>
          <c:w val="0.35646307588075882"/>
          <c:h val="0.66478970228223955"/>
        </c:manualLayout>
      </c:layout>
      <c:radarChart>
        <c:radarStyle val="marker"/>
        <c:varyColors val="0"/>
        <c:ser>
          <c:idx val="0"/>
          <c:order val="0"/>
          <c:tx>
            <c:strRef>
              <c:f>Radar!$G$23</c:f>
              <c:strCache>
                <c:ptCount val="1"/>
                <c:pt idx="0">
                  <c:v>Regional average, 2017</c:v>
                </c:pt>
              </c:strCache>
            </c:strRef>
          </c:tx>
          <c:spPr>
            <a:ln w="28575" cap="rnd">
              <a:solidFill>
                <a:srgbClr val="A0C8C8"/>
              </a:solidFill>
              <a:prstDash val="solid"/>
              <a:round/>
            </a:ln>
            <a:effectLst/>
          </c:spPr>
          <c:marker>
            <c:symbol val="none"/>
          </c:marker>
          <c:cat>
            <c:strRef>
              <c:f>Radar!$D$24:$D$28</c:f>
              <c:strCache>
                <c:ptCount val="5"/>
                <c:pt idx="0">
                  <c:v>6.10.1. Quality of legislative framework for public procurement and PPPs/concessions</c:v>
                </c:pt>
                <c:pt idx="1">
                  <c:v>6.11.1. Central institutional and administrative capacity to develop, implement and monitor public procurement policy effectively and efficiently</c:v>
                </c:pt>
                <c:pt idx="2">
                  <c:v>6.12.1. Independence, timeliness and competence of the complaints handling system</c:v>
                </c:pt>
                <c:pt idx="3">
                  <c:v>6.13.1. Efficiency, non-discrimination, transparency and equal treatment practiced in public procurement operations</c:v>
                </c:pt>
                <c:pt idx="4">
                  <c:v>6.14.1. Availability and quality of support to contracting authorities and economic operators to strengthen professionalisation of procurement operations</c:v>
                </c:pt>
              </c:strCache>
            </c:strRef>
          </c:cat>
          <c:val>
            <c:numRef>
              <c:f>Radar!$G$24:$G$28</c:f>
              <c:numCache>
                <c:formatCode>General</c:formatCode>
                <c:ptCount val="5"/>
                <c:pt idx="0">
                  <c:v>3.1666666666666665</c:v>
                </c:pt>
                <c:pt idx="1">
                  <c:v>1.8333333333333333</c:v>
                </c:pt>
                <c:pt idx="2">
                  <c:v>3.3333333333333335</c:v>
                </c:pt>
                <c:pt idx="3">
                  <c:v>3.3333333333333335</c:v>
                </c:pt>
                <c:pt idx="4">
                  <c:v>3.1666666666666665</c:v>
                </c:pt>
              </c:numCache>
            </c:numRef>
          </c:val>
          <c:extLst>
            <c:ext xmlns:c16="http://schemas.microsoft.com/office/drawing/2014/chart" uri="{C3380CC4-5D6E-409C-BE32-E72D297353CC}">
              <c16:uniqueId val="{00000000-AF6E-42E3-A834-3087F1151436}"/>
            </c:ext>
          </c:extLst>
        </c:ser>
        <c:ser>
          <c:idx val="1"/>
          <c:order val="1"/>
          <c:tx>
            <c:strRef>
              <c:f>Radar!$H$23</c:f>
              <c:strCache>
                <c:ptCount val="1"/>
                <c:pt idx="0">
                  <c:v>Regional average, 2021</c:v>
                </c:pt>
              </c:strCache>
            </c:strRef>
          </c:tx>
          <c:spPr>
            <a:ln w="28575" cap="rnd">
              <a:solidFill>
                <a:srgbClr val="00BCB8"/>
              </a:solidFill>
              <a:prstDash val="solid"/>
              <a:round/>
            </a:ln>
            <a:effectLst/>
          </c:spPr>
          <c:marker>
            <c:symbol val="none"/>
          </c:marker>
          <c:cat>
            <c:strRef>
              <c:f>Radar!$D$24:$D$28</c:f>
              <c:strCache>
                <c:ptCount val="5"/>
                <c:pt idx="0">
                  <c:v>6.10.1. Quality of legislative framework for public procurement and PPPs/concessions</c:v>
                </c:pt>
                <c:pt idx="1">
                  <c:v>6.11.1. Central institutional and administrative capacity to develop, implement and monitor public procurement policy effectively and efficiently</c:v>
                </c:pt>
                <c:pt idx="2">
                  <c:v>6.12.1. Independence, timeliness and competence of the complaints handling system</c:v>
                </c:pt>
                <c:pt idx="3">
                  <c:v>6.13.1. Efficiency, non-discrimination, transparency and equal treatment practiced in public procurement operations</c:v>
                </c:pt>
                <c:pt idx="4">
                  <c:v>6.14.1. Availability and quality of support to contracting authorities and economic operators to strengthen professionalisation of procurement operations</c:v>
                </c:pt>
              </c:strCache>
            </c:strRef>
          </c:cat>
          <c:val>
            <c:numRef>
              <c:f>Radar!$H$24:$H$28</c:f>
              <c:numCache>
                <c:formatCode>General</c:formatCode>
                <c:ptCount val="5"/>
                <c:pt idx="0">
                  <c:v>4.166666666666667</c:v>
                </c:pt>
                <c:pt idx="1">
                  <c:v>3.8333333333333335</c:v>
                </c:pt>
                <c:pt idx="2">
                  <c:v>4.166666666666667</c:v>
                </c:pt>
                <c:pt idx="3">
                  <c:v>2.3333333333333335</c:v>
                </c:pt>
                <c:pt idx="4">
                  <c:v>2.3333333333333335</c:v>
                </c:pt>
              </c:numCache>
            </c:numRef>
          </c:val>
          <c:extLst>
            <c:ext xmlns:c16="http://schemas.microsoft.com/office/drawing/2014/chart" uri="{C3380CC4-5D6E-409C-BE32-E72D297353CC}">
              <c16:uniqueId val="{00000001-AF6E-42E3-A834-3087F1151436}"/>
            </c:ext>
          </c:extLst>
        </c:ser>
        <c:dLbls>
          <c:showLegendKey val="0"/>
          <c:showVal val="0"/>
          <c:showCatName val="0"/>
          <c:showSerName val="0"/>
          <c:showPercent val="0"/>
          <c:showBubbleSize val="0"/>
        </c:dLbls>
        <c:axId val="-1264491712"/>
        <c:axId val="-1264494976"/>
      </c:radarChart>
      <c:catAx>
        <c:axId val="-126449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crossAx val="-1264494976"/>
        <c:crosses val="autoZero"/>
        <c:auto val="1"/>
        <c:lblAlgn val="ctr"/>
        <c:lblOffset val="100"/>
        <c:noMultiLvlLbl val="0"/>
      </c:catAx>
      <c:valAx>
        <c:axId val="-1264494976"/>
        <c:scaling>
          <c:orientation val="minMax"/>
          <c:max val="5"/>
        </c:scaling>
        <c:delete val="0"/>
        <c:axPos val="l"/>
        <c:majorGridlines>
          <c:spPr>
            <a:ln w="6350" cap="flat" cmpd="sng" algn="ctr">
              <a:solidFill>
                <a:srgbClr val="215968"/>
              </a:solidFill>
              <a:prstDash val="solid"/>
              <a:round/>
            </a:ln>
            <a:effectLst/>
          </c:spPr>
        </c:majorGridlines>
        <c:numFmt formatCode="General" sourceLinked="1"/>
        <c:majorTickMark val="in"/>
        <c:minorTickMark val="none"/>
        <c:tickLblPos val="nextTo"/>
        <c:spPr>
          <a:noFill/>
          <a:ln w="15875">
            <a:solidFill>
              <a:srgbClr val="000000"/>
            </a:solidFill>
            <a:prstDash val="soli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crossAx val="-1264491712"/>
        <c:crosses val="autoZero"/>
        <c:crossBetween val="between"/>
      </c:valAx>
      <c:spPr>
        <a:solidFill>
          <a:schemeClr val="bg1"/>
        </a:solidFill>
        <a:ln>
          <a:noFill/>
        </a:ln>
        <a:effectLst/>
      </c:spPr>
    </c:plotArea>
    <c:legend>
      <c:legendPos val="t"/>
      <c:layout>
        <c:manualLayout>
          <c:xMode val="edge"/>
          <c:yMode val="edge"/>
          <c:x val="9.9502492743962556E-2"/>
          <c:y val="7.490673291507018E-3"/>
          <c:w val="0.73720494579945817"/>
          <c:h val="6.0175313906657188E-2"/>
        </c:manualLayout>
      </c:layout>
      <c:overlay val="1"/>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000">
          <a:solidFill>
            <a:schemeClr val="tx1"/>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C11C2-F3D2-429D-96AF-8C4E4A69E91C}" type="datetimeFigureOut">
              <a:rPr lang="en-GB" smtClean="0"/>
              <a:t>05/02/2024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289C2-C5DE-46BE-89DC-42A99C01992D}" type="slidenum">
              <a:rPr lang="en-GB" smtClean="0"/>
              <a:t>‹#›</a:t>
            </a:fld>
            <a:endParaRPr lang="en-GB"/>
          </a:p>
        </p:txBody>
      </p:sp>
    </p:spTree>
    <p:extLst>
      <p:ext uri="{BB962C8B-B14F-4D97-AF65-F5344CB8AC3E}">
        <p14:creationId xmlns:p14="http://schemas.microsoft.com/office/powerpoint/2010/main" val="412889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hyperlink" Target="http://www.oecd.org/termsandconditions"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hyperlink" Target="http://www.oecd.org/termsandconditions"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hyperlink" Target="http://www.oecd.org/termsandconditions"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hyperlink" Target="http://www.oecd.org/termsandconditions"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hyperlink" Target="http://www.oecd.org/termsandcondition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hyperlink" Target="http://www.oecd.org/termsandconditions"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hyperlink" Target="http://www.oecd.org/termsandconditions"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hyperlink" Target="http://www.oecd.org/termsandconditions"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hyperlink" Target="http://www.oecd.org/termsandconditions" TargetMode="Externa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hyperlink" Target="http://www.oecd.org/termsandconditions" TargetMode="Externa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hyperlink" Target="http://www.oecd.org/termsandconditions"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hyperlink" Target="http://www.oecd.org/termsandconditions" TargetMode="Externa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36C4F4-E93E-4C60-A2F9-51D74DAC2022}"/>
              </a:ext>
            </a:extLst>
          </p:cNvPr>
          <p:cNvSpPr/>
          <p:nvPr userDrawn="1"/>
        </p:nvSpPr>
        <p:spPr>
          <a:xfrm>
            <a:off x="354228" y="-12696"/>
            <a:ext cx="11837773" cy="6870696"/>
          </a:xfrm>
          <a:custGeom>
            <a:avLst/>
            <a:gdLst>
              <a:gd name="connsiteX0" fmla="*/ 0 w 11301992"/>
              <a:gd name="connsiteY0" fmla="*/ 0 h 6380249"/>
              <a:gd name="connsiteX1" fmla="*/ 11301993 w 11301992"/>
              <a:gd name="connsiteY1" fmla="*/ 0 h 6380249"/>
              <a:gd name="connsiteX2" fmla="*/ 11301993 w 11301992"/>
              <a:gd name="connsiteY2" fmla="*/ 6380249 h 6380249"/>
              <a:gd name="connsiteX3" fmla="*/ 1 w 11301992"/>
              <a:gd name="connsiteY3" fmla="*/ 6380249 h 6380249"/>
            </a:gdLst>
            <a:ahLst/>
            <a:cxnLst>
              <a:cxn ang="0">
                <a:pos x="connsiteX0" y="connsiteY0"/>
              </a:cxn>
              <a:cxn ang="0">
                <a:pos x="connsiteX1" y="connsiteY1"/>
              </a:cxn>
              <a:cxn ang="0">
                <a:pos x="connsiteX2" y="connsiteY2"/>
              </a:cxn>
              <a:cxn ang="0">
                <a:pos x="connsiteX3" y="connsiteY3"/>
              </a:cxn>
            </a:cxnLst>
            <a:rect l="l" t="t" r="r" b="b"/>
            <a:pathLst>
              <a:path w="11301992" h="6380249">
                <a:moveTo>
                  <a:pt x="0" y="0"/>
                </a:moveTo>
                <a:lnTo>
                  <a:pt x="11301993" y="0"/>
                </a:lnTo>
                <a:lnTo>
                  <a:pt x="11301993" y="6380249"/>
                </a:lnTo>
                <a:lnTo>
                  <a:pt x="1" y="6380249"/>
                </a:lnTo>
                <a:close/>
              </a:path>
            </a:pathLst>
          </a:custGeom>
          <a:solidFill>
            <a:schemeClr val="bg1"/>
          </a:solidFill>
          <a:ln w="2277" cap="flat">
            <a:noFill/>
            <a:prstDash val="solid"/>
            <a:miter/>
          </a:ln>
        </p:spPr>
        <p:txBody>
          <a:bodyPr rtlCol="0" anchor="ctr"/>
          <a:lstStyle/>
          <a:p>
            <a:r>
              <a:rPr lang="es-ES">
                <a:latin typeface="+mn-lt"/>
              </a:rPr>
              <a:t> </a:t>
            </a:r>
            <a:endParaRPr lang="en-US">
              <a:latin typeface="+mn-lt"/>
            </a:endParaRPr>
          </a:p>
        </p:txBody>
      </p:sp>
      <p:pic>
        <p:nvPicPr>
          <p:cNvPr id="6" name="Picture 5" descr="Shape&#10;&#10;Description automatically generated">
            <a:extLst>
              <a:ext uri="{FF2B5EF4-FFF2-40B4-BE49-F238E27FC236}">
                <a16:creationId xmlns:a16="http://schemas.microsoft.com/office/drawing/2014/main" id="{51664103-943F-27D2-D85B-FD9652408A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948" y="0"/>
            <a:ext cx="10287000" cy="6858000"/>
          </a:xfrm>
          <a:prstGeom prst="rect">
            <a:avLst/>
          </a:prstGeom>
        </p:spPr>
      </p:pic>
      <p:sp>
        <p:nvSpPr>
          <p:cNvPr id="7" name="Rectangle 6">
            <a:extLst>
              <a:ext uri="{FF2B5EF4-FFF2-40B4-BE49-F238E27FC236}">
                <a16:creationId xmlns:a16="http://schemas.microsoft.com/office/drawing/2014/main" id="{2BEDDE86-A502-6BD9-4E48-BBB2ED3BE010}"/>
              </a:ext>
            </a:extLst>
          </p:cNvPr>
          <p:cNvSpPr/>
          <p:nvPr userDrawn="1"/>
        </p:nvSpPr>
        <p:spPr>
          <a:xfrm>
            <a:off x="354228" y="-6349"/>
            <a:ext cx="12514047" cy="6870698"/>
          </a:xfrm>
          <a:prstGeom prst="rect">
            <a:avLst/>
          </a:prstGeom>
          <a:gradFill flip="none" rotWithShape="1">
            <a:gsLst>
              <a:gs pos="0">
                <a:srgbClr val="FFFFFF"/>
              </a:gs>
              <a:gs pos="55000">
                <a:srgbClr val="F3F5F4">
                  <a:alpha val="0"/>
                </a:srgbClr>
              </a:gs>
              <a:gs pos="39000">
                <a:srgbClr val="F3F5F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hasCustomPrompt="1"/>
          </p:nvPr>
        </p:nvSpPr>
        <p:spPr>
          <a:xfrm>
            <a:off x="994196" y="2074223"/>
            <a:ext cx="6581424" cy="113312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baseline="0">
                <a:solidFill>
                  <a:schemeClr val="tx2"/>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main</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18" name="Text Placeholder 14"/>
          <p:cNvSpPr>
            <a:spLocks noGrp="1"/>
          </p:cNvSpPr>
          <p:nvPr>
            <p:ph type="body" sz="quarter" idx="16" hasCustomPrompt="1"/>
          </p:nvPr>
        </p:nvSpPr>
        <p:spPr>
          <a:xfrm>
            <a:off x="994196" y="4977060"/>
            <a:ext cx="6581424" cy="26211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[Name of author, institution, country]</a:t>
            </a:r>
          </a:p>
        </p:txBody>
      </p:sp>
      <p:sp>
        <p:nvSpPr>
          <p:cNvPr id="19" name="Text Placeholder 14"/>
          <p:cNvSpPr>
            <a:spLocks noGrp="1"/>
          </p:cNvSpPr>
          <p:nvPr>
            <p:ph type="body" sz="quarter" idx="17" hasCustomPrompt="1"/>
          </p:nvPr>
        </p:nvSpPr>
        <p:spPr>
          <a:xfrm>
            <a:off x="994196" y="5342914"/>
            <a:ext cx="6581424" cy="26211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Place, dd Month </a:t>
            </a:r>
            <a:r>
              <a:rPr lang="en-US" err="1"/>
              <a:t>yyyy</a:t>
            </a:r>
            <a:endParaRPr lang="en-US"/>
          </a:p>
        </p:txBody>
      </p:sp>
      <p:pic>
        <p:nvPicPr>
          <p:cNvPr id="5" name="Graphic 4">
            <a:extLst>
              <a:ext uri="{FF2B5EF4-FFF2-40B4-BE49-F238E27FC236}">
                <a16:creationId xmlns:a16="http://schemas.microsoft.com/office/drawing/2014/main" id="{44233849-FE25-4517-B908-88A5092AEA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54429" y="390848"/>
            <a:ext cx="3664852" cy="595675"/>
          </a:xfrm>
          <a:prstGeom prst="rect">
            <a:avLst/>
          </a:prstGeom>
        </p:spPr>
      </p:pic>
      <p:sp>
        <p:nvSpPr>
          <p:cNvPr id="2" name="TextBox 1">
            <a:extLst>
              <a:ext uri="{FF2B5EF4-FFF2-40B4-BE49-F238E27FC236}">
                <a16:creationId xmlns:a16="http://schemas.microsoft.com/office/drawing/2014/main" id="{BEDBF644-BE3F-4462-B96E-A54E60BFE041}"/>
              </a:ext>
            </a:extLst>
          </p:cNvPr>
          <p:cNvSpPr txBox="1"/>
          <p:nvPr userDrawn="1"/>
        </p:nvSpPr>
        <p:spPr>
          <a:xfrm>
            <a:off x="411783" y="6467152"/>
            <a:ext cx="11700969" cy="276999"/>
          </a:xfrm>
          <a:prstGeom prst="rect">
            <a:avLst/>
          </a:prstGeom>
          <a:noFill/>
        </p:spPr>
        <p:txBody>
          <a:bodyPr wrap="square" rtlCol="0">
            <a:spAutoFit/>
          </a:bodyPr>
          <a:lstStyle/>
          <a:p>
            <a:pPr algn="just"/>
            <a:r>
              <a:rPr lang="en-US" sz="600" spc="-10" baseline="0">
                <a:solidFill>
                  <a:schemeClr val="tx1">
                    <a:lumMod val="60000"/>
                    <a:lumOff val="40000"/>
                  </a:schemeClr>
                </a:solidFill>
              </a:rPr>
              <a:t>This document has been produced with the financial assistance of the European Union (EU). It should not be reported as representing the official views of the EU, the OECD or its member countries, or of partners participating in the SIGMA </a:t>
            </a:r>
            <a:r>
              <a:rPr lang="en-US" sz="600" spc="-10" baseline="0" err="1">
                <a:solidFill>
                  <a:schemeClr val="tx1">
                    <a:lumMod val="60000"/>
                    <a:lumOff val="40000"/>
                  </a:schemeClr>
                </a:solidFill>
              </a:rPr>
              <a:t>Programme</a:t>
            </a:r>
            <a:r>
              <a:rPr lang="en-US" sz="600" spc="-10" baseline="0">
                <a:solidFill>
                  <a:schemeClr val="tx1">
                    <a:lumMod val="60000"/>
                    <a:lumOff val="40000"/>
                  </a:schemeClr>
                </a:solidFill>
              </a:rPr>
              <a:t>. The opinions expressed and arguments employed are those of the authors. This document, as well as any data and any map included herein, are without prejudice to the status of or sovereignty over any territory, to the delimitation of international frontiers and boundaries and to the name of any territory, city or area. </a:t>
            </a:r>
            <a:r>
              <a:rPr lang="en-US" sz="600" spc="-10">
                <a:solidFill>
                  <a:schemeClr val="tx1">
                    <a:lumMod val="60000"/>
                    <a:lumOff val="40000"/>
                  </a:schemeClr>
                </a:solidFill>
              </a:rPr>
              <a:t>© OECD 2023 – The use of this material, whether digital or print, is governed by </a:t>
            </a:r>
            <a:r>
              <a:rPr lang="en-US" sz="600" spc="-10">
                <a:solidFill>
                  <a:schemeClr val="tx1">
                    <a:lumMod val="60000"/>
                    <a:lumOff val="40000"/>
                  </a:schemeClr>
                </a:solidFill>
                <a:hlinkClick r:id="rId4"/>
              </a:rPr>
              <a:t>www.oecd.org/termsandconditions</a:t>
            </a:r>
            <a:r>
              <a:rPr lang="en-US" sz="600" spc="-10">
                <a:solidFill>
                  <a:schemeClr val="tx1">
                    <a:lumMod val="60000"/>
                    <a:lumOff val="40000"/>
                  </a:schemeClr>
                </a:solidFill>
              </a:rPr>
              <a:t>.</a:t>
            </a:r>
          </a:p>
        </p:txBody>
      </p:sp>
      <p:sp>
        <p:nvSpPr>
          <p:cNvPr id="9" name="Text Placeholder 14">
            <a:extLst>
              <a:ext uri="{FF2B5EF4-FFF2-40B4-BE49-F238E27FC236}">
                <a16:creationId xmlns:a16="http://schemas.microsoft.com/office/drawing/2014/main" id="{64EF7BA2-6E0C-470A-B829-0005B0E92A6C}"/>
              </a:ext>
            </a:extLst>
          </p:cNvPr>
          <p:cNvSpPr>
            <a:spLocks noGrp="1"/>
          </p:cNvSpPr>
          <p:nvPr>
            <p:ph type="body" sz="quarter" idx="18" hasCustomPrompt="1"/>
          </p:nvPr>
        </p:nvSpPr>
        <p:spPr>
          <a:xfrm>
            <a:off x="994196" y="3300758"/>
            <a:ext cx="6581424" cy="91701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solidFill>
                  <a:schemeClr val="accent3"/>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second</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3" name="Rectangle 2">
            <a:extLst>
              <a:ext uri="{FF2B5EF4-FFF2-40B4-BE49-F238E27FC236}">
                <a16:creationId xmlns:a16="http://schemas.microsoft.com/office/drawing/2014/main" id="{0B3A48C5-44FD-4564-80F0-41F23DA56282}"/>
              </a:ext>
            </a:extLst>
          </p:cNvPr>
          <p:cNvSpPr/>
          <p:nvPr userDrawn="1"/>
        </p:nvSpPr>
        <p:spPr>
          <a:xfrm>
            <a:off x="0" y="-12698"/>
            <a:ext cx="354228" cy="6870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rgbClr val="8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9903911" y="3917121"/>
            <a:ext cx="4221162" cy="269946"/>
          </a:xfrm>
          <a:prstGeom prst="rect">
            <a:avLst/>
          </a:prstGeom>
          <a:noFill/>
        </p:spPr>
        <p:txBody>
          <a:bodyPr wrap="square">
            <a:spAutoFit/>
          </a:bodyPr>
          <a:lstStyle/>
          <a:p>
            <a:pPr algn="l">
              <a:lnSpc>
                <a:spcPts val="1300"/>
              </a:lnSpc>
              <a:spcBef>
                <a:spcPts val="600"/>
              </a:spcBef>
              <a:spcAft>
                <a:spcPts val="600"/>
              </a:spcAft>
            </a:pPr>
            <a:r>
              <a:rPr lang="en-GB" sz="1800" b="1" kern="1200">
                <a:solidFill>
                  <a:srgbClr val="804987"/>
                </a:solidFill>
                <a:latin typeface="+mn-lt"/>
                <a:ea typeface="+mn-ea"/>
                <a:cs typeface="+mn-cs"/>
              </a:rPr>
              <a:t>PUBLIC FINANCIAL MANAGEMENT</a:t>
            </a:r>
          </a:p>
        </p:txBody>
      </p:sp>
      <p:sp>
        <p:nvSpPr>
          <p:cNvPr id="6" name="Rectangle: Rounded Corners 5">
            <a:extLst>
              <a:ext uri="{FF2B5EF4-FFF2-40B4-BE49-F238E27FC236}">
                <a16:creationId xmlns:a16="http://schemas.microsoft.com/office/drawing/2014/main" id="{D891A302-F32F-9977-E244-76106C06598E}"/>
              </a:ext>
            </a:extLst>
          </p:cNvPr>
          <p:cNvSpPr/>
          <p:nvPr userDrawn="1"/>
        </p:nvSpPr>
        <p:spPr>
          <a:xfrm>
            <a:off x="10423027" y="171842"/>
            <a:ext cx="2181225" cy="291126"/>
          </a:xfrm>
          <a:prstGeom prst="roundRect">
            <a:avLst>
              <a:gd name="adj" fmla="val 50000"/>
            </a:avLst>
          </a:prstGeom>
          <a:solidFill>
            <a:srgbClr val="4D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1C3EEC-9F0F-B145-672B-FDC6FF533BB2}"/>
              </a:ext>
            </a:extLst>
          </p:cNvPr>
          <p:cNvSpPr txBox="1"/>
          <p:nvPr userDrawn="1"/>
        </p:nvSpPr>
        <p:spPr>
          <a:xfrm>
            <a:off x="10165853" y="176542"/>
            <a:ext cx="2026852" cy="286425"/>
          </a:xfrm>
          <a:prstGeom prst="rect">
            <a:avLst/>
          </a:prstGeom>
          <a:noFill/>
        </p:spPr>
        <p:txBody>
          <a:bodyPr wrap="square">
            <a:spAutoFit/>
          </a:bodyPr>
          <a:lstStyle/>
          <a:p>
            <a:pPr algn="r">
              <a:lnSpc>
                <a:spcPct val="115000"/>
              </a:lnSpc>
              <a:spcAft>
                <a:spcPts val="1000"/>
              </a:spcAft>
            </a:pPr>
            <a:r>
              <a:rPr lang="fr-FR" sz="1200" b="1">
                <a:solidFill>
                  <a:schemeClr val="bg1"/>
                </a:solidFill>
                <a:effectLst/>
                <a:latin typeface="+mj-lt"/>
                <a:ea typeface="Times New Roman" panose="02020603050405020304" pitchFamily="18" charset="0"/>
                <a:cs typeface="Times New Roman" panose="02020603050405020304" pitchFamily="18" charset="0"/>
              </a:rPr>
              <a:t>Budget management</a:t>
            </a:r>
            <a:endParaRPr lang="en-GB" sz="1200" b="1">
              <a:solidFill>
                <a:schemeClr val="bg1"/>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19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rgbClr val="8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9903911" y="3917121"/>
            <a:ext cx="4221162" cy="269946"/>
          </a:xfrm>
          <a:prstGeom prst="rect">
            <a:avLst/>
          </a:prstGeom>
          <a:noFill/>
        </p:spPr>
        <p:txBody>
          <a:bodyPr wrap="square">
            <a:spAutoFit/>
          </a:bodyPr>
          <a:lstStyle/>
          <a:p>
            <a:pPr algn="l">
              <a:lnSpc>
                <a:spcPts val="1300"/>
              </a:lnSpc>
              <a:spcBef>
                <a:spcPts val="600"/>
              </a:spcBef>
              <a:spcAft>
                <a:spcPts val="600"/>
              </a:spcAft>
            </a:pPr>
            <a:r>
              <a:rPr lang="en-GB" sz="1800" b="1" kern="1200">
                <a:solidFill>
                  <a:srgbClr val="804987"/>
                </a:solidFill>
                <a:latin typeface="+mn-lt"/>
                <a:ea typeface="+mn-ea"/>
                <a:cs typeface="+mn-cs"/>
              </a:rPr>
              <a:t>PUBLIC FINANCIAL MANAGEMENT</a:t>
            </a:r>
          </a:p>
        </p:txBody>
      </p:sp>
      <p:sp>
        <p:nvSpPr>
          <p:cNvPr id="6" name="Rectangle: Rounded Corners 5">
            <a:extLst>
              <a:ext uri="{FF2B5EF4-FFF2-40B4-BE49-F238E27FC236}">
                <a16:creationId xmlns:a16="http://schemas.microsoft.com/office/drawing/2014/main" id="{D891A302-F32F-9977-E244-76106C06598E}"/>
              </a:ext>
            </a:extLst>
          </p:cNvPr>
          <p:cNvSpPr/>
          <p:nvPr userDrawn="1"/>
        </p:nvSpPr>
        <p:spPr>
          <a:xfrm>
            <a:off x="8920717" y="171842"/>
            <a:ext cx="3683536" cy="291126"/>
          </a:xfrm>
          <a:prstGeom prst="roundRect">
            <a:avLst>
              <a:gd name="adj" fmla="val 50000"/>
            </a:avLst>
          </a:prstGeom>
          <a:solidFill>
            <a:srgbClr val="4D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1C3EEC-9F0F-B145-672B-FDC6FF533BB2}"/>
              </a:ext>
            </a:extLst>
          </p:cNvPr>
          <p:cNvSpPr txBox="1"/>
          <p:nvPr userDrawn="1"/>
        </p:nvSpPr>
        <p:spPr>
          <a:xfrm>
            <a:off x="8920717" y="176542"/>
            <a:ext cx="3271988" cy="286425"/>
          </a:xfrm>
          <a:prstGeom prst="rect">
            <a:avLst/>
          </a:prstGeom>
          <a:noFill/>
        </p:spPr>
        <p:txBody>
          <a:bodyPr wrap="square">
            <a:spAutoFit/>
          </a:bodyPr>
          <a:lstStyle/>
          <a:p>
            <a:pPr algn="r">
              <a:lnSpc>
                <a:spcPct val="115000"/>
              </a:lnSpc>
              <a:spcAft>
                <a:spcPts val="1000"/>
              </a:spcAft>
            </a:pPr>
            <a:r>
              <a:rPr lang="fr-FR" sz="1200" b="1" err="1">
                <a:solidFill>
                  <a:schemeClr val="bg1"/>
                </a:solidFill>
                <a:effectLst/>
                <a:latin typeface="+mj-lt"/>
                <a:ea typeface="Times New Roman" panose="02020603050405020304" pitchFamily="18" charset="0"/>
                <a:cs typeface="Times New Roman" panose="02020603050405020304" pitchFamily="18" charset="0"/>
              </a:rPr>
              <a:t>Internal</a:t>
            </a:r>
            <a:r>
              <a:rPr lang="fr-FR" sz="1200" b="1">
                <a:solidFill>
                  <a:schemeClr val="bg1"/>
                </a:solidFill>
                <a:effectLst/>
                <a:latin typeface="+mj-lt"/>
                <a:ea typeface="Times New Roman" panose="02020603050405020304" pitchFamily="18" charset="0"/>
                <a:cs typeface="Times New Roman" panose="02020603050405020304" pitchFamily="18" charset="0"/>
              </a:rPr>
              <a:t> control and audit, </a:t>
            </a:r>
            <a:r>
              <a:rPr lang="fr-FR" sz="1200" b="1" err="1">
                <a:solidFill>
                  <a:schemeClr val="bg1"/>
                </a:solidFill>
                <a:effectLst/>
                <a:latin typeface="+mj-lt"/>
                <a:ea typeface="Times New Roman" panose="02020603050405020304" pitchFamily="18" charset="0"/>
                <a:cs typeface="Times New Roman" panose="02020603050405020304" pitchFamily="18" charset="0"/>
              </a:rPr>
              <a:t>external</a:t>
            </a:r>
            <a:r>
              <a:rPr lang="fr-FR" sz="1200" b="1">
                <a:solidFill>
                  <a:schemeClr val="bg1"/>
                </a:solidFill>
                <a:effectLst/>
                <a:latin typeface="+mj-lt"/>
                <a:ea typeface="Times New Roman" panose="02020603050405020304" pitchFamily="18" charset="0"/>
                <a:cs typeface="Times New Roman" panose="02020603050405020304" pitchFamily="18" charset="0"/>
              </a:rPr>
              <a:t> audit</a:t>
            </a:r>
            <a:endParaRPr lang="en-GB" sz="1200" b="1">
              <a:solidFill>
                <a:schemeClr val="bg1"/>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51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noProof="0" smtClean="0"/>
              <a:pPr/>
              <a:t>‹#›</a:t>
            </a:fld>
            <a:endParaRPr lang="en-GB" noProof="0"/>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rgbClr val="8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9903911" y="3917121"/>
            <a:ext cx="4221162" cy="269946"/>
          </a:xfrm>
          <a:prstGeom prst="rect">
            <a:avLst/>
          </a:prstGeom>
          <a:noFill/>
        </p:spPr>
        <p:txBody>
          <a:bodyPr wrap="square">
            <a:spAutoFit/>
          </a:bodyPr>
          <a:lstStyle/>
          <a:p>
            <a:pPr algn="l">
              <a:lnSpc>
                <a:spcPts val="1300"/>
              </a:lnSpc>
              <a:spcBef>
                <a:spcPts val="600"/>
              </a:spcBef>
              <a:spcAft>
                <a:spcPts val="600"/>
              </a:spcAft>
            </a:pPr>
            <a:r>
              <a:rPr lang="en-GB" sz="1800" b="1" kern="1200" noProof="0">
                <a:solidFill>
                  <a:srgbClr val="804987"/>
                </a:solidFill>
                <a:latin typeface="+mn-lt"/>
                <a:ea typeface="+mn-ea"/>
                <a:cs typeface="+mn-cs"/>
              </a:rPr>
              <a:t>PUBLIC FINANCIAL MANAGEMENT</a:t>
            </a:r>
          </a:p>
        </p:txBody>
      </p:sp>
      <p:sp>
        <p:nvSpPr>
          <p:cNvPr id="6" name="Rectangle: Rounded Corners 5">
            <a:extLst>
              <a:ext uri="{FF2B5EF4-FFF2-40B4-BE49-F238E27FC236}">
                <a16:creationId xmlns:a16="http://schemas.microsoft.com/office/drawing/2014/main" id="{D891A302-F32F-9977-E244-76106C06598E}"/>
              </a:ext>
            </a:extLst>
          </p:cNvPr>
          <p:cNvSpPr/>
          <p:nvPr userDrawn="1"/>
        </p:nvSpPr>
        <p:spPr>
          <a:xfrm>
            <a:off x="10423027" y="171842"/>
            <a:ext cx="2181225" cy="291126"/>
          </a:xfrm>
          <a:prstGeom prst="roundRect">
            <a:avLst>
              <a:gd name="adj" fmla="val 50000"/>
            </a:avLst>
          </a:prstGeom>
          <a:solidFill>
            <a:srgbClr val="4D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extBox 6">
            <a:extLst>
              <a:ext uri="{FF2B5EF4-FFF2-40B4-BE49-F238E27FC236}">
                <a16:creationId xmlns:a16="http://schemas.microsoft.com/office/drawing/2014/main" id="{B51C3EEC-9F0F-B145-672B-FDC6FF533BB2}"/>
              </a:ext>
            </a:extLst>
          </p:cNvPr>
          <p:cNvSpPr txBox="1"/>
          <p:nvPr userDrawn="1"/>
        </p:nvSpPr>
        <p:spPr>
          <a:xfrm>
            <a:off x="10165853" y="176542"/>
            <a:ext cx="2026852" cy="286425"/>
          </a:xfrm>
          <a:prstGeom prst="rect">
            <a:avLst/>
          </a:prstGeom>
          <a:noFill/>
        </p:spPr>
        <p:txBody>
          <a:bodyPr wrap="square">
            <a:spAutoFit/>
          </a:bodyPr>
          <a:lstStyle/>
          <a:p>
            <a:pPr algn="r">
              <a:lnSpc>
                <a:spcPct val="115000"/>
              </a:lnSpc>
              <a:spcAft>
                <a:spcPts val="1000"/>
              </a:spcAft>
            </a:pPr>
            <a:r>
              <a:rPr lang="en-GB" sz="1200" b="1" noProof="0">
                <a:solidFill>
                  <a:schemeClr val="bg1"/>
                </a:solidFill>
                <a:effectLst/>
                <a:latin typeface="+mj-lt"/>
                <a:ea typeface="Times New Roman" panose="02020603050405020304" pitchFamily="18" charset="0"/>
                <a:cs typeface="Times New Roman" panose="02020603050405020304" pitchFamily="18" charset="0"/>
              </a:rPr>
              <a:t>Public procurement</a:t>
            </a:r>
          </a:p>
        </p:txBody>
      </p:sp>
    </p:spTree>
    <p:extLst>
      <p:ext uri="{BB962C8B-B14F-4D97-AF65-F5344CB8AC3E}">
        <p14:creationId xmlns:p14="http://schemas.microsoft.com/office/powerpoint/2010/main" val="716592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9"/>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15" name="Text Placeholder 14"/>
          <p:cNvSpPr>
            <a:spLocks noGrp="1"/>
          </p:cNvSpPr>
          <p:nvPr>
            <p:ph type="body" sz="quarter" idx="14" hasCustomPrompt="1"/>
          </p:nvPr>
        </p:nvSpPr>
        <p:spPr>
          <a:xfrm>
            <a:off x="1088136" y="1068019"/>
            <a:ext cx="10643616" cy="5213909"/>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n-lt"/>
              </a:defRPr>
            </a:lvl1pPr>
            <a:lvl2pPr marL="685800" indent="-228600">
              <a:buClr>
                <a:schemeClr val="accent2"/>
              </a:buClr>
              <a:buSzPct val="60000"/>
              <a:buFont typeface="Arial" panose="020B0604020202020204" pitchFamily="34" charset="0"/>
              <a:buChar char="&gt;"/>
              <a:defRPr sz="1800" b="0">
                <a:solidFill>
                  <a:schemeClr val="tx1"/>
                </a:solidFill>
                <a:latin typeface="+mn-lt"/>
              </a:defRPr>
            </a:lvl2pPr>
            <a:lvl3pPr marL="1143000" indent="-228600">
              <a:buFont typeface="Wingdings" panose="05000000000000000000" pitchFamily="2" charset="2"/>
              <a:buChar char=""/>
              <a:defRPr sz="1800">
                <a:solidFill>
                  <a:schemeClr val="tx1"/>
                </a:solidFill>
                <a:latin typeface="+mn-lt"/>
              </a:defRPr>
            </a:lvl3pPr>
            <a:lvl4pPr marL="1600200" indent="-228600">
              <a:buFont typeface="Wingdings" panose="05000000000000000000" pitchFamily="2" charset="2"/>
              <a:buChar char=""/>
              <a:defRPr sz="1800">
                <a:solidFill>
                  <a:schemeClr val="tx1"/>
                </a:solidFill>
                <a:latin typeface="+mn-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
        <p:nvSpPr>
          <p:cNvPr id="4" name="Slide Number Placeholder 11">
            <a:extLst>
              <a:ext uri="{FF2B5EF4-FFF2-40B4-BE49-F238E27FC236}">
                <a16:creationId xmlns:a16="http://schemas.microsoft.com/office/drawing/2014/main" id="{5D5FC26C-E4E4-4D65-8672-9674EBA75EDB}"/>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334818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13" name="Text Placeholder 9"/>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15" name="Text Placeholder 14"/>
          <p:cNvSpPr>
            <a:spLocks noGrp="1"/>
          </p:cNvSpPr>
          <p:nvPr>
            <p:ph type="body" sz="quarter" idx="14" hasCustomPrompt="1"/>
          </p:nvPr>
        </p:nvSpPr>
        <p:spPr>
          <a:xfrm>
            <a:off x="924807" y="908050"/>
            <a:ext cx="5409374"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n-lt"/>
              </a:defRPr>
            </a:lvl1pPr>
            <a:lvl2pPr marL="685800" indent="-228600">
              <a:buClr>
                <a:schemeClr val="accent2"/>
              </a:buClr>
              <a:buSzPct val="60000"/>
              <a:buFont typeface="Arial" panose="020B0604020202020204" pitchFamily="34" charset="0"/>
              <a:buChar char="&gt;"/>
              <a:defRPr sz="1800" b="0">
                <a:solidFill>
                  <a:schemeClr val="tx1"/>
                </a:solidFill>
                <a:latin typeface="+mn-lt"/>
              </a:defRPr>
            </a:lvl2pPr>
            <a:lvl3pPr marL="1143000" indent="-228600">
              <a:buFont typeface="Wingdings" panose="05000000000000000000" pitchFamily="2" charset="2"/>
              <a:buChar char=""/>
              <a:defRPr sz="1800">
                <a:solidFill>
                  <a:schemeClr val="tx1"/>
                </a:solidFill>
                <a:latin typeface="+mn-lt"/>
              </a:defRPr>
            </a:lvl3pPr>
            <a:lvl4pPr marL="1600200" indent="-228600">
              <a:buFont typeface="Wingdings" panose="05000000000000000000" pitchFamily="2" charset="2"/>
              <a:buChar char=""/>
              <a:defRPr sz="1800">
                <a:solidFill>
                  <a:schemeClr val="tx1"/>
                </a:solidFill>
                <a:latin typeface="+mn-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
        <p:nvSpPr>
          <p:cNvPr id="8" name="Text Placeholder 14"/>
          <p:cNvSpPr>
            <a:spLocks noGrp="1"/>
          </p:cNvSpPr>
          <p:nvPr>
            <p:ph type="body" sz="quarter" idx="15" hasCustomPrompt="1"/>
          </p:nvPr>
        </p:nvSpPr>
        <p:spPr>
          <a:xfrm>
            <a:off x="6575449" y="908050"/>
            <a:ext cx="5408372"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n-lt"/>
              </a:defRPr>
            </a:lvl1pPr>
            <a:lvl2pPr marL="685800" indent="-228600">
              <a:buClr>
                <a:schemeClr val="accent2"/>
              </a:buClr>
              <a:buSzPct val="60000"/>
              <a:buFont typeface="Arial" panose="020B0604020202020204" pitchFamily="34" charset="0"/>
              <a:buChar char="&gt;"/>
              <a:defRPr sz="1800" b="0">
                <a:solidFill>
                  <a:schemeClr val="tx1"/>
                </a:solidFill>
                <a:latin typeface="+mn-lt"/>
              </a:defRPr>
            </a:lvl2pPr>
            <a:lvl3pPr marL="1143000" indent="-228600">
              <a:buFont typeface="Wingdings" panose="05000000000000000000" pitchFamily="2" charset="2"/>
              <a:buChar char=""/>
              <a:defRPr sz="1800">
                <a:solidFill>
                  <a:schemeClr val="tx1"/>
                </a:solidFill>
                <a:latin typeface="+mn-lt"/>
              </a:defRPr>
            </a:lvl3pPr>
            <a:lvl4pPr marL="1600200" indent="-228600">
              <a:buFont typeface="Wingdings" panose="05000000000000000000" pitchFamily="2" charset="2"/>
              <a:buChar char=""/>
              <a:defRPr sz="1800">
                <a:solidFill>
                  <a:schemeClr val="tx1"/>
                </a:solidFill>
                <a:latin typeface="+mn-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
        <p:nvSpPr>
          <p:cNvPr id="5" name="Slide Number Placeholder 11">
            <a:extLst>
              <a:ext uri="{FF2B5EF4-FFF2-40B4-BE49-F238E27FC236}">
                <a16:creationId xmlns:a16="http://schemas.microsoft.com/office/drawing/2014/main" id="{FD74878E-DE15-4955-AF85-7D82542FAAB3}"/>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403237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Image">
    <p:spTree>
      <p:nvGrpSpPr>
        <p:cNvPr id="1" name=""/>
        <p:cNvGrpSpPr/>
        <p:nvPr/>
      </p:nvGrpSpPr>
      <p:grpSpPr>
        <a:xfrm>
          <a:off x="0" y="0"/>
          <a:ext cx="0" cy="0"/>
          <a:chOff x="0" y="0"/>
          <a:chExt cx="0" cy="0"/>
        </a:xfrm>
      </p:grpSpPr>
      <p:sp>
        <p:nvSpPr>
          <p:cNvPr id="13" name="Text Placeholder 9"/>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7" name="Picture Placeholder 7"/>
          <p:cNvSpPr>
            <a:spLocks noGrp="1"/>
          </p:cNvSpPr>
          <p:nvPr>
            <p:ph type="pic" sz="quarter" idx="21" hasCustomPrompt="1"/>
          </p:nvPr>
        </p:nvSpPr>
        <p:spPr>
          <a:xfrm>
            <a:off x="7809028" y="908050"/>
            <a:ext cx="4174793" cy="5473700"/>
          </a:xfrm>
          <a:prstGeom prst="rect">
            <a:avLst/>
          </a:prstGeom>
          <a:solidFill>
            <a:schemeClr val="bg2"/>
          </a:solidFill>
          <a:ln w="107950">
            <a:solidFill>
              <a:schemeClr val="bg1"/>
            </a:solidFill>
            <a:miter lim="800000"/>
          </a:ln>
          <a:effectLst>
            <a:outerShdw blurRad="165100" dist="38100" dir="2700000" sx="101000" sy="101000" algn="tl" rotWithShape="0">
              <a:prstClr val="black">
                <a:alpha val="5000"/>
              </a:prstClr>
            </a:outerShdw>
          </a:effectLst>
        </p:spPr>
        <p:txBody>
          <a:bodyPr anchor="ctr"/>
          <a:lstStyle>
            <a:lvl1pPr marL="0" indent="0" algn="ctr">
              <a:buNone/>
              <a:defRPr lang="en-GB" dirty="0"/>
            </a:lvl1pPr>
          </a:lstStyle>
          <a:p>
            <a:r>
              <a:rPr lang="en-US" noProof="0"/>
              <a:t>Click to add picture</a:t>
            </a:r>
            <a:endParaRPr lang="en-GB" noProof="0"/>
          </a:p>
        </p:txBody>
      </p:sp>
      <p:sp>
        <p:nvSpPr>
          <p:cNvPr id="8" name="Text Placeholder 14"/>
          <p:cNvSpPr>
            <a:spLocks noGrp="1"/>
          </p:cNvSpPr>
          <p:nvPr>
            <p:ph type="body" sz="quarter" idx="14" hasCustomPrompt="1"/>
          </p:nvPr>
        </p:nvSpPr>
        <p:spPr>
          <a:xfrm>
            <a:off x="887705" y="908050"/>
            <a:ext cx="6524199"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n-lt"/>
              </a:defRPr>
            </a:lvl1pPr>
            <a:lvl2pPr marL="685800" indent="-228600">
              <a:buClr>
                <a:schemeClr val="accent2"/>
              </a:buClr>
              <a:buSzPct val="60000"/>
              <a:buFont typeface="Arial" panose="020B0604020202020204" pitchFamily="34" charset="0"/>
              <a:buChar char="&gt;"/>
              <a:defRPr sz="1800" b="0">
                <a:solidFill>
                  <a:schemeClr val="tx1"/>
                </a:solidFill>
                <a:latin typeface="+mn-lt"/>
              </a:defRPr>
            </a:lvl2pPr>
            <a:lvl3pPr marL="1143000" indent="-228600">
              <a:buFont typeface="Wingdings" panose="05000000000000000000" pitchFamily="2" charset="2"/>
              <a:buChar char=""/>
              <a:defRPr sz="1800">
                <a:solidFill>
                  <a:schemeClr val="tx1"/>
                </a:solidFill>
                <a:latin typeface="+mn-lt"/>
              </a:defRPr>
            </a:lvl3pPr>
            <a:lvl4pPr marL="1600200" indent="-228600">
              <a:buFont typeface="Wingdings" panose="05000000000000000000" pitchFamily="2" charset="2"/>
              <a:buChar char=""/>
              <a:defRPr sz="1800">
                <a:solidFill>
                  <a:schemeClr val="tx1"/>
                </a:solidFill>
                <a:latin typeface="+mn-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
        <p:nvSpPr>
          <p:cNvPr id="5" name="Slide Number Placeholder 11">
            <a:extLst>
              <a:ext uri="{FF2B5EF4-FFF2-40B4-BE49-F238E27FC236}">
                <a16:creationId xmlns:a16="http://schemas.microsoft.com/office/drawing/2014/main" id="{F3D6A494-5936-4BB9-886A-085C6C21EDFF}"/>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1062806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71842"/>
            <a:ext cx="11225007"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11" name="Content Placeholder 2"/>
          <p:cNvSpPr>
            <a:spLocks noGrp="1"/>
          </p:cNvSpPr>
          <p:nvPr>
            <p:ph idx="1" hasCustomPrompt="1"/>
          </p:nvPr>
        </p:nvSpPr>
        <p:spPr>
          <a:xfrm>
            <a:off x="887374" y="2392070"/>
            <a:ext cx="5400000" cy="3989680"/>
          </a:xfrm>
          <a:prstGeom prst="rect">
            <a:avLst/>
          </a:prstGeom>
        </p:spPr>
        <p:txBody>
          <a:bodyPr>
            <a:noAutofit/>
          </a:bodyPr>
          <a:lstStyle>
            <a:lvl1pPr marL="342900" indent="-342900">
              <a:buClr>
                <a:schemeClr val="accent3"/>
              </a:buClr>
              <a:buSzPct val="90000"/>
              <a:buFont typeface="Wingdings" panose="05000000000000000000" pitchFamily="2" charset="2"/>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19" name="Text Placeholder 18"/>
          <p:cNvSpPr>
            <a:spLocks noGrp="1"/>
          </p:cNvSpPr>
          <p:nvPr>
            <p:ph type="body" sz="quarter" idx="16" hasCustomPrompt="1"/>
          </p:nvPr>
        </p:nvSpPr>
        <p:spPr>
          <a:xfrm>
            <a:off x="887367" y="1752271"/>
            <a:ext cx="5400000" cy="511175"/>
          </a:xfrm>
          <a:prstGeom prst="snip1Rect">
            <a:avLst/>
          </a:prstGeom>
          <a:solidFill>
            <a:srgbClr val="069B99"/>
          </a:solidFill>
        </p:spPr>
        <p:txBody>
          <a:bodyPr lIns="180000" anchor="ctr"/>
          <a:lstStyle>
            <a:lvl1pPr marL="0" indent="0" algn="ctr">
              <a:buNone/>
              <a:defRPr sz="1800" b="1" baseline="0">
                <a:solidFill>
                  <a:schemeClr val="bg1"/>
                </a:solidFill>
                <a:latin typeface="+mj-lt"/>
              </a:defRPr>
            </a:lvl1pPr>
          </a:lstStyle>
          <a:p>
            <a:pPr lvl="0"/>
            <a:r>
              <a:rPr lang="en-US"/>
              <a:t>[Insert the title of this column here]</a:t>
            </a:r>
            <a:endParaRPr lang="en-GB"/>
          </a:p>
        </p:txBody>
      </p:sp>
      <p:sp>
        <p:nvSpPr>
          <p:cNvPr id="13" name="Text Placeholder 13"/>
          <p:cNvSpPr>
            <a:spLocks noGrp="1"/>
          </p:cNvSpPr>
          <p:nvPr>
            <p:ph type="body" sz="quarter" idx="14" hasCustomPrompt="1"/>
          </p:nvPr>
        </p:nvSpPr>
        <p:spPr>
          <a:xfrm>
            <a:off x="887374" y="908050"/>
            <a:ext cx="11016000" cy="579457"/>
          </a:xfrm>
          <a:prstGeom prst="rect">
            <a:avLst/>
          </a:prstGeom>
          <a:solidFill>
            <a:schemeClr val="bg1">
              <a:lumMod val="95000"/>
            </a:schemeClr>
          </a:solidFill>
        </p:spPr>
        <p:txBody>
          <a:bodyPr anchor="ctr">
            <a:normAutofit/>
          </a:bodyPr>
          <a:lstStyle>
            <a:lvl1pPr marL="0" indent="0" algn="ctr">
              <a:spcBef>
                <a:spcPts val="0"/>
              </a:spcBef>
              <a:buNone/>
              <a:defRPr sz="1200"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15" name="Content Placeholder 2">
            <a:extLst>
              <a:ext uri="{FF2B5EF4-FFF2-40B4-BE49-F238E27FC236}">
                <a16:creationId xmlns:a16="http://schemas.microsoft.com/office/drawing/2014/main" id="{3668093E-01CD-4458-A908-4DC6E09411B6}"/>
              </a:ext>
            </a:extLst>
          </p:cNvPr>
          <p:cNvSpPr>
            <a:spLocks noGrp="1"/>
          </p:cNvSpPr>
          <p:nvPr>
            <p:ph idx="21" hasCustomPrompt="1"/>
          </p:nvPr>
        </p:nvSpPr>
        <p:spPr>
          <a:xfrm>
            <a:off x="6503374" y="2392070"/>
            <a:ext cx="5400000" cy="3989680"/>
          </a:xfrm>
          <a:prstGeom prst="rect">
            <a:avLst/>
          </a:prstGeom>
        </p:spPr>
        <p:txBody>
          <a:bodyPr>
            <a:noAutofit/>
          </a:bodyPr>
          <a:lstStyle>
            <a:lvl1pPr marL="342900" indent="-342900">
              <a:buClr>
                <a:schemeClr val="accent1"/>
              </a:buClr>
              <a:buSzPct val="90000"/>
              <a:buFont typeface="Wingdings" panose="05000000000000000000" pitchFamily="2" charset="2"/>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17" name="Text Placeholder 18">
            <a:extLst>
              <a:ext uri="{FF2B5EF4-FFF2-40B4-BE49-F238E27FC236}">
                <a16:creationId xmlns:a16="http://schemas.microsoft.com/office/drawing/2014/main" id="{24A451C7-849F-40F6-80DD-EBA21D86E612}"/>
              </a:ext>
            </a:extLst>
          </p:cNvPr>
          <p:cNvSpPr>
            <a:spLocks noGrp="1"/>
          </p:cNvSpPr>
          <p:nvPr>
            <p:ph type="body" sz="quarter" idx="22" hasCustomPrompt="1"/>
          </p:nvPr>
        </p:nvSpPr>
        <p:spPr>
          <a:xfrm>
            <a:off x="6503367" y="1752271"/>
            <a:ext cx="5400000" cy="511175"/>
          </a:xfrm>
          <a:prstGeom prst="snipRoundRect">
            <a:avLst>
              <a:gd name="adj1" fmla="val 0"/>
              <a:gd name="adj2" fmla="val 16667"/>
            </a:avLst>
          </a:prstGeom>
          <a:solidFill>
            <a:schemeClr val="accent1"/>
          </a:solidFill>
        </p:spPr>
        <p:txBody>
          <a:bodyPr lIns="180000" anchor="ctr"/>
          <a:lstStyle>
            <a:lvl1pPr marL="0" indent="0" algn="ctr">
              <a:buNone/>
              <a:defRPr sz="1800" b="1" baseline="0">
                <a:solidFill>
                  <a:schemeClr val="bg1"/>
                </a:solidFill>
                <a:latin typeface="+mj-lt"/>
              </a:defRPr>
            </a:lvl1pPr>
          </a:lstStyle>
          <a:p>
            <a:pPr lvl="0"/>
            <a:r>
              <a:rPr lang="en-US"/>
              <a:t>[Insert the title of this column here]</a:t>
            </a:r>
            <a:endParaRPr lang="en-GB"/>
          </a:p>
        </p:txBody>
      </p:sp>
      <p:sp>
        <p:nvSpPr>
          <p:cNvPr id="8" name="Slide Number Placeholder 11">
            <a:extLst>
              <a:ext uri="{FF2B5EF4-FFF2-40B4-BE49-F238E27FC236}">
                <a16:creationId xmlns:a16="http://schemas.microsoft.com/office/drawing/2014/main" id="{BE01A47D-7DEB-4736-B68F-FFEF500449D5}"/>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4234466530"/>
      </p:ext>
    </p:extLst>
  </p:cSld>
  <p:clrMapOvr>
    <a:masterClrMapping/>
  </p:clrMapOvr>
  <p:extLst>
    <p:ext uri="{DCECCB84-F9BA-43D5-87BE-67443E8EF086}">
      <p15:sldGuideLst xmlns:p15="http://schemas.microsoft.com/office/powerpoint/2012/main">
        <p15:guide id="6" orient="horz" pos="2160" userDrawn="1">
          <p15:clr>
            <a:srgbClr val="FBAE40"/>
          </p15:clr>
        </p15:guide>
        <p15:guide id="7" pos="3840" userDrawn="1">
          <p15:clr>
            <a:srgbClr val="FBAE40"/>
          </p15:clr>
        </p15:guide>
        <p15:guide id="8" orient="horz" pos="572" userDrawn="1">
          <p15:clr>
            <a:srgbClr val="FBAE40"/>
          </p15:clr>
        </p15:guide>
        <p15:guide id="9" pos="7355" userDrawn="1">
          <p15:clr>
            <a:srgbClr val="FBAE40"/>
          </p15:clr>
        </p15:guide>
        <p15:guide id="10" pos="32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 1 image">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04712DD5-D087-4CB4-BA3C-28D8ACE7AFA7}"/>
              </a:ext>
            </a:extLst>
          </p:cNvPr>
          <p:cNvSpPr>
            <a:spLocks noGrp="1"/>
          </p:cNvSpPr>
          <p:nvPr>
            <p:ph type="body" sz="quarter" idx="13" hasCustomPrompt="1"/>
          </p:nvPr>
        </p:nvSpPr>
        <p:spPr>
          <a:xfrm>
            <a:off x="678360" y="171842"/>
            <a:ext cx="11225007"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10" name="Content Placeholder 2">
            <a:extLst>
              <a:ext uri="{FF2B5EF4-FFF2-40B4-BE49-F238E27FC236}">
                <a16:creationId xmlns:a16="http://schemas.microsoft.com/office/drawing/2014/main" id="{B73AE55E-D2C5-421C-93CF-92CA539844A2}"/>
              </a:ext>
            </a:extLst>
          </p:cNvPr>
          <p:cNvSpPr>
            <a:spLocks noGrp="1"/>
          </p:cNvSpPr>
          <p:nvPr>
            <p:ph idx="1" hasCustomPrompt="1"/>
          </p:nvPr>
        </p:nvSpPr>
        <p:spPr>
          <a:xfrm>
            <a:off x="887374" y="2392070"/>
            <a:ext cx="5400000" cy="3989680"/>
          </a:xfrm>
          <a:prstGeom prst="rect">
            <a:avLst/>
          </a:prstGeom>
        </p:spPr>
        <p:txBody>
          <a:bodyPr>
            <a:normAutofit/>
          </a:bodyPr>
          <a:lstStyle>
            <a:lvl1pPr marL="342900" indent="-342900">
              <a:buClr>
                <a:schemeClr val="accent3"/>
              </a:buClr>
              <a:buSzPct val="90000"/>
              <a:buFont typeface="Wingdings" panose="05000000000000000000" pitchFamily="2" charset="2"/>
              <a:buChar char="§"/>
              <a:defRPr sz="1400" b="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11" name="Text Placeholder 18">
            <a:extLst>
              <a:ext uri="{FF2B5EF4-FFF2-40B4-BE49-F238E27FC236}">
                <a16:creationId xmlns:a16="http://schemas.microsoft.com/office/drawing/2014/main" id="{96DE7CB2-2954-4F65-A39B-A7AA4E2F840A}"/>
              </a:ext>
            </a:extLst>
          </p:cNvPr>
          <p:cNvSpPr>
            <a:spLocks noGrp="1"/>
          </p:cNvSpPr>
          <p:nvPr>
            <p:ph type="body" sz="quarter" idx="16" hasCustomPrompt="1"/>
          </p:nvPr>
        </p:nvSpPr>
        <p:spPr>
          <a:xfrm>
            <a:off x="887367" y="1752271"/>
            <a:ext cx="5400000" cy="511175"/>
          </a:xfrm>
          <a:prstGeom prst="snip1Rect">
            <a:avLst/>
          </a:prstGeom>
          <a:solidFill>
            <a:srgbClr val="069B99"/>
          </a:solidFill>
        </p:spPr>
        <p:txBody>
          <a:bodyPr lIns="180000" anchor="ctr"/>
          <a:lstStyle>
            <a:lvl1pPr marL="0" indent="0" algn="ctr">
              <a:buNone/>
              <a:defRPr sz="1800" b="1" baseline="0">
                <a:solidFill>
                  <a:schemeClr val="bg1"/>
                </a:solidFill>
                <a:latin typeface="+mj-lt"/>
              </a:defRPr>
            </a:lvl1pPr>
          </a:lstStyle>
          <a:p>
            <a:pPr lvl="0"/>
            <a:r>
              <a:rPr lang="en-US"/>
              <a:t>[Insert the title of this column here]</a:t>
            </a:r>
            <a:endParaRPr lang="en-GB"/>
          </a:p>
        </p:txBody>
      </p:sp>
      <p:sp>
        <p:nvSpPr>
          <p:cNvPr id="12" name="Text Placeholder 13">
            <a:extLst>
              <a:ext uri="{FF2B5EF4-FFF2-40B4-BE49-F238E27FC236}">
                <a16:creationId xmlns:a16="http://schemas.microsoft.com/office/drawing/2014/main" id="{7895402C-856D-406E-815A-BA7D3D323018}"/>
              </a:ext>
            </a:extLst>
          </p:cNvPr>
          <p:cNvSpPr>
            <a:spLocks noGrp="1"/>
          </p:cNvSpPr>
          <p:nvPr>
            <p:ph type="body" sz="quarter" idx="14" hasCustomPrompt="1"/>
          </p:nvPr>
        </p:nvSpPr>
        <p:spPr>
          <a:xfrm>
            <a:off x="887374" y="908050"/>
            <a:ext cx="11016000" cy="579457"/>
          </a:xfrm>
          <a:prstGeom prst="rect">
            <a:avLst/>
          </a:prstGeom>
          <a:solidFill>
            <a:schemeClr val="bg1">
              <a:lumMod val="95000"/>
            </a:schemeClr>
          </a:solidFill>
        </p:spPr>
        <p:txBody>
          <a:bodyPr anchor="ctr">
            <a:normAutofit/>
          </a:bodyPr>
          <a:lstStyle>
            <a:lvl1pPr marL="0" indent="0" algn="ctr">
              <a:spcBef>
                <a:spcPts val="0"/>
              </a:spcBef>
              <a:buNone/>
              <a:defRPr sz="1200"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15" name="Picture Placeholder 7">
            <a:extLst>
              <a:ext uri="{FF2B5EF4-FFF2-40B4-BE49-F238E27FC236}">
                <a16:creationId xmlns:a16="http://schemas.microsoft.com/office/drawing/2014/main" id="{13A2CA32-0560-4453-9E7B-523B12D89FE1}"/>
              </a:ext>
            </a:extLst>
          </p:cNvPr>
          <p:cNvSpPr>
            <a:spLocks noGrp="1"/>
          </p:cNvSpPr>
          <p:nvPr>
            <p:ph type="pic" sz="quarter" idx="21" hasCustomPrompt="1"/>
          </p:nvPr>
        </p:nvSpPr>
        <p:spPr>
          <a:xfrm>
            <a:off x="6473952" y="1752270"/>
            <a:ext cx="5509869" cy="4629479"/>
          </a:xfrm>
          <a:prstGeom prst="rect">
            <a:avLst/>
          </a:prstGeom>
          <a:solidFill>
            <a:schemeClr val="bg2"/>
          </a:solidFill>
          <a:ln w="107950">
            <a:solidFill>
              <a:schemeClr val="bg1"/>
            </a:solidFill>
            <a:miter lim="800000"/>
          </a:ln>
          <a:effectLst>
            <a:outerShdw blurRad="165100" dist="38100" dir="2700000" sx="101000" sy="101000" algn="tl" rotWithShape="0">
              <a:prstClr val="black">
                <a:alpha val="5000"/>
              </a:prstClr>
            </a:outerShdw>
          </a:effectLst>
        </p:spPr>
        <p:txBody>
          <a:bodyPr anchor="ctr"/>
          <a:lstStyle>
            <a:lvl1pPr marL="0" indent="0" algn="ctr">
              <a:buNone/>
              <a:defRPr lang="en-GB" dirty="0"/>
            </a:lvl1pPr>
          </a:lstStyle>
          <a:p>
            <a:r>
              <a:rPr lang="en-US" noProof="0"/>
              <a:t>Click to add picture</a:t>
            </a:r>
            <a:endParaRPr lang="en-GB" noProof="0"/>
          </a:p>
        </p:txBody>
      </p:sp>
      <p:sp>
        <p:nvSpPr>
          <p:cNvPr id="7" name="Slide Number Placeholder 11">
            <a:extLst>
              <a:ext uri="{FF2B5EF4-FFF2-40B4-BE49-F238E27FC236}">
                <a16:creationId xmlns:a16="http://schemas.microsoft.com/office/drawing/2014/main" id="{FE96CCD7-6D10-465B-BADF-91AD81060F1C}"/>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1087288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65999" y="2392070"/>
            <a:ext cx="3420000" cy="3989680"/>
          </a:xfrm>
          <a:prstGeom prst="rect">
            <a:avLst/>
          </a:prstGeom>
        </p:spPr>
        <p:txBody>
          <a:bodyPr>
            <a:normAutofit/>
          </a:bodyPr>
          <a:lstStyle>
            <a:lvl1pPr marL="342900" indent="-342900">
              <a:lnSpc>
                <a:spcPct val="100000"/>
              </a:lnSpc>
              <a:spcBef>
                <a:spcPts val="1200"/>
              </a:spcBef>
              <a:buClr>
                <a:schemeClr val="accent1"/>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4" name="Text Placeholder 13"/>
          <p:cNvSpPr>
            <a:spLocks noGrp="1"/>
          </p:cNvSpPr>
          <p:nvPr>
            <p:ph type="body" sz="quarter" idx="14" hasCustomPrompt="1"/>
          </p:nvPr>
        </p:nvSpPr>
        <p:spPr>
          <a:xfrm>
            <a:off x="965998" y="908050"/>
            <a:ext cx="10710064" cy="670859"/>
          </a:xfrm>
          <a:prstGeom prst="rect">
            <a:avLst/>
          </a:prstGeom>
          <a:solidFill>
            <a:schemeClr val="bg1">
              <a:lumMod val="95000"/>
            </a:schemeClr>
          </a:solidFill>
        </p:spPr>
        <p:txBody>
          <a:bodyPr anchor="ctr">
            <a:normAutofit/>
          </a:bodyPr>
          <a:lstStyle>
            <a:lvl1pPr marL="0" indent="0" algn="ctr">
              <a:buNone/>
              <a:defRPr sz="1200"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16" name="Content Placeholder 2"/>
          <p:cNvSpPr>
            <a:spLocks noGrp="1"/>
          </p:cNvSpPr>
          <p:nvPr>
            <p:ph idx="15" hasCustomPrompt="1"/>
          </p:nvPr>
        </p:nvSpPr>
        <p:spPr>
          <a:xfrm>
            <a:off x="4611031" y="2392070"/>
            <a:ext cx="3420000" cy="3989680"/>
          </a:xfrm>
          <a:prstGeom prst="rect">
            <a:avLst/>
          </a:prstGeom>
        </p:spPr>
        <p:txBody>
          <a:bodyPr>
            <a:normAutofit/>
          </a:bodyPr>
          <a:lstStyle>
            <a:lvl1pPr marL="342900" indent="-342900">
              <a:lnSpc>
                <a:spcPct val="100000"/>
              </a:lnSpc>
              <a:spcBef>
                <a:spcPts val="1200"/>
              </a:spcBef>
              <a:buClr>
                <a:schemeClr val="accent2"/>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9" name="Text Placeholder 18"/>
          <p:cNvSpPr>
            <a:spLocks noGrp="1"/>
          </p:cNvSpPr>
          <p:nvPr>
            <p:ph type="body" sz="quarter" idx="16" hasCustomPrompt="1"/>
          </p:nvPr>
        </p:nvSpPr>
        <p:spPr>
          <a:xfrm>
            <a:off x="965998" y="1752271"/>
            <a:ext cx="3420000" cy="511175"/>
          </a:xfrm>
          <a:prstGeom prst="snip1Rect">
            <a:avLst/>
          </a:prstGeom>
          <a:solidFill>
            <a:schemeClr val="accent1"/>
          </a:solidFill>
        </p:spPr>
        <p:txBody>
          <a:bodyPr lIns="180000" anchor="ctr"/>
          <a:lstStyle>
            <a:lvl1pPr marL="0" indent="0" algn="ctr">
              <a:buNone/>
              <a:defRPr sz="1600" b="1" baseline="0">
                <a:solidFill>
                  <a:schemeClr val="bg1"/>
                </a:solidFill>
                <a:latin typeface="+mj-lt"/>
              </a:defRPr>
            </a:lvl1pPr>
          </a:lstStyle>
          <a:p>
            <a:pPr lvl="0"/>
            <a:r>
              <a:rPr lang="en-US"/>
              <a:t>[Insert the title of this column]</a:t>
            </a:r>
            <a:endParaRPr lang="en-GB"/>
          </a:p>
        </p:txBody>
      </p:sp>
      <p:sp>
        <p:nvSpPr>
          <p:cNvPr id="20" name="Text Placeholder 18"/>
          <p:cNvSpPr>
            <a:spLocks noGrp="1"/>
          </p:cNvSpPr>
          <p:nvPr>
            <p:ph type="body" sz="quarter" idx="17" hasCustomPrompt="1"/>
          </p:nvPr>
        </p:nvSpPr>
        <p:spPr>
          <a:xfrm>
            <a:off x="4611030" y="1752271"/>
            <a:ext cx="3420000" cy="511175"/>
          </a:xfrm>
          <a:prstGeom prst="snip1Rect">
            <a:avLst/>
          </a:prstGeom>
          <a:solidFill>
            <a:schemeClr val="accent2"/>
          </a:solidFill>
        </p:spPr>
        <p:txBody>
          <a:bodyPr lIns="180000" anchor="ctr"/>
          <a:lstStyle>
            <a:lvl1pPr marL="0" indent="0" algn="ctr">
              <a:buNone/>
              <a:defRPr sz="1600" b="1" baseline="0">
                <a:solidFill>
                  <a:schemeClr val="bg1"/>
                </a:solidFill>
                <a:latin typeface="+mj-lt"/>
              </a:defRPr>
            </a:lvl1pPr>
          </a:lstStyle>
          <a:p>
            <a:pPr lvl="0"/>
            <a:r>
              <a:rPr lang="en-US"/>
              <a:t>[Insert the title of this column]</a:t>
            </a:r>
            <a:endParaRPr lang="en-GB"/>
          </a:p>
        </p:txBody>
      </p:sp>
      <p:sp>
        <p:nvSpPr>
          <p:cNvPr id="15" name="Content Placeholder 2"/>
          <p:cNvSpPr>
            <a:spLocks noGrp="1"/>
          </p:cNvSpPr>
          <p:nvPr>
            <p:ph idx="18" hasCustomPrompt="1"/>
          </p:nvPr>
        </p:nvSpPr>
        <p:spPr>
          <a:xfrm>
            <a:off x="8256062" y="2392069"/>
            <a:ext cx="3420000" cy="3989680"/>
          </a:xfrm>
          <a:prstGeom prst="rect">
            <a:avLst/>
          </a:prstGeom>
        </p:spPr>
        <p:txBody>
          <a:bodyPr>
            <a:normAutofit/>
          </a:bodyPr>
          <a:lstStyle>
            <a:lvl1pPr marL="342900" indent="-342900">
              <a:lnSpc>
                <a:spcPct val="100000"/>
              </a:lnSpc>
              <a:spcBef>
                <a:spcPts val="1200"/>
              </a:spcBef>
              <a:buClr>
                <a:schemeClr val="accent3"/>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7" name="Text Placeholder 18"/>
          <p:cNvSpPr>
            <a:spLocks noGrp="1"/>
          </p:cNvSpPr>
          <p:nvPr>
            <p:ph type="body" sz="quarter" idx="19" hasCustomPrompt="1"/>
          </p:nvPr>
        </p:nvSpPr>
        <p:spPr>
          <a:xfrm>
            <a:off x="8256062" y="1752271"/>
            <a:ext cx="3420000" cy="511175"/>
          </a:xfrm>
          <a:prstGeom prst="snip1Rect">
            <a:avLst/>
          </a:prstGeom>
          <a:solidFill>
            <a:schemeClr val="accent3"/>
          </a:solidFill>
        </p:spPr>
        <p:txBody>
          <a:bodyPr lIns="180000" anchor="ctr"/>
          <a:lstStyle>
            <a:lvl1pPr marL="0" indent="0" algn="ctr">
              <a:buNone/>
              <a:defRPr sz="1600" b="1" baseline="0">
                <a:solidFill>
                  <a:schemeClr val="bg1"/>
                </a:solidFill>
                <a:latin typeface="+mj-lt"/>
              </a:defRPr>
            </a:lvl1pPr>
          </a:lstStyle>
          <a:p>
            <a:pPr lvl="0"/>
            <a:r>
              <a:rPr lang="en-US"/>
              <a:t>[Insert the title of this column]</a:t>
            </a:r>
            <a:endParaRPr lang="en-GB"/>
          </a:p>
        </p:txBody>
      </p:sp>
      <p:sp>
        <p:nvSpPr>
          <p:cNvPr id="2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Tree>
    <p:extLst>
      <p:ext uri="{BB962C8B-B14F-4D97-AF65-F5344CB8AC3E}">
        <p14:creationId xmlns:p14="http://schemas.microsoft.com/office/powerpoint/2010/main" val="1650683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block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11" name="Content Placeholder 2"/>
          <p:cNvSpPr>
            <a:spLocks noGrp="1"/>
          </p:cNvSpPr>
          <p:nvPr>
            <p:ph idx="1" hasCustomPrompt="1"/>
          </p:nvPr>
        </p:nvSpPr>
        <p:spPr>
          <a:xfrm>
            <a:off x="970100" y="2392070"/>
            <a:ext cx="5355338" cy="1501887"/>
          </a:xfrm>
          <a:prstGeom prst="rect">
            <a:avLst/>
          </a:prstGeom>
          <a:noFill/>
        </p:spPr>
        <p:txBody>
          <a:bodyPr>
            <a:normAutofit/>
          </a:bodyPr>
          <a:lstStyle>
            <a:lvl1pPr marL="342900" indent="-342900">
              <a:buClr>
                <a:schemeClr val="accent1"/>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6" name="Content Placeholder 2"/>
          <p:cNvSpPr>
            <a:spLocks noGrp="1"/>
          </p:cNvSpPr>
          <p:nvPr>
            <p:ph idx="15" hasCustomPrompt="1"/>
          </p:nvPr>
        </p:nvSpPr>
        <p:spPr>
          <a:xfrm>
            <a:off x="6458380" y="2392070"/>
            <a:ext cx="5355668" cy="1501887"/>
          </a:xfrm>
          <a:prstGeom prst="rect">
            <a:avLst/>
          </a:prstGeom>
          <a:noFill/>
        </p:spPr>
        <p:txBody>
          <a:bodyPr>
            <a:normAutofit/>
          </a:bodyPr>
          <a:lstStyle>
            <a:lvl1pPr marL="342900" indent="-342900">
              <a:buClr>
                <a:schemeClr val="accent4"/>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9" name="Text Placeholder 18"/>
          <p:cNvSpPr>
            <a:spLocks noGrp="1"/>
          </p:cNvSpPr>
          <p:nvPr>
            <p:ph type="body" sz="quarter" idx="16" hasCustomPrompt="1"/>
          </p:nvPr>
        </p:nvSpPr>
        <p:spPr>
          <a:xfrm>
            <a:off x="970092" y="1752271"/>
            <a:ext cx="5355675" cy="511175"/>
          </a:xfrm>
          <a:prstGeom prst="snip1Rect">
            <a:avLst/>
          </a:prstGeom>
          <a:solidFill>
            <a:schemeClr val="accent1"/>
          </a:solidFill>
        </p:spPr>
        <p:txBody>
          <a:bodyPr lIns="180000" anchor="ctr"/>
          <a:lstStyle>
            <a:lvl1pPr marL="0" indent="0" algn="ctr">
              <a:buNone/>
              <a:defRPr sz="1800" b="1" baseline="0">
                <a:solidFill>
                  <a:schemeClr val="bg1"/>
                </a:solidFill>
                <a:latin typeface="+mj-lt"/>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458380" y="1752271"/>
            <a:ext cx="5356006" cy="511175"/>
          </a:xfrm>
          <a:prstGeom prst="snip1Rect">
            <a:avLst/>
          </a:prstGeom>
          <a:solidFill>
            <a:schemeClr val="accent4"/>
          </a:solidFill>
        </p:spPr>
        <p:txBody>
          <a:bodyPr lIns="180000" anchor="ctr"/>
          <a:lstStyle>
            <a:lvl1pPr marL="0" indent="0" algn="ctr">
              <a:buNone/>
              <a:defRPr sz="1800" b="1" baseline="0">
                <a:solidFill>
                  <a:schemeClr val="bg1"/>
                </a:solidFill>
                <a:latin typeface="+mj-lt"/>
              </a:defRPr>
            </a:lvl1pPr>
          </a:lstStyle>
          <a:p>
            <a:pPr lvl="0"/>
            <a:r>
              <a:rPr lang="en-US"/>
              <a:t>[Insert the title of this column here]</a:t>
            </a:r>
            <a:endParaRPr lang="en-GB"/>
          </a:p>
        </p:txBody>
      </p:sp>
      <p:sp>
        <p:nvSpPr>
          <p:cNvPr id="13" name="Text Placeholder 13"/>
          <p:cNvSpPr>
            <a:spLocks noGrp="1"/>
          </p:cNvSpPr>
          <p:nvPr>
            <p:ph type="body" sz="quarter" idx="14" hasCustomPrompt="1"/>
          </p:nvPr>
        </p:nvSpPr>
        <p:spPr>
          <a:xfrm>
            <a:off x="970092" y="908050"/>
            <a:ext cx="10843956" cy="579457"/>
          </a:xfrm>
          <a:prstGeom prst="rect">
            <a:avLst/>
          </a:prstGeom>
          <a:solidFill>
            <a:schemeClr val="bg1">
              <a:lumMod val="95000"/>
            </a:schemeClr>
          </a:solidFill>
        </p:spPr>
        <p:txBody>
          <a:bodyPr anchor="ctr">
            <a:normAutofit/>
          </a:bodyPr>
          <a:lstStyle>
            <a:lvl1pPr marL="0" indent="0" algn="ctr">
              <a:buNone/>
              <a:defRPr sz="1200"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15" name="Content Placeholder 2"/>
          <p:cNvSpPr>
            <a:spLocks noGrp="1"/>
          </p:cNvSpPr>
          <p:nvPr>
            <p:ph idx="21" hasCustomPrompt="1"/>
          </p:nvPr>
        </p:nvSpPr>
        <p:spPr>
          <a:xfrm>
            <a:off x="970100" y="4662380"/>
            <a:ext cx="5355338" cy="1501887"/>
          </a:xfrm>
          <a:prstGeom prst="rect">
            <a:avLst/>
          </a:prstGeom>
          <a:noFill/>
        </p:spPr>
        <p:txBody>
          <a:bodyPr>
            <a:normAutofit/>
          </a:bodyPr>
          <a:lstStyle>
            <a:lvl1pPr marL="342900" indent="-342900">
              <a:buClr>
                <a:schemeClr val="accent3"/>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7" name="Content Placeholder 2"/>
          <p:cNvSpPr>
            <a:spLocks noGrp="1"/>
          </p:cNvSpPr>
          <p:nvPr>
            <p:ph idx="22" hasCustomPrompt="1"/>
          </p:nvPr>
        </p:nvSpPr>
        <p:spPr>
          <a:xfrm>
            <a:off x="6458380" y="4662380"/>
            <a:ext cx="5355668" cy="1501887"/>
          </a:xfrm>
          <a:prstGeom prst="rect">
            <a:avLst/>
          </a:prstGeom>
          <a:noFill/>
        </p:spPr>
        <p:txBody>
          <a:bodyPr>
            <a:normAutofit/>
          </a:bodyPr>
          <a:lstStyle>
            <a:lvl1pPr marL="342900" indent="-342900">
              <a:buClr>
                <a:schemeClr val="accent2"/>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8" name="Text Placeholder 18"/>
          <p:cNvSpPr>
            <a:spLocks noGrp="1"/>
          </p:cNvSpPr>
          <p:nvPr>
            <p:ph type="body" sz="quarter" idx="23" hasCustomPrompt="1"/>
          </p:nvPr>
        </p:nvSpPr>
        <p:spPr>
          <a:xfrm>
            <a:off x="970092" y="4022581"/>
            <a:ext cx="5355675" cy="511175"/>
          </a:xfrm>
          <a:prstGeom prst="snip1Rect">
            <a:avLst/>
          </a:prstGeom>
          <a:solidFill>
            <a:schemeClr val="accent3"/>
          </a:solidFill>
        </p:spPr>
        <p:txBody>
          <a:bodyPr lIns="180000" anchor="ctr"/>
          <a:lstStyle>
            <a:lvl1pPr marL="0" indent="0" algn="ctr">
              <a:buNone/>
              <a:defRPr sz="1800" b="1" baseline="0">
                <a:solidFill>
                  <a:schemeClr val="bg1"/>
                </a:solidFill>
                <a:latin typeface="+mj-lt"/>
              </a:defRPr>
            </a:lvl1pPr>
          </a:lstStyle>
          <a:p>
            <a:pPr lvl="0"/>
            <a:r>
              <a:rPr lang="en-US"/>
              <a:t>[Insert the title of this column here]</a:t>
            </a:r>
            <a:endParaRPr lang="en-GB"/>
          </a:p>
        </p:txBody>
      </p:sp>
      <p:sp>
        <p:nvSpPr>
          <p:cNvPr id="21" name="Text Placeholder 18"/>
          <p:cNvSpPr>
            <a:spLocks noGrp="1"/>
          </p:cNvSpPr>
          <p:nvPr>
            <p:ph type="body" sz="quarter" idx="24" hasCustomPrompt="1"/>
          </p:nvPr>
        </p:nvSpPr>
        <p:spPr>
          <a:xfrm>
            <a:off x="6458380" y="4022581"/>
            <a:ext cx="5356006" cy="511175"/>
          </a:xfrm>
          <a:prstGeom prst="snip1Rect">
            <a:avLst/>
          </a:prstGeom>
          <a:solidFill>
            <a:schemeClr val="accent2"/>
          </a:solidFill>
        </p:spPr>
        <p:txBody>
          <a:bodyPr lIns="180000" anchor="ctr"/>
          <a:lstStyle>
            <a:lvl1pPr marL="0" indent="0" algn="ctr">
              <a:buNone/>
              <a:defRPr sz="1800" b="1" baseline="0">
                <a:solidFill>
                  <a:schemeClr val="bg1"/>
                </a:solidFill>
                <a:latin typeface="+mj-lt"/>
              </a:defRPr>
            </a:lvl1pPr>
          </a:lstStyle>
          <a:p>
            <a:pPr lvl="0"/>
            <a:r>
              <a:rPr lang="en-US"/>
              <a:t>[Insert the title of this column here]</a:t>
            </a:r>
            <a:endParaRPr lang="en-GB"/>
          </a:p>
        </p:txBody>
      </p:sp>
      <p:sp>
        <p:nvSpPr>
          <p:cNvPr id="12" name="Slide Number Placeholder 11">
            <a:extLst>
              <a:ext uri="{FF2B5EF4-FFF2-40B4-BE49-F238E27FC236}">
                <a16:creationId xmlns:a16="http://schemas.microsoft.com/office/drawing/2014/main" id="{57D5FD67-CC03-47CE-8D2C-CBE27B1692BE}"/>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224006550"/>
      </p:ext>
    </p:extLst>
  </p:cSld>
  <p:clrMapOvr>
    <a:masterClrMapping/>
  </p:clrMapOvr>
  <p:extLst>
    <p:ext uri="{DCECCB84-F9BA-43D5-87BE-67443E8EF086}">
      <p15:sldGuideLst xmlns:p15="http://schemas.microsoft.com/office/powerpoint/2012/main">
        <p15:guide id="6" orient="horz" pos="2160">
          <p15:clr>
            <a:srgbClr val="FBAE40"/>
          </p15:clr>
        </p15:guide>
        <p15:guide id="7" pos="3840">
          <p15:clr>
            <a:srgbClr val="FBAE40"/>
          </p15:clr>
        </p15:guide>
        <p15:guide id="8" orient="horz" pos="572">
          <p15:clr>
            <a:srgbClr val="FBAE40"/>
          </p15:clr>
        </p15:guide>
        <p15:guide id="9" pos="7355">
          <p15:clr>
            <a:srgbClr val="FBAE40"/>
          </p15:clr>
        </p15:guide>
        <p15:guide id="10" pos="32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36C4F4-E93E-4C60-A2F9-51D74DAC2022}"/>
              </a:ext>
            </a:extLst>
          </p:cNvPr>
          <p:cNvSpPr/>
          <p:nvPr userDrawn="1"/>
        </p:nvSpPr>
        <p:spPr>
          <a:xfrm>
            <a:off x="354228" y="-12696"/>
            <a:ext cx="11837773" cy="6870696"/>
          </a:xfrm>
          <a:custGeom>
            <a:avLst/>
            <a:gdLst>
              <a:gd name="connsiteX0" fmla="*/ 0 w 11301992"/>
              <a:gd name="connsiteY0" fmla="*/ 0 h 6380249"/>
              <a:gd name="connsiteX1" fmla="*/ 11301993 w 11301992"/>
              <a:gd name="connsiteY1" fmla="*/ 0 h 6380249"/>
              <a:gd name="connsiteX2" fmla="*/ 11301993 w 11301992"/>
              <a:gd name="connsiteY2" fmla="*/ 6380249 h 6380249"/>
              <a:gd name="connsiteX3" fmla="*/ 1 w 11301992"/>
              <a:gd name="connsiteY3" fmla="*/ 6380249 h 6380249"/>
            </a:gdLst>
            <a:ahLst/>
            <a:cxnLst>
              <a:cxn ang="0">
                <a:pos x="connsiteX0" y="connsiteY0"/>
              </a:cxn>
              <a:cxn ang="0">
                <a:pos x="connsiteX1" y="connsiteY1"/>
              </a:cxn>
              <a:cxn ang="0">
                <a:pos x="connsiteX2" y="connsiteY2"/>
              </a:cxn>
              <a:cxn ang="0">
                <a:pos x="connsiteX3" y="connsiteY3"/>
              </a:cxn>
            </a:cxnLst>
            <a:rect l="l" t="t" r="r" b="b"/>
            <a:pathLst>
              <a:path w="11301992" h="6380249">
                <a:moveTo>
                  <a:pt x="0" y="0"/>
                </a:moveTo>
                <a:lnTo>
                  <a:pt x="11301993" y="0"/>
                </a:lnTo>
                <a:lnTo>
                  <a:pt x="11301993" y="6380249"/>
                </a:lnTo>
                <a:lnTo>
                  <a:pt x="1" y="6380249"/>
                </a:lnTo>
                <a:close/>
              </a:path>
            </a:pathLst>
          </a:custGeom>
          <a:solidFill>
            <a:schemeClr val="bg1"/>
          </a:solidFill>
          <a:ln w="2277" cap="flat">
            <a:noFill/>
            <a:prstDash val="solid"/>
            <a:miter/>
          </a:ln>
        </p:spPr>
        <p:txBody>
          <a:bodyPr rtlCol="0" anchor="ctr"/>
          <a:lstStyle/>
          <a:p>
            <a:r>
              <a:rPr lang="es-ES">
                <a:latin typeface="+mn-lt"/>
              </a:rPr>
              <a:t> </a:t>
            </a:r>
            <a:endParaRPr lang="en-US">
              <a:latin typeface="+mn-lt"/>
            </a:endParaRPr>
          </a:p>
        </p:txBody>
      </p:sp>
      <p:pic>
        <p:nvPicPr>
          <p:cNvPr id="6" name="Picture 5" descr="Shape&#10;&#10;Description automatically generated">
            <a:extLst>
              <a:ext uri="{FF2B5EF4-FFF2-40B4-BE49-F238E27FC236}">
                <a16:creationId xmlns:a16="http://schemas.microsoft.com/office/drawing/2014/main" id="{51664103-943F-27D2-D85B-FD9652408A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7886"/>
          <a:stretch/>
        </p:blipFill>
        <p:spPr>
          <a:xfrm>
            <a:off x="3744948" y="0"/>
            <a:ext cx="8447052" cy="6858000"/>
          </a:xfrm>
          <a:prstGeom prst="rect">
            <a:avLst/>
          </a:prstGeom>
        </p:spPr>
      </p:pic>
      <p:sp>
        <p:nvSpPr>
          <p:cNvPr id="7" name="Rectangle 6">
            <a:extLst>
              <a:ext uri="{FF2B5EF4-FFF2-40B4-BE49-F238E27FC236}">
                <a16:creationId xmlns:a16="http://schemas.microsoft.com/office/drawing/2014/main" id="{2BEDDE86-A502-6BD9-4E48-BBB2ED3BE010}"/>
              </a:ext>
            </a:extLst>
          </p:cNvPr>
          <p:cNvSpPr/>
          <p:nvPr userDrawn="1"/>
        </p:nvSpPr>
        <p:spPr>
          <a:xfrm>
            <a:off x="354228" y="-6349"/>
            <a:ext cx="12514047" cy="6870698"/>
          </a:xfrm>
          <a:prstGeom prst="rect">
            <a:avLst/>
          </a:prstGeom>
          <a:gradFill flip="none" rotWithShape="1">
            <a:gsLst>
              <a:gs pos="0">
                <a:srgbClr val="FFFFFF"/>
              </a:gs>
              <a:gs pos="55000">
                <a:srgbClr val="F3F5F4">
                  <a:alpha val="0"/>
                </a:srgbClr>
              </a:gs>
              <a:gs pos="39000">
                <a:srgbClr val="F3F5F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hasCustomPrompt="1"/>
          </p:nvPr>
        </p:nvSpPr>
        <p:spPr>
          <a:xfrm>
            <a:off x="994196" y="2074223"/>
            <a:ext cx="6581424" cy="113312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baseline="0">
                <a:solidFill>
                  <a:schemeClr val="tx2"/>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main</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18" name="Text Placeholder 14"/>
          <p:cNvSpPr>
            <a:spLocks noGrp="1"/>
          </p:cNvSpPr>
          <p:nvPr>
            <p:ph type="body" sz="quarter" idx="16" hasCustomPrompt="1"/>
          </p:nvPr>
        </p:nvSpPr>
        <p:spPr>
          <a:xfrm>
            <a:off x="994196" y="4977060"/>
            <a:ext cx="6581424" cy="26211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[Name of author, institution, country]</a:t>
            </a:r>
          </a:p>
        </p:txBody>
      </p:sp>
      <p:sp>
        <p:nvSpPr>
          <p:cNvPr id="19" name="Text Placeholder 14"/>
          <p:cNvSpPr>
            <a:spLocks noGrp="1"/>
          </p:cNvSpPr>
          <p:nvPr>
            <p:ph type="body" sz="quarter" idx="17" hasCustomPrompt="1"/>
          </p:nvPr>
        </p:nvSpPr>
        <p:spPr>
          <a:xfrm>
            <a:off x="994196" y="5342914"/>
            <a:ext cx="6581424" cy="26211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Place, dd Month </a:t>
            </a:r>
            <a:r>
              <a:rPr lang="en-US" err="1"/>
              <a:t>yyyy</a:t>
            </a:r>
            <a:endParaRPr lang="en-US"/>
          </a:p>
        </p:txBody>
      </p:sp>
      <p:pic>
        <p:nvPicPr>
          <p:cNvPr id="5" name="Graphic 4">
            <a:extLst>
              <a:ext uri="{FF2B5EF4-FFF2-40B4-BE49-F238E27FC236}">
                <a16:creationId xmlns:a16="http://schemas.microsoft.com/office/drawing/2014/main" id="{44233849-FE25-4517-B908-88A5092AEA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54429" y="390848"/>
            <a:ext cx="3664852" cy="595675"/>
          </a:xfrm>
          <a:prstGeom prst="rect">
            <a:avLst/>
          </a:prstGeom>
        </p:spPr>
      </p:pic>
      <p:sp>
        <p:nvSpPr>
          <p:cNvPr id="2" name="TextBox 1">
            <a:extLst>
              <a:ext uri="{FF2B5EF4-FFF2-40B4-BE49-F238E27FC236}">
                <a16:creationId xmlns:a16="http://schemas.microsoft.com/office/drawing/2014/main" id="{BEDBF644-BE3F-4462-B96E-A54E60BFE041}"/>
              </a:ext>
            </a:extLst>
          </p:cNvPr>
          <p:cNvSpPr txBox="1"/>
          <p:nvPr userDrawn="1"/>
        </p:nvSpPr>
        <p:spPr>
          <a:xfrm>
            <a:off x="411783" y="6467152"/>
            <a:ext cx="11700969" cy="276999"/>
          </a:xfrm>
          <a:prstGeom prst="rect">
            <a:avLst/>
          </a:prstGeom>
          <a:noFill/>
        </p:spPr>
        <p:txBody>
          <a:bodyPr wrap="square" rtlCol="0">
            <a:spAutoFit/>
          </a:bodyPr>
          <a:lstStyle/>
          <a:p>
            <a:pPr algn="just"/>
            <a:r>
              <a:rPr lang="en-US" sz="600" spc="-10" baseline="0">
                <a:solidFill>
                  <a:schemeClr val="tx1">
                    <a:lumMod val="60000"/>
                    <a:lumOff val="40000"/>
                  </a:schemeClr>
                </a:solidFill>
              </a:rPr>
              <a:t>This document has been produced with the financial assistance of the European Union (EU). It should not be reported as representing the official views of the EU, the OECD or its member countries, or of partners participating in the SIGMA </a:t>
            </a:r>
            <a:r>
              <a:rPr lang="en-US" sz="600" spc="-10" baseline="0" err="1">
                <a:solidFill>
                  <a:schemeClr val="tx1">
                    <a:lumMod val="60000"/>
                    <a:lumOff val="40000"/>
                  </a:schemeClr>
                </a:solidFill>
              </a:rPr>
              <a:t>Programme</a:t>
            </a:r>
            <a:r>
              <a:rPr lang="en-US" sz="600" spc="-10" baseline="0">
                <a:solidFill>
                  <a:schemeClr val="tx1">
                    <a:lumMod val="60000"/>
                    <a:lumOff val="40000"/>
                  </a:schemeClr>
                </a:solidFill>
              </a:rPr>
              <a:t>. The opinions expressed and arguments employed are those of the authors. This document, as well as any data and any map included herein, are without prejudice to the status of or sovereignty over any territory, to the delimitation of international frontiers and boundaries and to the name of any territory, city or area. </a:t>
            </a:r>
            <a:r>
              <a:rPr lang="en-US" sz="600" spc="-10">
                <a:solidFill>
                  <a:schemeClr val="tx1">
                    <a:lumMod val="60000"/>
                    <a:lumOff val="40000"/>
                  </a:schemeClr>
                </a:solidFill>
              </a:rPr>
              <a:t>© OECD 2023 – The use of this material, whether digital or print, is governed by </a:t>
            </a:r>
            <a:r>
              <a:rPr lang="en-US" sz="600" spc="-10">
                <a:solidFill>
                  <a:schemeClr val="tx1">
                    <a:lumMod val="60000"/>
                    <a:lumOff val="40000"/>
                  </a:schemeClr>
                </a:solidFill>
                <a:hlinkClick r:id="rId4"/>
              </a:rPr>
              <a:t>www.oecd.org/termsandconditions</a:t>
            </a:r>
            <a:r>
              <a:rPr lang="en-US" sz="600" spc="-10">
                <a:solidFill>
                  <a:schemeClr val="tx1">
                    <a:lumMod val="60000"/>
                    <a:lumOff val="40000"/>
                  </a:schemeClr>
                </a:solidFill>
              </a:rPr>
              <a:t>.</a:t>
            </a:r>
          </a:p>
        </p:txBody>
      </p:sp>
      <p:sp>
        <p:nvSpPr>
          <p:cNvPr id="9" name="Text Placeholder 14">
            <a:extLst>
              <a:ext uri="{FF2B5EF4-FFF2-40B4-BE49-F238E27FC236}">
                <a16:creationId xmlns:a16="http://schemas.microsoft.com/office/drawing/2014/main" id="{64EF7BA2-6E0C-470A-B829-0005B0E92A6C}"/>
              </a:ext>
            </a:extLst>
          </p:cNvPr>
          <p:cNvSpPr>
            <a:spLocks noGrp="1"/>
          </p:cNvSpPr>
          <p:nvPr>
            <p:ph type="body" sz="quarter" idx="18" hasCustomPrompt="1"/>
          </p:nvPr>
        </p:nvSpPr>
        <p:spPr>
          <a:xfrm>
            <a:off x="994196" y="3300758"/>
            <a:ext cx="6581424" cy="91701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solidFill>
                  <a:schemeClr val="accent3"/>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second</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3" name="Rectangle 2">
            <a:extLst>
              <a:ext uri="{FF2B5EF4-FFF2-40B4-BE49-F238E27FC236}">
                <a16:creationId xmlns:a16="http://schemas.microsoft.com/office/drawing/2014/main" id="{0B3A48C5-44FD-4564-80F0-41F23DA56282}"/>
              </a:ext>
            </a:extLst>
          </p:cNvPr>
          <p:cNvSpPr/>
          <p:nvPr userDrawn="1"/>
        </p:nvSpPr>
        <p:spPr>
          <a:xfrm>
            <a:off x="0" y="-12698"/>
            <a:ext cx="354228" cy="6870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24" name="Text Placeholder 20"/>
          <p:cNvSpPr>
            <a:spLocks noGrp="1"/>
          </p:cNvSpPr>
          <p:nvPr>
            <p:ph type="body" sz="quarter" idx="20" hasCustomPrompt="1"/>
          </p:nvPr>
        </p:nvSpPr>
        <p:spPr>
          <a:xfrm>
            <a:off x="4402290" y="2258413"/>
            <a:ext cx="7273771" cy="1080000"/>
          </a:xfrm>
          <a:prstGeom prst="rect">
            <a:avLst/>
          </a:prstGeom>
        </p:spPr>
        <p:txBody>
          <a:bodyPr anchor="ctr">
            <a:normAutofit/>
          </a:bodyPr>
          <a:lstStyle>
            <a:lvl1pPr marL="0" indent="0" algn="l">
              <a:buNone/>
              <a:defRPr lang="en-GB" sz="140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5" name="Text Placeholder 20"/>
          <p:cNvSpPr>
            <a:spLocks noGrp="1"/>
          </p:cNvSpPr>
          <p:nvPr>
            <p:ph type="body" sz="quarter" idx="21" hasCustomPrompt="1"/>
          </p:nvPr>
        </p:nvSpPr>
        <p:spPr>
          <a:xfrm>
            <a:off x="4402290" y="3559817"/>
            <a:ext cx="7273772" cy="1080000"/>
          </a:xfrm>
          <a:prstGeom prst="rect">
            <a:avLst/>
          </a:prstGeom>
        </p:spPr>
        <p:txBody>
          <a:bodyPr anchor="ctr">
            <a:normAutofit/>
          </a:bodyPr>
          <a:lstStyle>
            <a:lvl1pPr marL="0" indent="0" algn="l">
              <a:buNone/>
              <a:defRPr lang="en-GB" sz="140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6" name="Text Placeholder 20"/>
          <p:cNvSpPr>
            <a:spLocks noGrp="1"/>
          </p:cNvSpPr>
          <p:nvPr>
            <p:ph type="body" sz="quarter" idx="22" hasCustomPrompt="1"/>
          </p:nvPr>
        </p:nvSpPr>
        <p:spPr>
          <a:xfrm>
            <a:off x="4402288" y="4866954"/>
            <a:ext cx="7273773" cy="1080000"/>
          </a:xfrm>
          <a:prstGeom prst="rect">
            <a:avLst/>
          </a:prstGeom>
        </p:spPr>
        <p:txBody>
          <a:bodyPr anchor="ctr">
            <a:normAutofit/>
          </a:bodyPr>
          <a:lstStyle>
            <a:lvl1pPr marL="0" indent="0" algn="l">
              <a:buNone/>
              <a:defRPr lang="en-GB" sz="140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0" name="Text Placeholder 13"/>
          <p:cNvSpPr>
            <a:spLocks noGrp="1"/>
          </p:cNvSpPr>
          <p:nvPr>
            <p:ph type="body" sz="quarter" idx="14" hasCustomPrompt="1"/>
          </p:nvPr>
        </p:nvSpPr>
        <p:spPr>
          <a:xfrm>
            <a:off x="1083653" y="1111498"/>
            <a:ext cx="10592409" cy="670859"/>
          </a:xfrm>
          <a:prstGeom prst="rect">
            <a:avLst/>
          </a:prstGeom>
          <a:solidFill>
            <a:schemeClr val="bg1">
              <a:lumMod val="95000"/>
            </a:schemeClr>
          </a:solidFill>
        </p:spPr>
        <p:txBody>
          <a:bodyPr anchor="ctr">
            <a:normAutofit/>
          </a:bodyPr>
          <a:lstStyle>
            <a:lvl1pPr marL="0" indent="0" algn="ctr">
              <a:buNone/>
              <a:defRPr sz="1200"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32" name="Text Placeholder 20">
            <a:extLst>
              <a:ext uri="{FF2B5EF4-FFF2-40B4-BE49-F238E27FC236}">
                <a16:creationId xmlns:a16="http://schemas.microsoft.com/office/drawing/2014/main" id="{0BC1F6F7-D9EB-4A84-923A-2544CD2982AC}"/>
              </a:ext>
            </a:extLst>
          </p:cNvPr>
          <p:cNvSpPr>
            <a:spLocks noGrp="1"/>
          </p:cNvSpPr>
          <p:nvPr>
            <p:ph type="body" sz="quarter" idx="17" hasCustomPrompt="1"/>
          </p:nvPr>
        </p:nvSpPr>
        <p:spPr>
          <a:xfrm>
            <a:off x="1083653" y="2324585"/>
            <a:ext cx="1963357" cy="900000"/>
          </a:xfrm>
          <a:prstGeom prst="rect">
            <a:avLst/>
          </a:prstGeom>
        </p:spPr>
        <p:txBody>
          <a:bodyPr anchor="ctr"/>
          <a:lstStyle>
            <a:lvl1pPr marL="0" indent="0" algn="r">
              <a:buNone/>
              <a:defRPr lang="en-GB" sz="2000" b="1" kern="1200" dirty="0">
                <a:solidFill>
                  <a:schemeClr val="accent2"/>
                </a:solidFill>
                <a:latin typeface="+mj-lt"/>
                <a:ea typeface="+mn-ea"/>
                <a:cs typeface="+mn-cs"/>
              </a:defRPr>
            </a:lvl1pPr>
          </a:lstStyle>
          <a:p>
            <a:pPr lvl="0"/>
            <a:r>
              <a:rPr lang="en-US"/>
              <a:t>[Placeholder]</a:t>
            </a:r>
            <a:endParaRPr lang="en-GB"/>
          </a:p>
        </p:txBody>
      </p:sp>
      <p:sp>
        <p:nvSpPr>
          <p:cNvPr id="33" name="Text Placeholder 20">
            <a:extLst>
              <a:ext uri="{FF2B5EF4-FFF2-40B4-BE49-F238E27FC236}">
                <a16:creationId xmlns:a16="http://schemas.microsoft.com/office/drawing/2014/main" id="{D3A1F85B-A51E-4373-9766-AF25AC736D23}"/>
              </a:ext>
            </a:extLst>
          </p:cNvPr>
          <p:cNvSpPr>
            <a:spLocks noGrp="1"/>
          </p:cNvSpPr>
          <p:nvPr>
            <p:ph type="body" sz="quarter" idx="23" hasCustomPrompt="1"/>
          </p:nvPr>
        </p:nvSpPr>
        <p:spPr>
          <a:xfrm>
            <a:off x="1083653" y="3649817"/>
            <a:ext cx="1963357" cy="900000"/>
          </a:xfrm>
          <a:prstGeom prst="rect">
            <a:avLst/>
          </a:prstGeom>
        </p:spPr>
        <p:txBody>
          <a:bodyPr anchor="ctr"/>
          <a:lstStyle>
            <a:lvl1pPr marL="0" indent="0" algn="r">
              <a:buNone/>
              <a:defRPr lang="en-GB" sz="2000" b="1" kern="1200" dirty="0">
                <a:solidFill>
                  <a:schemeClr val="accent3"/>
                </a:solidFill>
                <a:latin typeface="+mj-lt"/>
                <a:ea typeface="+mn-ea"/>
                <a:cs typeface="+mn-cs"/>
              </a:defRPr>
            </a:lvl1pPr>
          </a:lstStyle>
          <a:p>
            <a:pPr lvl="0"/>
            <a:r>
              <a:rPr lang="en-US"/>
              <a:t>[Placeholder]</a:t>
            </a:r>
            <a:endParaRPr lang="en-GB"/>
          </a:p>
        </p:txBody>
      </p:sp>
      <p:sp>
        <p:nvSpPr>
          <p:cNvPr id="34" name="Text Placeholder 20">
            <a:extLst>
              <a:ext uri="{FF2B5EF4-FFF2-40B4-BE49-F238E27FC236}">
                <a16:creationId xmlns:a16="http://schemas.microsoft.com/office/drawing/2014/main" id="{EC58DF2C-BA50-45D1-8E46-15FFE222B403}"/>
              </a:ext>
            </a:extLst>
          </p:cNvPr>
          <p:cNvSpPr>
            <a:spLocks noGrp="1"/>
          </p:cNvSpPr>
          <p:nvPr>
            <p:ph type="body" sz="quarter" idx="24" hasCustomPrompt="1"/>
          </p:nvPr>
        </p:nvSpPr>
        <p:spPr>
          <a:xfrm>
            <a:off x="1083653" y="4934866"/>
            <a:ext cx="1963357" cy="900000"/>
          </a:xfrm>
          <a:prstGeom prst="rect">
            <a:avLst/>
          </a:prstGeom>
        </p:spPr>
        <p:txBody>
          <a:bodyPr anchor="ctr"/>
          <a:lstStyle>
            <a:lvl1pPr marL="0" indent="0" algn="r">
              <a:buNone/>
              <a:defRPr lang="en-GB" sz="2000" b="1" kern="1200" dirty="0">
                <a:solidFill>
                  <a:schemeClr val="accent1"/>
                </a:solidFill>
                <a:latin typeface="+mj-lt"/>
                <a:ea typeface="+mn-ea"/>
                <a:cs typeface="+mn-cs"/>
              </a:defRPr>
            </a:lvl1pPr>
          </a:lstStyle>
          <a:p>
            <a:pPr lvl="0"/>
            <a:r>
              <a:rPr lang="en-US"/>
              <a:t>[Placeholder]</a:t>
            </a:r>
            <a:endParaRPr lang="en-GB"/>
          </a:p>
        </p:txBody>
      </p:sp>
      <p:sp>
        <p:nvSpPr>
          <p:cNvPr id="42" name="Freeform: Shape 41">
            <a:extLst>
              <a:ext uri="{FF2B5EF4-FFF2-40B4-BE49-F238E27FC236}">
                <a16:creationId xmlns:a16="http://schemas.microsoft.com/office/drawing/2014/main" id="{8E6E8242-0803-4A3B-9FD8-2DD4497A9339}"/>
              </a:ext>
            </a:extLst>
          </p:cNvPr>
          <p:cNvSpPr/>
          <p:nvPr/>
        </p:nvSpPr>
        <p:spPr>
          <a:xfrm>
            <a:off x="3186393" y="2350722"/>
            <a:ext cx="846391" cy="846391"/>
          </a:xfrm>
          <a:custGeom>
            <a:avLst/>
            <a:gdLst>
              <a:gd name="connsiteX0" fmla="*/ 846392 w 846391"/>
              <a:gd name="connsiteY0" fmla="*/ 423196 h 846391"/>
              <a:gd name="connsiteX1" fmla="*/ 423196 w 846391"/>
              <a:gd name="connsiteY1" fmla="*/ 846392 h 846391"/>
              <a:gd name="connsiteX2" fmla="*/ 0 w 846391"/>
              <a:gd name="connsiteY2" fmla="*/ 423196 h 846391"/>
              <a:gd name="connsiteX3" fmla="*/ 423196 w 846391"/>
              <a:gd name="connsiteY3" fmla="*/ 0 h 846391"/>
              <a:gd name="connsiteX4" fmla="*/ 846392 w 846391"/>
              <a:gd name="connsiteY4" fmla="*/ 423196 h 846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391" h="846391">
                <a:moveTo>
                  <a:pt x="846392" y="423196"/>
                </a:moveTo>
                <a:cubicBezTo>
                  <a:pt x="846392" y="656920"/>
                  <a:pt x="656920" y="846392"/>
                  <a:pt x="423196" y="846392"/>
                </a:cubicBezTo>
                <a:cubicBezTo>
                  <a:pt x="189471" y="846392"/>
                  <a:pt x="0" y="656920"/>
                  <a:pt x="0" y="423196"/>
                </a:cubicBezTo>
                <a:cubicBezTo>
                  <a:pt x="0" y="189471"/>
                  <a:pt x="189471" y="0"/>
                  <a:pt x="423196" y="0"/>
                </a:cubicBezTo>
                <a:cubicBezTo>
                  <a:pt x="656920" y="0"/>
                  <a:pt x="846392" y="189471"/>
                  <a:pt x="846392" y="423196"/>
                </a:cubicBezTo>
                <a:close/>
              </a:path>
            </a:pathLst>
          </a:custGeom>
          <a:solidFill>
            <a:srgbClr val="FFFFFF"/>
          </a:solidFill>
          <a:ln w="9525" cap="flat">
            <a:noFill/>
            <a:prstDash val="solid"/>
            <a:miter/>
          </a:ln>
        </p:spPr>
        <p:txBody>
          <a:bodyPr rtlCol="0" anchor="ctr"/>
          <a:lstStyle/>
          <a:p>
            <a:endParaRPr lang="en-US"/>
          </a:p>
        </p:txBody>
      </p:sp>
      <p:grpSp>
        <p:nvGrpSpPr>
          <p:cNvPr id="44" name="Group 43">
            <a:extLst>
              <a:ext uri="{FF2B5EF4-FFF2-40B4-BE49-F238E27FC236}">
                <a16:creationId xmlns:a16="http://schemas.microsoft.com/office/drawing/2014/main" id="{F8B39CF7-E909-4D01-B286-6FA1D3CCD097}"/>
              </a:ext>
            </a:extLst>
          </p:cNvPr>
          <p:cNvGrpSpPr/>
          <p:nvPr userDrawn="1"/>
        </p:nvGrpSpPr>
        <p:grpSpPr>
          <a:xfrm>
            <a:off x="3168393" y="2371817"/>
            <a:ext cx="1049144" cy="846392"/>
            <a:chOff x="2962563" y="2264061"/>
            <a:chExt cx="1049144" cy="846392"/>
          </a:xfrm>
        </p:grpSpPr>
        <p:sp>
          <p:nvSpPr>
            <p:cNvPr id="43" name="Freeform: Shape 42">
              <a:extLst>
                <a:ext uri="{FF2B5EF4-FFF2-40B4-BE49-F238E27FC236}">
                  <a16:creationId xmlns:a16="http://schemas.microsoft.com/office/drawing/2014/main" id="{542DEDDC-A411-41D2-8E49-ED1053BD16E6}"/>
                </a:ext>
              </a:extLst>
            </p:cNvPr>
            <p:cNvSpPr/>
            <p:nvPr/>
          </p:nvSpPr>
          <p:spPr>
            <a:xfrm>
              <a:off x="2962563" y="2264061"/>
              <a:ext cx="1049144" cy="846392"/>
            </a:xfrm>
            <a:custGeom>
              <a:avLst/>
              <a:gdLst>
                <a:gd name="connsiteX0" fmla="*/ 1214438 w 1214437"/>
                <a:gd name="connsiteY0" fmla="*/ 489775 h 979741"/>
                <a:gd name="connsiteX1" fmla="*/ 837152 w 1214437"/>
                <a:gd name="connsiteY1" fmla="*/ 144494 h 979741"/>
                <a:gd name="connsiteX2" fmla="*/ 803529 w 1214437"/>
                <a:gd name="connsiteY2" fmla="*/ 113728 h 979741"/>
                <a:gd name="connsiteX3" fmla="*/ 799148 w 1214437"/>
                <a:gd name="connsiteY3" fmla="*/ 109728 h 979741"/>
                <a:gd name="connsiteX4" fmla="*/ 799148 w 1214437"/>
                <a:gd name="connsiteY4" fmla="*/ 110109 h 979741"/>
                <a:gd name="connsiteX5" fmla="*/ 489871 w 1214437"/>
                <a:gd name="connsiteY5" fmla="*/ 0 h 979741"/>
                <a:gd name="connsiteX6" fmla="*/ 0 w 1214437"/>
                <a:gd name="connsiteY6" fmla="*/ 489871 h 979741"/>
                <a:gd name="connsiteX7" fmla="*/ 489871 w 1214437"/>
                <a:gd name="connsiteY7" fmla="*/ 979742 h 979741"/>
                <a:gd name="connsiteX8" fmla="*/ 849154 w 1214437"/>
                <a:gd name="connsiteY8" fmla="*/ 822674 h 979741"/>
                <a:gd name="connsiteX9" fmla="*/ 1214438 w 1214437"/>
                <a:gd name="connsiteY9" fmla="*/ 489775 h 979741"/>
                <a:gd name="connsiteX10" fmla="*/ 489871 w 1214437"/>
                <a:gd name="connsiteY10" fmla="*/ 846392 h 979741"/>
                <a:gd name="connsiteX11" fmla="*/ 133350 w 1214437"/>
                <a:gd name="connsiteY11" fmla="*/ 489871 h 979741"/>
                <a:gd name="connsiteX12" fmla="*/ 489871 w 1214437"/>
                <a:gd name="connsiteY12" fmla="*/ 133350 h 979741"/>
                <a:gd name="connsiteX13" fmla="*/ 846392 w 1214437"/>
                <a:gd name="connsiteY13" fmla="*/ 489871 h 979741"/>
                <a:gd name="connsiteX14" fmla="*/ 489871 w 1214437"/>
                <a:gd name="connsiteY14" fmla="*/ 846392 h 9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4437" h="979741">
                  <a:moveTo>
                    <a:pt x="1214438" y="489775"/>
                  </a:moveTo>
                  <a:lnTo>
                    <a:pt x="837152" y="144494"/>
                  </a:lnTo>
                  <a:cubicBezTo>
                    <a:pt x="826484" y="133731"/>
                    <a:pt x="815245" y="123444"/>
                    <a:pt x="803529" y="113728"/>
                  </a:cubicBezTo>
                  <a:lnTo>
                    <a:pt x="799148" y="109728"/>
                  </a:lnTo>
                  <a:lnTo>
                    <a:pt x="799148" y="110109"/>
                  </a:lnTo>
                  <a:cubicBezTo>
                    <a:pt x="714851" y="41243"/>
                    <a:pt x="607219" y="0"/>
                    <a:pt x="489871" y="0"/>
                  </a:cubicBezTo>
                  <a:cubicBezTo>
                    <a:pt x="219361" y="0"/>
                    <a:pt x="0" y="219361"/>
                    <a:pt x="0" y="489871"/>
                  </a:cubicBezTo>
                  <a:cubicBezTo>
                    <a:pt x="0" y="760381"/>
                    <a:pt x="219361" y="979742"/>
                    <a:pt x="489871" y="979742"/>
                  </a:cubicBezTo>
                  <a:cubicBezTo>
                    <a:pt x="631888" y="979742"/>
                    <a:pt x="759714" y="919258"/>
                    <a:pt x="849154" y="822674"/>
                  </a:cubicBezTo>
                  <a:lnTo>
                    <a:pt x="1214438" y="489775"/>
                  </a:lnTo>
                  <a:close/>
                  <a:moveTo>
                    <a:pt x="489871" y="846392"/>
                  </a:moveTo>
                  <a:cubicBezTo>
                    <a:pt x="293275" y="846392"/>
                    <a:pt x="133350" y="686467"/>
                    <a:pt x="133350" y="489871"/>
                  </a:cubicBezTo>
                  <a:cubicBezTo>
                    <a:pt x="133350" y="293275"/>
                    <a:pt x="293275" y="133350"/>
                    <a:pt x="489871" y="133350"/>
                  </a:cubicBezTo>
                  <a:cubicBezTo>
                    <a:pt x="686467" y="133350"/>
                    <a:pt x="846392" y="293275"/>
                    <a:pt x="846392" y="489871"/>
                  </a:cubicBezTo>
                  <a:cubicBezTo>
                    <a:pt x="846392" y="686467"/>
                    <a:pt x="686467" y="846392"/>
                    <a:pt x="489871" y="846392"/>
                  </a:cubicBezTo>
                  <a:close/>
                </a:path>
              </a:pathLst>
            </a:custGeom>
            <a:solidFill>
              <a:schemeClr val="accent2"/>
            </a:solidFill>
            <a:ln w="9525" cap="flat">
              <a:noFill/>
              <a:prstDash val="solid"/>
              <a:miter/>
            </a:ln>
          </p:spPr>
          <p:txBody>
            <a:bodyPr rtlCol="0" anchor="ctr"/>
            <a:lstStyle/>
            <a:p>
              <a:endParaRPr lang="en-US"/>
            </a:p>
          </p:txBody>
        </p:sp>
        <p:sp>
          <p:nvSpPr>
            <p:cNvPr id="13" name="TextBox 12">
              <a:extLst>
                <a:ext uri="{FF2B5EF4-FFF2-40B4-BE49-F238E27FC236}">
                  <a16:creationId xmlns:a16="http://schemas.microsoft.com/office/drawing/2014/main" id="{EC372CD2-5DA0-4A87-B629-30CD69A5A69C}"/>
                </a:ext>
              </a:extLst>
            </p:cNvPr>
            <p:cNvSpPr txBox="1"/>
            <p:nvPr userDrawn="1"/>
          </p:nvSpPr>
          <p:spPr>
            <a:xfrm>
              <a:off x="3135032" y="2493066"/>
              <a:ext cx="479038" cy="369332"/>
            </a:xfrm>
            <a:prstGeom prst="rect">
              <a:avLst/>
            </a:prstGeom>
            <a:noFill/>
          </p:spPr>
          <p:txBody>
            <a:bodyPr wrap="square" rtlCol="0">
              <a:spAutoFit/>
            </a:bodyPr>
            <a:lstStyle/>
            <a:p>
              <a:pPr algn="ctr"/>
              <a:r>
                <a:rPr lang="fr-FR" b="1">
                  <a:solidFill>
                    <a:schemeClr val="accent2"/>
                  </a:solidFill>
                  <a:latin typeface="+mj-lt"/>
                </a:rPr>
                <a:t>01</a:t>
              </a:r>
              <a:endParaRPr lang="en-US" b="1">
                <a:solidFill>
                  <a:schemeClr val="accent2"/>
                </a:solidFill>
                <a:latin typeface="+mj-lt"/>
              </a:endParaRPr>
            </a:p>
          </p:txBody>
        </p:sp>
      </p:grpSp>
      <p:grpSp>
        <p:nvGrpSpPr>
          <p:cNvPr id="45" name="Group 44">
            <a:extLst>
              <a:ext uri="{FF2B5EF4-FFF2-40B4-BE49-F238E27FC236}">
                <a16:creationId xmlns:a16="http://schemas.microsoft.com/office/drawing/2014/main" id="{8624404B-5118-44D2-91D1-23766DC99792}"/>
              </a:ext>
            </a:extLst>
          </p:cNvPr>
          <p:cNvGrpSpPr/>
          <p:nvPr userDrawn="1"/>
        </p:nvGrpSpPr>
        <p:grpSpPr>
          <a:xfrm>
            <a:off x="3186393" y="3676621"/>
            <a:ext cx="1049144" cy="846392"/>
            <a:chOff x="2962563" y="2264061"/>
            <a:chExt cx="1049144" cy="846392"/>
          </a:xfrm>
        </p:grpSpPr>
        <p:sp>
          <p:nvSpPr>
            <p:cNvPr id="46" name="Freeform: Shape 45">
              <a:extLst>
                <a:ext uri="{FF2B5EF4-FFF2-40B4-BE49-F238E27FC236}">
                  <a16:creationId xmlns:a16="http://schemas.microsoft.com/office/drawing/2014/main" id="{09DCADBA-18C5-4257-A180-CA3B05E15CC7}"/>
                </a:ext>
              </a:extLst>
            </p:cNvPr>
            <p:cNvSpPr/>
            <p:nvPr/>
          </p:nvSpPr>
          <p:spPr>
            <a:xfrm>
              <a:off x="2962563" y="2264061"/>
              <a:ext cx="1049144" cy="846392"/>
            </a:xfrm>
            <a:custGeom>
              <a:avLst/>
              <a:gdLst>
                <a:gd name="connsiteX0" fmla="*/ 1214438 w 1214437"/>
                <a:gd name="connsiteY0" fmla="*/ 489775 h 979741"/>
                <a:gd name="connsiteX1" fmla="*/ 837152 w 1214437"/>
                <a:gd name="connsiteY1" fmla="*/ 144494 h 979741"/>
                <a:gd name="connsiteX2" fmla="*/ 803529 w 1214437"/>
                <a:gd name="connsiteY2" fmla="*/ 113728 h 979741"/>
                <a:gd name="connsiteX3" fmla="*/ 799148 w 1214437"/>
                <a:gd name="connsiteY3" fmla="*/ 109728 h 979741"/>
                <a:gd name="connsiteX4" fmla="*/ 799148 w 1214437"/>
                <a:gd name="connsiteY4" fmla="*/ 110109 h 979741"/>
                <a:gd name="connsiteX5" fmla="*/ 489871 w 1214437"/>
                <a:gd name="connsiteY5" fmla="*/ 0 h 979741"/>
                <a:gd name="connsiteX6" fmla="*/ 0 w 1214437"/>
                <a:gd name="connsiteY6" fmla="*/ 489871 h 979741"/>
                <a:gd name="connsiteX7" fmla="*/ 489871 w 1214437"/>
                <a:gd name="connsiteY7" fmla="*/ 979742 h 979741"/>
                <a:gd name="connsiteX8" fmla="*/ 849154 w 1214437"/>
                <a:gd name="connsiteY8" fmla="*/ 822674 h 979741"/>
                <a:gd name="connsiteX9" fmla="*/ 1214438 w 1214437"/>
                <a:gd name="connsiteY9" fmla="*/ 489775 h 979741"/>
                <a:gd name="connsiteX10" fmla="*/ 489871 w 1214437"/>
                <a:gd name="connsiteY10" fmla="*/ 846392 h 979741"/>
                <a:gd name="connsiteX11" fmla="*/ 133350 w 1214437"/>
                <a:gd name="connsiteY11" fmla="*/ 489871 h 979741"/>
                <a:gd name="connsiteX12" fmla="*/ 489871 w 1214437"/>
                <a:gd name="connsiteY12" fmla="*/ 133350 h 979741"/>
                <a:gd name="connsiteX13" fmla="*/ 846392 w 1214437"/>
                <a:gd name="connsiteY13" fmla="*/ 489871 h 979741"/>
                <a:gd name="connsiteX14" fmla="*/ 489871 w 1214437"/>
                <a:gd name="connsiteY14" fmla="*/ 846392 h 9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4437" h="979741">
                  <a:moveTo>
                    <a:pt x="1214438" y="489775"/>
                  </a:moveTo>
                  <a:lnTo>
                    <a:pt x="837152" y="144494"/>
                  </a:lnTo>
                  <a:cubicBezTo>
                    <a:pt x="826484" y="133731"/>
                    <a:pt x="815245" y="123444"/>
                    <a:pt x="803529" y="113728"/>
                  </a:cubicBezTo>
                  <a:lnTo>
                    <a:pt x="799148" y="109728"/>
                  </a:lnTo>
                  <a:lnTo>
                    <a:pt x="799148" y="110109"/>
                  </a:lnTo>
                  <a:cubicBezTo>
                    <a:pt x="714851" y="41243"/>
                    <a:pt x="607219" y="0"/>
                    <a:pt x="489871" y="0"/>
                  </a:cubicBezTo>
                  <a:cubicBezTo>
                    <a:pt x="219361" y="0"/>
                    <a:pt x="0" y="219361"/>
                    <a:pt x="0" y="489871"/>
                  </a:cubicBezTo>
                  <a:cubicBezTo>
                    <a:pt x="0" y="760381"/>
                    <a:pt x="219361" y="979742"/>
                    <a:pt x="489871" y="979742"/>
                  </a:cubicBezTo>
                  <a:cubicBezTo>
                    <a:pt x="631888" y="979742"/>
                    <a:pt x="759714" y="919258"/>
                    <a:pt x="849154" y="822674"/>
                  </a:cubicBezTo>
                  <a:lnTo>
                    <a:pt x="1214438" y="489775"/>
                  </a:lnTo>
                  <a:close/>
                  <a:moveTo>
                    <a:pt x="489871" y="846392"/>
                  </a:moveTo>
                  <a:cubicBezTo>
                    <a:pt x="293275" y="846392"/>
                    <a:pt x="133350" y="686467"/>
                    <a:pt x="133350" y="489871"/>
                  </a:cubicBezTo>
                  <a:cubicBezTo>
                    <a:pt x="133350" y="293275"/>
                    <a:pt x="293275" y="133350"/>
                    <a:pt x="489871" y="133350"/>
                  </a:cubicBezTo>
                  <a:cubicBezTo>
                    <a:pt x="686467" y="133350"/>
                    <a:pt x="846392" y="293275"/>
                    <a:pt x="846392" y="489871"/>
                  </a:cubicBezTo>
                  <a:cubicBezTo>
                    <a:pt x="846392" y="686467"/>
                    <a:pt x="686467" y="846392"/>
                    <a:pt x="489871" y="846392"/>
                  </a:cubicBezTo>
                  <a:close/>
                </a:path>
              </a:pathLst>
            </a:custGeom>
            <a:solidFill>
              <a:schemeClr val="accent3"/>
            </a:solidFill>
            <a:ln w="9525" cap="flat">
              <a:noFill/>
              <a:prstDash val="solid"/>
              <a:miter/>
            </a:ln>
          </p:spPr>
          <p:txBody>
            <a:bodyPr rtlCol="0" anchor="ctr"/>
            <a:lstStyle/>
            <a:p>
              <a:endParaRPr lang="en-US"/>
            </a:p>
          </p:txBody>
        </p:sp>
        <p:sp>
          <p:nvSpPr>
            <p:cNvPr id="47" name="TextBox 46">
              <a:extLst>
                <a:ext uri="{FF2B5EF4-FFF2-40B4-BE49-F238E27FC236}">
                  <a16:creationId xmlns:a16="http://schemas.microsoft.com/office/drawing/2014/main" id="{1B1ED2D5-A777-4773-BF32-408E5E768224}"/>
                </a:ext>
              </a:extLst>
            </p:cNvPr>
            <p:cNvSpPr txBox="1"/>
            <p:nvPr userDrawn="1"/>
          </p:nvSpPr>
          <p:spPr>
            <a:xfrm>
              <a:off x="3135032" y="2493066"/>
              <a:ext cx="479038" cy="369332"/>
            </a:xfrm>
            <a:prstGeom prst="rect">
              <a:avLst/>
            </a:prstGeom>
            <a:noFill/>
          </p:spPr>
          <p:txBody>
            <a:bodyPr wrap="square" rtlCol="0">
              <a:spAutoFit/>
            </a:bodyPr>
            <a:lstStyle/>
            <a:p>
              <a:pPr algn="ctr"/>
              <a:r>
                <a:rPr lang="fr-FR" b="1">
                  <a:solidFill>
                    <a:schemeClr val="accent3"/>
                  </a:solidFill>
                  <a:latin typeface="+mj-lt"/>
                </a:rPr>
                <a:t>02</a:t>
              </a:r>
              <a:endParaRPr lang="en-US" b="1">
                <a:solidFill>
                  <a:schemeClr val="accent3"/>
                </a:solidFill>
                <a:latin typeface="+mj-lt"/>
              </a:endParaRPr>
            </a:p>
          </p:txBody>
        </p:sp>
      </p:grpSp>
      <p:grpSp>
        <p:nvGrpSpPr>
          <p:cNvPr id="48" name="Group 47">
            <a:extLst>
              <a:ext uri="{FF2B5EF4-FFF2-40B4-BE49-F238E27FC236}">
                <a16:creationId xmlns:a16="http://schemas.microsoft.com/office/drawing/2014/main" id="{F55F062A-B321-4B56-9487-93CE467BD5B5}"/>
              </a:ext>
            </a:extLst>
          </p:cNvPr>
          <p:cNvGrpSpPr/>
          <p:nvPr userDrawn="1"/>
        </p:nvGrpSpPr>
        <p:grpSpPr>
          <a:xfrm>
            <a:off x="3168392" y="4981425"/>
            <a:ext cx="1049144" cy="846392"/>
            <a:chOff x="2962563" y="2264061"/>
            <a:chExt cx="1049144" cy="846392"/>
          </a:xfrm>
          <a:solidFill>
            <a:schemeClr val="accent1"/>
          </a:solidFill>
        </p:grpSpPr>
        <p:sp>
          <p:nvSpPr>
            <p:cNvPr id="49" name="Freeform: Shape 48">
              <a:extLst>
                <a:ext uri="{FF2B5EF4-FFF2-40B4-BE49-F238E27FC236}">
                  <a16:creationId xmlns:a16="http://schemas.microsoft.com/office/drawing/2014/main" id="{1A5EBA94-3408-45C3-8876-92EA8CDCA8D5}"/>
                </a:ext>
              </a:extLst>
            </p:cNvPr>
            <p:cNvSpPr/>
            <p:nvPr/>
          </p:nvSpPr>
          <p:spPr>
            <a:xfrm>
              <a:off x="2962563" y="2264061"/>
              <a:ext cx="1049144" cy="846392"/>
            </a:xfrm>
            <a:custGeom>
              <a:avLst/>
              <a:gdLst>
                <a:gd name="connsiteX0" fmla="*/ 1214438 w 1214437"/>
                <a:gd name="connsiteY0" fmla="*/ 489775 h 979741"/>
                <a:gd name="connsiteX1" fmla="*/ 837152 w 1214437"/>
                <a:gd name="connsiteY1" fmla="*/ 144494 h 979741"/>
                <a:gd name="connsiteX2" fmla="*/ 803529 w 1214437"/>
                <a:gd name="connsiteY2" fmla="*/ 113728 h 979741"/>
                <a:gd name="connsiteX3" fmla="*/ 799148 w 1214437"/>
                <a:gd name="connsiteY3" fmla="*/ 109728 h 979741"/>
                <a:gd name="connsiteX4" fmla="*/ 799148 w 1214437"/>
                <a:gd name="connsiteY4" fmla="*/ 110109 h 979741"/>
                <a:gd name="connsiteX5" fmla="*/ 489871 w 1214437"/>
                <a:gd name="connsiteY5" fmla="*/ 0 h 979741"/>
                <a:gd name="connsiteX6" fmla="*/ 0 w 1214437"/>
                <a:gd name="connsiteY6" fmla="*/ 489871 h 979741"/>
                <a:gd name="connsiteX7" fmla="*/ 489871 w 1214437"/>
                <a:gd name="connsiteY7" fmla="*/ 979742 h 979741"/>
                <a:gd name="connsiteX8" fmla="*/ 849154 w 1214437"/>
                <a:gd name="connsiteY8" fmla="*/ 822674 h 979741"/>
                <a:gd name="connsiteX9" fmla="*/ 1214438 w 1214437"/>
                <a:gd name="connsiteY9" fmla="*/ 489775 h 979741"/>
                <a:gd name="connsiteX10" fmla="*/ 489871 w 1214437"/>
                <a:gd name="connsiteY10" fmla="*/ 846392 h 979741"/>
                <a:gd name="connsiteX11" fmla="*/ 133350 w 1214437"/>
                <a:gd name="connsiteY11" fmla="*/ 489871 h 979741"/>
                <a:gd name="connsiteX12" fmla="*/ 489871 w 1214437"/>
                <a:gd name="connsiteY12" fmla="*/ 133350 h 979741"/>
                <a:gd name="connsiteX13" fmla="*/ 846392 w 1214437"/>
                <a:gd name="connsiteY13" fmla="*/ 489871 h 979741"/>
                <a:gd name="connsiteX14" fmla="*/ 489871 w 1214437"/>
                <a:gd name="connsiteY14" fmla="*/ 846392 h 9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4437" h="979741">
                  <a:moveTo>
                    <a:pt x="1214438" y="489775"/>
                  </a:moveTo>
                  <a:lnTo>
                    <a:pt x="837152" y="144494"/>
                  </a:lnTo>
                  <a:cubicBezTo>
                    <a:pt x="826484" y="133731"/>
                    <a:pt x="815245" y="123444"/>
                    <a:pt x="803529" y="113728"/>
                  </a:cubicBezTo>
                  <a:lnTo>
                    <a:pt x="799148" y="109728"/>
                  </a:lnTo>
                  <a:lnTo>
                    <a:pt x="799148" y="110109"/>
                  </a:lnTo>
                  <a:cubicBezTo>
                    <a:pt x="714851" y="41243"/>
                    <a:pt x="607219" y="0"/>
                    <a:pt x="489871" y="0"/>
                  </a:cubicBezTo>
                  <a:cubicBezTo>
                    <a:pt x="219361" y="0"/>
                    <a:pt x="0" y="219361"/>
                    <a:pt x="0" y="489871"/>
                  </a:cubicBezTo>
                  <a:cubicBezTo>
                    <a:pt x="0" y="760381"/>
                    <a:pt x="219361" y="979742"/>
                    <a:pt x="489871" y="979742"/>
                  </a:cubicBezTo>
                  <a:cubicBezTo>
                    <a:pt x="631888" y="979742"/>
                    <a:pt x="759714" y="919258"/>
                    <a:pt x="849154" y="822674"/>
                  </a:cubicBezTo>
                  <a:lnTo>
                    <a:pt x="1214438" y="489775"/>
                  </a:lnTo>
                  <a:close/>
                  <a:moveTo>
                    <a:pt x="489871" y="846392"/>
                  </a:moveTo>
                  <a:cubicBezTo>
                    <a:pt x="293275" y="846392"/>
                    <a:pt x="133350" y="686467"/>
                    <a:pt x="133350" y="489871"/>
                  </a:cubicBezTo>
                  <a:cubicBezTo>
                    <a:pt x="133350" y="293275"/>
                    <a:pt x="293275" y="133350"/>
                    <a:pt x="489871" y="133350"/>
                  </a:cubicBezTo>
                  <a:cubicBezTo>
                    <a:pt x="686467" y="133350"/>
                    <a:pt x="846392" y="293275"/>
                    <a:pt x="846392" y="489871"/>
                  </a:cubicBezTo>
                  <a:cubicBezTo>
                    <a:pt x="846392" y="686467"/>
                    <a:pt x="686467" y="846392"/>
                    <a:pt x="489871" y="846392"/>
                  </a:cubicBezTo>
                  <a:close/>
                </a:path>
              </a:pathLst>
            </a:custGeom>
            <a:grpFill/>
            <a:ln w="9525" cap="flat">
              <a:noFill/>
              <a:prstDash val="solid"/>
              <a:miter/>
            </a:ln>
          </p:spPr>
          <p:txBody>
            <a:bodyPr rtlCol="0" anchor="ctr"/>
            <a:lstStyle/>
            <a:p>
              <a:endParaRPr lang="en-US"/>
            </a:p>
          </p:txBody>
        </p:sp>
        <p:sp>
          <p:nvSpPr>
            <p:cNvPr id="50" name="TextBox 49">
              <a:extLst>
                <a:ext uri="{FF2B5EF4-FFF2-40B4-BE49-F238E27FC236}">
                  <a16:creationId xmlns:a16="http://schemas.microsoft.com/office/drawing/2014/main" id="{D6587E79-C661-4DFA-915C-8BEF7233D5B0}"/>
                </a:ext>
              </a:extLst>
            </p:cNvPr>
            <p:cNvSpPr txBox="1"/>
            <p:nvPr userDrawn="1"/>
          </p:nvSpPr>
          <p:spPr>
            <a:xfrm>
              <a:off x="3135032" y="2493066"/>
              <a:ext cx="479038" cy="369332"/>
            </a:xfrm>
            <a:prstGeom prst="rect">
              <a:avLst/>
            </a:prstGeom>
            <a:noFill/>
          </p:spPr>
          <p:txBody>
            <a:bodyPr wrap="square" rtlCol="0">
              <a:spAutoFit/>
            </a:bodyPr>
            <a:lstStyle/>
            <a:p>
              <a:pPr algn="ctr"/>
              <a:r>
                <a:rPr lang="fr-FR" b="1">
                  <a:solidFill>
                    <a:schemeClr val="accent1"/>
                  </a:solidFill>
                  <a:latin typeface="+mj-lt"/>
                </a:rPr>
                <a:t>03</a:t>
              </a:r>
              <a:endParaRPr lang="en-US" b="1">
                <a:solidFill>
                  <a:schemeClr val="accent1"/>
                </a:solidFill>
                <a:latin typeface="+mj-lt"/>
              </a:endParaRPr>
            </a:p>
          </p:txBody>
        </p:sp>
      </p:grpSp>
      <p:sp>
        <p:nvSpPr>
          <p:cNvPr id="21" name="Slide Number Placeholder 11">
            <a:extLst>
              <a:ext uri="{FF2B5EF4-FFF2-40B4-BE49-F238E27FC236}">
                <a16:creationId xmlns:a16="http://schemas.microsoft.com/office/drawing/2014/main" id="{E8BF1173-5A1C-4797-8C85-ED7CEF3D121D}"/>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2723881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24" name="Text Placeholder 20"/>
          <p:cNvSpPr>
            <a:spLocks noGrp="1"/>
          </p:cNvSpPr>
          <p:nvPr>
            <p:ph type="body" sz="quarter" idx="20" hasCustomPrompt="1"/>
          </p:nvPr>
        </p:nvSpPr>
        <p:spPr>
          <a:xfrm>
            <a:off x="4402290" y="1774703"/>
            <a:ext cx="7273771" cy="1080000"/>
          </a:xfrm>
          <a:prstGeom prst="rect">
            <a:avLst/>
          </a:prstGeom>
        </p:spPr>
        <p:txBody>
          <a:bodyPr anchor="ctr">
            <a:normAutofit/>
          </a:bodyPr>
          <a:lstStyle>
            <a:lvl1pPr marL="0" indent="0" algn="l">
              <a:buNone/>
              <a:defRPr lang="en-GB" sz="140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5" name="Text Placeholder 20"/>
          <p:cNvSpPr>
            <a:spLocks noGrp="1"/>
          </p:cNvSpPr>
          <p:nvPr>
            <p:ph type="body" sz="quarter" idx="21" hasCustomPrompt="1"/>
          </p:nvPr>
        </p:nvSpPr>
        <p:spPr>
          <a:xfrm>
            <a:off x="4402290" y="2969880"/>
            <a:ext cx="7273772" cy="1080000"/>
          </a:xfrm>
          <a:prstGeom prst="rect">
            <a:avLst/>
          </a:prstGeom>
        </p:spPr>
        <p:txBody>
          <a:bodyPr anchor="ctr">
            <a:normAutofit/>
          </a:bodyPr>
          <a:lstStyle>
            <a:lvl1pPr marL="0" indent="0" algn="l">
              <a:buNone/>
              <a:defRPr lang="en-GB" sz="140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6" name="Text Placeholder 20"/>
          <p:cNvSpPr>
            <a:spLocks noGrp="1"/>
          </p:cNvSpPr>
          <p:nvPr>
            <p:ph type="body" sz="quarter" idx="22" hasCustomPrompt="1"/>
          </p:nvPr>
        </p:nvSpPr>
        <p:spPr>
          <a:xfrm>
            <a:off x="4402288" y="4162081"/>
            <a:ext cx="7273773" cy="1080000"/>
          </a:xfrm>
          <a:prstGeom prst="rect">
            <a:avLst/>
          </a:prstGeom>
        </p:spPr>
        <p:txBody>
          <a:bodyPr anchor="ctr">
            <a:normAutofit/>
          </a:bodyPr>
          <a:lstStyle>
            <a:lvl1pPr marL="0" indent="0" algn="l">
              <a:buNone/>
              <a:defRPr lang="en-GB" sz="140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0" name="Text Placeholder 13"/>
          <p:cNvSpPr>
            <a:spLocks noGrp="1"/>
          </p:cNvSpPr>
          <p:nvPr>
            <p:ph type="body" sz="quarter" idx="14" hasCustomPrompt="1"/>
          </p:nvPr>
        </p:nvSpPr>
        <p:spPr>
          <a:xfrm>
            <a:off x="1083653" y="959098"/>
            <a:ext cx="10592409" cy="670859"/>
          </a:xfrm>
          <a:prstGeom prst="rect">
            <a:avLst/>
          </a:prstGeom>
          <a:solidFill>
            <a:schemeClr val="bg1">
              <a:lumMod val="95000"/>
            </a:schemeClr>
          </a:solidFill>
        </p:spPr>
        <p:txBody>
          <a:bodyPr anchor="ctr">
            <a:normAutofit/>
          </a:bodyPr>
          <a:lstStyle>
            <a:lvl1pPr marL="0" indent="0" algn="ctr">
              <a:buNone/>
              <a:defRPr sz="1200"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32" name="Text Placeholder 20">
            <a:extLst>
              <a:ext uri="{FF2B5EF4-FFF2-40B4-BE49-F238E27FC236}">
                <a16:creationId xmlns:a16="http://schemas.microsoft.com/office/drawing/2014/main" id="{0BC1F6F7-D9EB-4A84-923A-2544CD2982AC}"/>
              </a:ext>
            </a:extLst>
          </p:cNvPr>
          <p:cNvSpPr>
            <a:spLocks noGrp="1"/>
          </p:cNvSpPr>
          <p:nvPr>
            <p:ph type="body" sz="quarter" idx="17" hasCustomPrompt="1"/>
          </p:nvPr>
        </p:nvSpPr>
        <p:spPr>
          <a:xfrm>
            <a:off x="1083653" y="1840875"/>
            <a:ext cx="1963357" cy="900000"/>
          </a:xfrm>
          <a:prstGeom prst="rect">
            <a:avLst/>
          </a:prstGeom>
        </p:spPr>
        <p:txBody>
          <a:bodyPr anchor="ctr"/>
          <a:lstStyle>
            <a:lvl1pPr marL="0" indent="0" algn="r">
              <a:buNone/>
              <a:defRPr lang="en-GB" sz="2000" b="1" kern="1200" dirty="0">
                <a:solidFill>
                  <a:schemeClr val="accent2"/>
                </a:solidFill>
                <a:latin typeface="+mj-lt"/>
                <a:ea typeface="+mn-ea"/>
                <a:cs typeface="+mn-cs"/>
              </a:defRPr>
            </a:lvl1pPr>
          </a:lstStyle>
          <a:p>
            <a:pPr lvl="0"/>
            <a:r>
              <a:rPr lang="en-US"/>
              <a:t>[Placeholder]</a:t>
            </a:r>
            <a:endParaRPr lang="en-GB"/>
          </a:p>
        </p:txBody>
      </p:sp>
      <p:sp>
        <p:nvSpPr>
          <p:cNvPr id="33" name="Text Placeholder 20">
            <a:extLst>
              <a:ext uri="{FF2B5EF4-FFF2-40B4-BE49-F238E27FC236}">
                <a16:creationId xmlns:a16="http://schemas.microsoft.com/office/drawing/2014/main" id="{D3A1F85B-A51E-4373-9766-AF25AC736D23}"/>
              </a:ext>
            </a:extLst>
          </p:cNvPr>
          <p:cNvSpPr>
            <a:spLocks noGrp="1"/>
          </p:cNvSpPr>
          <p:nvPr>
            <p:ph type="body" sz="quarter" idx="23" hasCustomPrompt="1"/>
          </p:nvPr>
        </p:nvSpPr>
        <p:spPr>
          <a:xfrm>
            <a:off x="1083653" y="3059880"/>
            <a:ext cx="1963357" cy="900000"/>
          </a:xfrm>
          <a:prstGeom prst="rect">
            <a:avLst/>
          </a:prstGeom>
        </p:spPr>
        <p:txBody>
          <a:bodyPr anchor="ctr"/>
          <a:lstStyle>
            <a:lvl1pPr marL="0" indent="0" algn="r">
              <a:buNone/>
              <a:defRPr lang="en-GB" sz="2000" b="1" kern="1200" dirty="0">
                <a:solidFill>
                  <a:schemeClr val="accent3"/>
                </a:solidFill>
                <a:latin typeface="+mj-lt"/>
                <a:ea typeface="+mn-ea"/>
                <a:cs typeface="+mn-cs"/>
              </a:defRPr>
            </a:lvl1pPr>
          </a:lstStyle>
          <a:p>
            <a:pPr lvl="0"/>
            <a:r>
              <a:rPr lang="en-US"/>
              <a:t>[Placeholder]</a:t>
            </a:r>
            <a:endParaRPr lang="en-GB"/>
          </a:p>
        </p:txBody>
      </p:sp>
      <p:sp>
        <p:nvSpPr>
          <p:cNvPr id="34" name="Text Placeholder 20">
            <a:extLst>
              <a:ext uri="{FF2B5EF4-FFF2-40B4-BE49-F238E27FC236}">
                <a16:creationId xmlns:a16="http://schemas.microsoft.com/office/drawing/2014/main" id="{EC58DF2C-BA50-45D1-8E46-15FFE222B403}"/>
              </a:ext>
            </a:extLst>
          </p:cNvPr>
          <p:cNvSpPr>
            <a:spLocks noGrp="1"/>
          </p:cNvSpPr>
          <p:nvPr>
            <p:ph type="body" sz="quarter" idx="24" hasCustomPrompt="1"/>
          </p:nvPr>
        </p:nvSpPr>
        <p:spPr>
          <a:xfrm>
            <a:off x="1083653" y="4229993"/>
            <a:ext cx="1963357" cy="900000"/>
          </a:xfrm>
          <a:prstGeom prst="rect">
            <a:avLst/>
          </a:prstGeom>
        </p:spPr>
        <p:txBody>
          <a:bodyPr anchor="ctr"/>
          <a:lstStyle>
            <a:lvl1pPr marL="0" indent="0" algn="r">
              <a:buNone/>
              <a:defRPr lang="en-GB" sz="2000" b="1" kern="1200" dirty="0">
                <a:solidFill>
                  <a:schemeClr val="accent1"/>
                </a:solidFill>
                <a:latin typeface="+mj-lt"/>
                <a:ea typeface="+mn-ea"/>
                <a:cs typeface="+mn-cs"/>
              </a:defRPr>
            </a:lvl1pPr>
          </a:lstStyle>
          <a:p>
            <a:pPr lvl="0"/>
            <a:r>
              <a:rPr lang="en-US"/>
              <a:t>[Placeholder]</a:t>
            </a:r>
            <a:endParaRPr lang="en-GB"/>
          </a:p>
        </p:txBody>
      </p:sp>
      <p:sp>
        <p:nvSpPr>
          <p:cNvPr id="42" name="Freeform: Shape 41">
            <a:extLst>
              <a:ext uri="{FF2B5EF4-FFF2-40B4-BE49-F238E27FC236}">
                <a16:creationId xmlns:a16="http://schemas.microsoft.com/office/drawing/2014/main" id="{8E6E8242-0803-4A3B-9FD8-2DD4497A9339}"/>
              </a:ext>
            </a:extLst>
          </p:cNvPr>
          <p:cNvSpPr/>
          <p:nvPr/>
        </p:nvSpPr>
        <p:spPr>
          <a:xfrm>
            <a:off x="3186393" y="1867012"/>
            <a:ext cx="846391" cy="846391"/>
          </a:xfrm>
          <a:custGeom>
            <a:avLst/>
            <a:gdLst>
              <a:gd name="connsiteX0" fmla="*/ 846392 w 846391"/>
              <a:gd name="connsiteY0" fmla="*/ 423196 h 846391"/>
              <a:gd name="connsiteX1" fmla="*/ 423196 w 846391"/>
              <a:gd name="connsiteY1" fmla="*/ 846392 h 846391"/>
              <a:gd name="connsiteX2" fmla="*/ 0 w 846391"/>
              <a:gd name="connsiteY2" fmla="*/ 423196 h 846391"/>
              <a:gd name="connsiteX3" fmla="*/ 423196 w 846391"/>
              <a:gd name="connsiteY3" fmla="*/ 0 h 846391"/>
              <a:gd name="connsiteX4" fmla="*/ 846392 w 846391"/>
              <a:gd name="connsiteY4" fmla="*/ 423196 h 846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391" h="846391">
                <a:moveTo>
                  <a:pt x="846392" y="423196"/>
                </a:moveTo>
                <a:cubicBezTo>
                  <a:pt x="846392" y="656920"/>
                  <a:pt x="656920" y="846392"/>
                  <a:pt x="423196" y="846392"/>
                </a:cubicBezTo>
                <a:cubicBezTo>
                  <a:pt x="189471" y="846392"/>
                  <a:pt x="0" y="656920"/>
                  <a:pt x="0" y="423196"/>
                </a:cubicBezTo>
                <a:cubicBezTo>
                  <a:pt x="0" y="189471"/>
                  <a:pt x="189471" y="0"/>
                  <a:pt x="423196" y="0"/>
                </a:cubicBezTo>
                <a:cubicBezTo>
                  <a:pt x="656920" y="0"/>
                  <a:pt x="846392" y="189471"/>
                  <a:pt x="846392" y="423196"/>
                </a:cubicBezTo>
                <a:close/>
              </a:path>
            </a:pathLst>
          </a:custGeom>
          <a:solidFill>
            <a:srgbClr val="FFFFFF"/>
          </a:solidFill>
          <a:ln w="9525" cap="flat">
            <a:noFill/>
            <a:prstDash val="solid"/>
            <a:miter/>
          </a:ln>
        </p:spPr>
        <p:txBody>
          <a:bodyPr rtlCol="0" anchor="ctr"/>
          <a:lstStyle/>
          <a:p>
            <a:endParaRPr lang="en-US"/>
          </a:p>
        </p:txBody>
      </p:sp>
      <p:grpSp>
        <p:nvGrpSpPr>
          <p:cNvPr id="44" name="Group 43">
            <a:extLst>
              <a:ext uri="{FF2B5EF4-FFF2-40B4-BE49-F238E27FC236}">
                <a16:creationId xmlns:a16="http://schemas.microsoft.com/office/drawing/2014/main" id="{F8B39CF7-E909-4D01-B286-6FA1D3CCD097}"/>
              </a:ext>
            </a:extLst>
          </p:cNvPr>
          <p:cNvGrpSpPr/>
          <p:nvPr userDrawn="1"/>
        </p:nvGrpSpPr>
        <p:grpSpPr>
          <a:xfrm>
            <a:off x="3168393" y="1888107"/>
            <a:ext cx="1049144" cy="846392"/>
            <a:chOff x="2962563" y="2264061"/>
            <a:chExt cx="1049144" cy="846392"/>
          </a:xfrm>
        </p:grpSpPr>
        <p:sp>
          <p:nvSpPr>
            <p:cNvPr id="43" name="Freeform: Shape 42">
              <a:extLst>
                <a:ext uri="{FF2B5EF4-FFF2-40B4-BE49-F238E27FC236}">
                  <a16:creationId xmlns:a16="http://schemas.microsoft.com/office/drawing/2014/main" id="{542DEDDC-A411-41D2-8E49-ED1053BD16E6}"/>
                </a:ext>
              </a:extLst>
            </p:cNvPr>
            <p:cNvSpPr/>
            <p:nvPr/>
          </p:nvSpPr>
          <p:spPr>
            <a:xfrm>
              <a:off x="2962563" y="2264061"/>
              <a:ext cx="1049144" cy="846392"/>
            </a:xfrm>
            <a:custGeom>
              <a:avLst/>
              <a:gdLst>
                <a:gd name="connsiteX0" fmla="*/ 1214438 w 1214437"/>
                <a:gd name="connsiteY0" fmla="*/ 489775 h 979741"/>
                <a:gd name="connsiteX1" fmla="*/ 837152 w 1214437"/>
                <a:gd name="connsiteY1" fmla="*/ 144494 h 979741"/>
                <a:gd name="connsiteX2" fmla="*/ 803529 w 1214437"/>
                <a:gd name="connsiteY2" fmla="*/ 113728 h 979741"/>
                <a:gd name="connsiteX3" fmla="*/ 799148 w 1214437"/>
                <a:gd name="connsiteY3" fmla="*/ 109728 h 979741"/>
                <a:gd name="connsiteX4" fmla="*/ 799148 w 1214437"/>
                <a:gd name="connsiteY4" fmla="*/ 110109 h 979741"/>
                <a:gd name="connsiteX5" fmla="*/ 489871 w 1214437"/>
                <a:gd name="connsiteY5" fmla="*/ 0 h 979741"/>
                <a:gd name="connsiteX6" fmla="*/ 0 w 1214437"/>
                <a:gd name="connsiteY6" fmla="*/ 489871 h 979741"/>
                <a:gd name="connsiteX7" fmla="*/ 489871 w 1214437"/>
                <a:gd name="connsiteY7" fmla="*/ 979742 h 979741"/>
                <a:gd name="connsiteX8" fmla="*/ 849154 w 1214437"/>
                <a:gd name="connsiteY8" fmla="*/ 822674 h 979741"/>
                <a:gd name="connsiteX9" fmla="*/ 1214438 w 1214437"/>
                <a:gd name="connsiteY9" fmla="*/ 489775 h 979741"/>
                <a:gd name="connsiteX10" fmla="*/ 489871 w 1214437"/>
                <a:gd name="connsiteY10" fmla="*/ 846392 h 979741"/>
                <a:gd name="connsiteX11" fmla="*/ 133350 w 1214437"/>
                <a:gd name="connsiteY11" fmla="*/ 489871 h 979741"/>
                <a:gd name="connsiteX12" fmla="*/ 489871 w 1214437"/>
                <a:gd name="connsiteY12" fmla="*/ 133350 h 979741"/>
                <a:gd name="connsiteX13" fmla="*/ 846392 w 1214437"/>
                <a:gd name="connsiteY13" fmla="*/ 489871 h 979741"/>
                <a:gd name="connsiteX14" fmla="*/ 489871 w 1214437"/>
                <a:gd name="connsiteY14" fmla="*/ 846392 h 9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4437" h="979741">
                  <a:moveTo>
                    <a:pt x="1214438" y="489775"/>
                  </a:moveTo>
                  <a:lnTo>
                    <a:pt x="837152" y="144494"/>
                  </a:lnTo>
                  <a:cubicBezTo>
                    <a:pt x="826484" y="133731"/>
                    <a:pt x="815245" y="123444"/>
                    <a:pt x="803529" y="113728"/>
                  </a:cubicBezTo>
                  <a:lnTo>
                    <a:pt x="799148" y="109728"/>
                  </a:lnTo>
                  <a:lnTo>
                    <a:pt x="799148" y="110109"/>
                  </a:lnTo>
                  <a:cubicBezTo>
                    <a:pt x="714851" y="41243"/>
                    <a:pt x="607219" y="0"/>
                    <a:pt x="489871" y="0"/>
                  </a:cubicBezTo>
                  <a:cubicBezTo>
                    <a:pt x="219361" y="0"/>
                    <a:pt x="0" y="219361"/>
                    <a:pt x="0" y="489871"/>
                  </a:cubicBezTo>
                  <a:cubicBezTo>
                    <a:pt x="0" y="760381"/>
                    <a:pt x="219361" y="979742"/>
                    <a:pt x="489871" y="979742"/>
                  </a:cubicBezTo>
                  <a:cubicBezTo>
                    <a:pt x="631888" y="979742"/>
                    <a:pt x="759714" y="919258"/>
                    <a:pt x="849154" y="822674"/>
                  </a:cubicBezTo>
                  <a:lnTo>
                    <a:pt x="1214438" y="489775"/>
                  </a:lnTo>
                  <a:close/>
                  <a:moveTo>
                    <a:pt x="489871" y="846392"/>
                  </a:moveTo>
                  <a:cubicBezTo>
                    <a:pt x="293275" y="846392"/>
                    <a:pt x="133350" y="686467"/>
                    <a:pt x="133350" y="489871"/>
                  </a:cubicBezTo>
                  <a:cubicBezTo>
                    <a:pt x="133350" y="293275"/>
                    <a:pt x="293275" y="133350"/>
                    <a:pt x="489871" y="133350"/>
                  </a:cubicBezTo>
                  <a:cubicBezTo>
                    <a:pt x="686467" y="133350"/>
                    <a:pt x="846392" y="293275"/>
                    <a:pt x="846392" y="489871"/>
                  </a:cubicBezTo>
                  <a:cubicBezTo>
                    <a:pt x="846392" y="686467"/>
                    <a:pt x="686467" y="846392"/>
                    <a:pt x="489871" y="846392"/>
                  </a:cubicBezTo>
                  <a:close/>
                </a:path>
              </a:pathLst>
            </a:custGeom>
            <a:solidFill>
              <a:schemeClr val="accent2"/>
            </a:solidFill>
            <a:ln w="9525" cap="flat">
              <a:noFill/>
              <a:prstDash val="solid"/>
              <a:miter/>
            </a:ln>
          </p:spPr>
          <p:txBody>
            <a:bodyPr rtlCol="0" anchor="ctr"/>
            <a:lstStyle/>
            <a:p>
              <a:endParaRPr lang="en-US"/>
            </a:p>
          </p:txBody>
        </p:sp>
        <p:sp>
          <p:nvSpPr>
            <p:cNvPr id="13" name="TextBox 12">
              <a:extLst>
                <a:ext uri="{FF2B5EF4-FFF2-40B4-BE49-F238E27FC236}">
                  <a16:creationId xmlns:a16="http://schemas.microsoft.com/office/drawing/2014/main" id="{EC372CD2-5DA0-4A87-B629-30CD69A5A69C}"/>
                </a:ext>
              </a:extLst>
            </p:cNvPr>
            <p:cNvSpPr txBox="1"/>
            <p:nvPr userDrawn="1"/>
          </p:nvSpPr>
          <p:spPr>
            <a:xfrm>
              <a:off x="3135032" y="2493066"/>
              <a:ext cx="479038" cy="369332"/>
            </a:xfrm>
            <a:prstGeom prst="rect">
              <a:avLst/>
            </a:prstGeom>
            <a:noFill/>
          </p:spPr>
          <p:txBody>
            <a:bodyPr wrap="square" rtlCol="0">
              <a:spAutoFit/>
            </a:bodyPr>
            <a:lstStyle/>
            <a:p>
              <a:pPr algn="ctr"/>
              <a:r>
                <a:rPr lang="fr-FR" b="1">
                  <a:solidFill>
                    <a:schemeClr val="accent2"/>
                  </a:solidFill>
                  <a:latin typeface="+mj-lt"/>
                </a:rPr>
                <a:t>01</a:t>
              </a:r>
              <a:endParaRPr lang="en-US" b="1">
                <a:solidFill>
                  <a:schemeClr val="accent2"/>
                </a:solidFill>
                <a:latin typeface="+mj-lt"/>
              </a:endParaRPr>
            </a:p>
          </p:txBody>
        </p:sp>
      </p:grpSp>
      <p:grpSp>
        <p:nvGrpSpPr>
          <p:cNvPr id="45" name="Group 44">
            <a:extLst>
              <a:ext uri="{FF2B5EF4-FFF2-40B4-BE49-F238E27FC236}">
                <a16:creationId xmlns:a16="http://schemas.microsoft.com/office/drawing/2014/main" id="{8624404B-5118-44D2-91D1-23766DC99792}"/>
              </a:ext>
            </a:extLst>
          </p:cNvPr>
          <p:cNvGrpSpPr/>
          <p:nvPr userDrawn="1"/>
        </p:nvGrpSpPr>
        <p:grpSpPr>
          <a:xfrm>
            <a:off x="3186393" y="3086684"/>
            <a:ext cx="1049144" cy="846392"/>
            <a:chOff x="2962563" y="2264061"/>
            <a:chExt cx="1049144" cy="846392"/>
          </a:xfrm>
        </p:grpSpPr>
        <p:sp>
          <p:nvSpPr>
            <p:cNvPr id="46" name="Freeform: Shape 45">
              <a:extLst>
                <a:ext uri="{FF2B5EF4-FFF2-40B4-BE49-F238E27FC236}">
                  <a16:creationId xmlns:a16="http://schemas.microsoft.com/office/drawing/2014/main" id="{09DCADBA-18C5-4257-A180-CA3B05E15CC7}"/>
                </a:ext>
              </a:extLst>
            </p:cNvPr>
            <p:cNvSpPr/>
            <p:nvPr/>
          </p:nvSpPr>
          <p:spPr>
            <a:xfrm>
              <a:off x="2962563" y="2264061"/>
              <a:ext cx="1049144" cy="846392"/>
            </a:xfrm>
            <a:custGeom>
              <a:avLst/>
              <a:gdLst>
                <a:gd name="connsiteX0" fmla="*/ 1214438 w 1214437"/>
                <a:gd name="connsiteY0" fmla="*/ 489775 h 979741"/>
                <a:gd name="connsiteX1" fmla="*/ 837152 w 1214437"/>
                <a:gd name="connsiteY1" fmla="*/ 144494 h 979741"/>
                <a:gd name="connsiteX2" fmla="*/ 803529 w 1214437"/>
                <a:gd name="connsiteY2" fmla="*/ 113728 h 979741"/>
                <a:gd name="connsiteX3" fmla="*/ 799148 w 1214437"/>
                <a:gd name="connsiteY3" fmla="*/ 109728 h 979741"/>
                <a:gd name="connsiteX4" fmla="*/ 799148 w 1214437"/>
                <a:gd name="connsiteY4" fmla="*/ 110109 h 979741"/>
                <a:gd name="connsiteX5" fmla="*/ 489871 w 1214437"/>
                <a:gd name="connsiteY5" fmla="*/ 0 h 979741"/>
                <a:gd name="connsiteX6" fmla="*/ 0 w 1214437"/>
                <a:gd name="connsiteY6" fmla="*/ 489871 h 979741"/>
                <a:gd name="connsiteX7" fmla="*/ 489871 w 1214437"/>
                <a:gd name="connsiteY7" fmla="*/ 979742 h 979741"/>
                <a:gd name="connsiteX8" fmla="*/ 849154 w 1214437"/>
                <a:gd name="connsiteY8" fmla="*/ 822674 h 979741"/>
                <a:gd name="connsiteX9" fmla="*/ 1214438 w 1214437"/>
                <a:gd name="connsiteY9" fmla="*/ 489775 h 979741"/>
                <a:gd name="connsiteX10" fmla="*/ 489871 w 1214437"/>
                <a:gd name="connsiteY10" fmla="*/ 846392 h 979741"/>
                <a:gd name="connsiteX11" fmla="*/ 133350 w 1214437"/>
                <a:gd name="connsiteY11" fmla="*/ 489871 h 979741"/>
                <a:gd name="connsiteX12" fmla="*/ 489871 w 1214437"/>
                <a:gd name="connsiteY12" fmla="*/ 133350 h 979741"/>
                <a:gd name="connsiteX13" fmla="*/ 846392 w 1214437"/>
                <a:gd name="connsiteY13" fmla="*/ 489871 h 979741"/>
                <a:gd name="connsiteX14" fmla="*/ 489871 w 1214437"/>
                <a:gd name="connsiteY14" fmla="*/ 846392 h 9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4437" h="979741">
                  <a:moveTo>
                    <a:pt x="1214438" y="489775"/>
                  </a:moveTo>
                  <a:lnTo>
                    <a:pt x="837152" y="144494"/>
                  </a:lnTo>
                  <a:cubicBezTo>
                    <a:pt x="826484" y="133731"/>
                    <a:pt x="815245" y="123444"/>
                    <a:pt x="803529" y="113728"/>
                  </a:cubicBezTo>
                  <a:lnTo>
                    <a:pt x="799148" y="109728"/>
                  </a:lnTo>
                  <a:lnTo>
                    <a:pt x="799148" y="110109"/>
                  </a:lnTo>
                  <a:cubicBezTo>
                    <a:pt x="714851" y="41243"/>
                    <a:pt x="607219" y="0"/>
                    <a:pt x="489871" y="0"/>
                  </a:cubicBezTo>
                  <a:cubicBezTo>
                    <a:pt x="219361" y="0"/>
                    <a:pt x="0" y="219361"/>
                    <a:pt x="0" y="489871"/>
                  </a:cubicBezTo>
                  <a:cubicBezTo>
                    <a:pt x="0" y="760381"/>
                    <a:pt x="219361" y="979742"/>
                    <a:pt x="489871" y="979742"/>
                  </a:cubicBezTo>
                  <a:cubicBezTo>
                    <a:pt x="631888" y="979742"/>
                    <a:pt x="759714" y="919258"/>
                    <a:pt x="849154" y="822674"/>
                  </a:cubicBezTo>
                  <a:lnTo>
                    <a:pt x="1214438" y="489775"/>
                  </a:lnTo>
                  <a:close/>
                  <a:moveTo>
                    <a:pt x="489871" y="846392"/>
                  </a:moveTo>
                  <a:cubicBezTo>
                    <a:pt x="293275" y="846392"/>
                    <a:pt x="133350" y="686467"/>
                    <a:pt x="133350" y="489871"/>
                  </a:cubicBezTo>
                  <a:cubicBezTo>
                    <a:pt x="133350" y="293275"/>
                    <a:pt x="293275" y="133350"/>
                    <a:pt x="489871" y="133350"/>
                  </a:cubicBezTo>
                  <a:cubicBezTo>
                    <a:pt x="686467" y="133350"/>
                    <a:pt x="846392" y="293275"/>
                    <a:pt x="846392" y="489871"/>
                  </a:cubicBezTo>
                  <a:cubicBezTo>
                    <a:pt x="846392" y="686467"/>
                    <a:pt x="686467" y="846392"/>
                    <a:pt x="489871" y="846392"/>
                  </a:cubicBezTo>
                  <a:close/>
                </a:path>
              </a:pathLst>
            </a:custGeom>
            <a:solidFill>
              <a:schemeClr val="accent3"/>
            </a:solidFill>
            <a:ln w="9525" cap="flat">
              <a:noFill/>
              <a:prstDash val="solid"/>
              <a:miter/>
            </a:ln>
          </p:spPr>
          <p:txBody>
            <a:bodyPr rtlCol="0" anchor="ctr"/>
            <a:lstStyle/>
            <a:p>
              <a:endParaRPr lang="en-US"/>
            </a:p>
          </p:txBody>
        </p:sp>
        <p:sp>
          <p:nvSpPr>
            <p:cNvPr id="47" name="TextBox 46">
              <a:extLst>
                <a:ext uri="{FF2B5EF4-FFF2-40B4-BE49-F238E27FC236}">
                  <a16:creationId xmlns:a16="http://schemas.microsoft.com/office/drawing/2014/main" id="{1B1ED2D5-A777-4773-BF32-408E5E768224}"/>
                </a:ext>
              </a:extLst>
            </p:cNvPr>
            <p:cNvSpPr txBox="1"/>
            <p:nvPr userDrawn="1"/>
          </p:nvSpPr>
          <p:spPr>
            <a:xfrm>
              <a:off x="3135032" y="2493066"/>
              <a:ext cx="479038" cy="369332"/>
            </a:xfrm>
            <a:prstGeom prst="rect">
              <a:avLst/>
            </a:prstGeom>
            <a:noFill/>
          </p:spPr>
          <p:txBody>
            <a:bodyPr wrap="square" rtlCol="0">
              <a:spAutoFit/>
            </a:bodyPr>
            <a:lstStyle/>
            <a:p>
              <a:pPr algn="ctr"/>
              <a:r>
                <a:rPr lang="fr-FR" b="1">
                  <a:solidFill>
                    <a:schemeClr val="accent3"/>
                  </a:solidFill>
                  <a:latin typeface="+mj-lt"/>
                </a:rPr>
                <a:t>02</a:t>
              </a:r>
              <a:endParaRPr lang="en-US" b="1">
                <a:solidFill>
                  <a:schemeClr val="accent3"/>
                </a:solidFill>
                <a:latin typeface="+mj-lt"/>
              </a:endParaRPr>
            </a:p>
          </p:txBody>
        </p:sp>
      </p:grpSp>
      <p:grpSp>
        <p:nvGrpSpPr>
          <p:cNvPr id="48" name="Group 47">
            <a:extLst>
              <a:ext uri="{FF2B5EF4-FFF2-40B4-BE49-F238E27FC236}">
                <a16:creationId xmlns:a16="http://schemas.microsoft.com/office/drawing/2014/main" id="{F55F062A-B321-4B56-9487-93CE467BD5B5}"/>
              </a:ext>
            </a:extLst>
          </p:cNvPr>
          <p:cNvGrpSpPr/>
          <p:nvPr userDrawn="1"/>
        </p:nvGrpSpPr>
        <p:grpSpPr>
          <a:xfrm>
            <a:off x="3168392" y="4276552"/>
            <a:ext cx="1049144" cy="846392"/>
            <a:chOff x="2962563" y="2264061"/>
            <a:chExt cx="1049144" cy="846392"/>
          </a:xfrm>
          <a:solidFill>
            <a:schemeClr val="accent1"/>
          </a:solidFill>
        </p:grpSpPr>
        <p:sp>
          <p:nvSpPr>
            <p:cNvPr id="49" name="Freeform: Shape 48">
              <a:extLst>
                <a:ext uri="{FF2B5EF4-FFF2-40B4-BE49-F238E27FC236}">
                  <a16:creationId xmlns:a16="http://schemas.microsoft.com/office/drawing/2014/main" id="{1A5EBA94-3408-45C3-8876-92EA8CDCA8D5}"/>
                </a:ext>
              </a:extLst>
            </p:cNvPr>
            <p:cNvSpPr/>
            <p:nvPr/>
          </p:nvSpPr>
          <p:spPr>
            <a:xfrm>
              <a:off x="2962563" y="2264061"/>
              <a:ext cx="1049144" cy="846392"/>
            </a:xfrm>
            <a:custGeom>
              <a:avLst/>
              <a:gdLst>
                <a:gd name="connsiteX0" fmla="*/ 1214438 w 1214437"/>
                <a:gd name="connsiteY0" fmla="*/ 489775 h 979741"/>
                <a:gd name="connsiteX1" fmla="*/ 837152 w 1214437"/>
                <a:gd name="connsiteY1" fmla="*/ 144494 h 979741"/>
                <a:gd name="connsiteX2" fmla="*/ 803529 w 1214437"/>
                <a:gd name="connsiteY2" fmla="*/ 113728 h 979741"/>
                <a:gd name="connsiteX3" fmla="*/ 799148 w 1214437"/>
                <a:gd name="connsiteY3" fmla="*/ 109728 h 979741"/>
                <a:gd name="connsiteX4" fmla="*/ 799148 w 1214437"/>
                <a:gd name="connsiteY4" fmla="*/ 110109 h 979741"/>
                <a:gd name="connsiteX5" fmla="*/ 489871 w 1214437"/>
                <a:gd name="connsiteY5" fmla="*/ 0 h 979741"/>
                <a:gd name="connsiteX6" fmla="*/ 0 w 1214437"/>
                <a:gd name="connsiteY6" fmla="*/ 489871 h 979741"/>
                <a:gd name="connsiteX7" fmla="*/ 489871 w 1214437"/>
                <a:gd name="connsiteY7" fmla="*/ 979742 h 979741"/>
                <a:gd name="connsiteX8" fmla="*/ 849154 w 1214437"/>
                <a:gd name="connsiteY8" fmla="*/ 822674 h 979741"/>
                <a:gd name="connsiteX9" fmla="*/ 1214438 w 1214437"/>
                <a:gd name="connsiteY9" fmla="*/ 489775 h 979741"/>
                <a:gd name="connsiteX10" fmla="*/ 489871 w 1214437"/>
                <a:gd name="connsiteY10" fmla="*/ 846392 h 979741"/>
                <a:gd name="connsiteX11" fmla="*/ 133350 w 1214437"/>
                <a:gd name="connsiteY11" fmla="*/ 489871 h 979741"/>
                <a:gd name="connsiteX12" fmla="*/ 489871 w 1214437"/>
                <a:gd name="connsiteY12" fmla="*/ 133350 h 979741"/>
                <a:gd name="connsiteX13" fmla="*/ 846392 w 1214437"/>
                <a:gd name="connsiteY13" fmla="*/ 489871 h 979741"/>
                <a:gd name="connsiteX14" fmla="*/ 489871 w 1214437"/>
                <a:gd name="connsiteY14" fmla="*/ 846392 h 9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4437" h="979741">
                  <a:moveTo>
                    <a:pt x="1214438" y="489775"/>
                  </a:moveTo>
                  <a:lnTo>
                    <a:pt x="837152" y="144494"/>
                  </a:lnTo>
                  <a:cubicBezTo>
                    <a:pt x="826484" y="133731"/>
                    <a:pt x="815245" y="123444"/>
                    <a:pt x="803529" y="113728"/>
                  </a:cubicBezTo>
                  <a:lnTo>
                    <a:pt x="799148" y="109728"/>
                  </a:lnTo>
                  <a:lnTo>
                    <a:pt x="799148" y="110109"/>
                  </a:lnTo>
                  <a:cubicBezTo>
                    <a:pt x="714851" y="41243"/>
                    <a:pt x="607219" y="0"/>
                    <a:pt x="489871" y="0"/>
                  </a:cubicBezTo>
                  <a:cubicBezTo>
                    <a:pt x="219361" y="0"/>
                    <a:pt x="0" y="219361"/>
                    <a:pt x="0" y="489871"/>
                  </a:cubicBezTo>
                  <a:cubicBezTo>
                    <a:pt x="0" y="760381"/>
                    <a:pt x="219361" y="979742"/>
                    <a:pt x="489871" y="979742"/>
                  </a:cubicBezTo>
                  <a:cubicBezTo>
                    <a:pt x="631888" y="979742"/>
                    <a:pt x="759714" y="919258"/>
                    <a:pt x="849154" y="822674"/>
                  </a:cubicBezTo>
                  <a:lnTo>
                    <a:pt x="1214438" y="489775"/>
                  </a:lnTo>
                  <a:close/>
                  <a:moveTo>
                    <a:pt x="489871" y="846392"/>
                  </a:moveTo>
                  <a:cubicBezTo>
                    <a:pt x="293275" y="846392"/>
                    <a:pt x="133350" y="686467"/>
                    <a:pt x="133350" y="489871"/>
                  </a:cubicBezTo>
                  <a:cubicBezTo>
                    <a:pt x="133350" y="293275"/>
                    <a:pt x="293275" y="133350"/>
                    <a:pt x="489871" y="133350"/>
                  </a:cubicBezTo>
                  <a:cubicBezTo>
                    <a:pt x="686467" y="133350"/>
                    <a:pt x="846392" y="293275"/>
                    <a:pt x="846392" y="489871"/>
                  </a:cubicBezTo>
                  <a:cubicBezTo>
                    <a:pt x="846392" y="686467"/>
                    <a:pt x="686467" y="846392"/>
                    <a:pt x="489871" y="846392"/>
                  </a:cubicBezTo>
                  <a:close/>
                </a:path>
              </a:pathLst>
            </a:custGeom>
            <a:grpFill/>
            <a:ln w="9525" cap="flat">
              <a:noFill/>
              <a:prstDash val="solid"/>
              <a:miter/>
            </a:ln>
          </p:spPr>
          <p:txBody>
            <a:bodyPr rtlCol="0" anchor="ctr"/>
            <a:lstStyle/>
            <a:p>
              <a:endParaRPr lang="en-US"/>
            </a:p>
          </p:txBody>
        </p:sp>
        <p:sp>
          <p:nvSpPr>
            <p:cNvPr id="50" name="TextBox 49">
              <a:extLst>
                <a:ext uri="{FF2B5EF4-FFF2-40B4-BE49-F238E27FC236}">
                  <a16:creationId xmlns:a16="http://schemas.microsoft.com/office/drawing/2014/main" id="{D6587E79-C661-4DFA-915C-8BEF7233D5B0}"/>
                </a:ext>
              </a:extLst>
            </p:cNvPr>
            <p:cNvSpPr txBox="1"/>
            <p:nvPr userDrawn="1"/>
          </p:nvSpPr>
          <p:spPr>
            <a:xfrm>
              <a:off x="3135032" y="2493066"/>
              <a:ext cx="479038" cy="369332"/>
            </a:xfrm>
            <a:prstGeom prst="rect">
              <a:avLst/>
            </a:prstGeom>
            <a:noFill/>
          </p:spPr>
          <p:txBody>
            <a:bodyPr wrap="square" rtlCol="0">
              <a:spAutoFit/>
            </a:bodyPr>
            <a:lstStyle/>
            <a:p>
              <a:pPr algn="ctr"/>
              <a:r>
                <a:rPr lang="fr-FR" b="1">
                  <a:solidFill>
                    <a:schemeClr val="accent1"/>
                  </a:solidFill>
                  <a:latin typeface="+mj-lt"/>
                </a:rPr>
                <a:t>03</a:t>
              </a:r>
              <a:endParaRPr lang="en-US" b="1">
                <a:solidFill>
                  <a:schemeClr val="accent1"/>
                </a:solidFill>
                <a:latin typeface="+mj-lt"/>
              </a:endParaRPr>
            </a:p>
          </p:txBody>
        </p:sp>
      </p:grpSp>
      <p:sp>
        <p:nvSpPr>
          <p:cNvPr id="21" name="Text Placeholder 20">
            <a:extLst>
              <a:ext uri="{FF2B5EF4-FFF2-40B4-BE49-F238E27FC236}">
                <a16:creationId xmlns:a16="http://schemas.microsoft.com/office/drawing/2014/main" id="{C9E2AC4F-D6EB-4970-BA92-BDD5E4ED194E}"/>
              </a:ext>
            </a:extLst>
          </p:cNvPr>
          <p:cNvSpPr>
            <a:spLocks noGrp="1"/>
          </p:cNvSpPr>
          <p:nvPr>
            <p:ph type="body" sz="quarter" idx="25" hasCustomPrompt="1"/>
          </p:nvPr>
        </p:nvSpPr>
        <p:spPr>
          <a:xfrm>
            <a:off x="4402288" y="5351949"/>
            <a:ext cx="7273773" cy="1080000"/>
          </a:xfrm>
          <a:prstGeom prst="rect">
            <a:avLst/>
          </a:prstGeom>
        </p:spPr>
        <p:txBody>
          <a:bodyPr anchor="ctr">
            <a:normAutofit/>
          </a:bodyPr>
          <a:lstStyle>
            <a:lvl1pPr marL="0" indent="0" algn="l">
              <a:buNone/>
              <a:defRPr lang="en-GB" sz="140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2" name="Text Placeholder 20">
            <a:extLst>
              <a:ext uri="{FF2B5EF4-FFF2-40B4-BE49-F238E27FC236}">
                <a16:creationId xmlns:a16="http://schemas.microsoft.com/office/drawing/2014/main" id="{328551B4-7F0F-4FB1-8199-4307FD330510}"/>
              </a:ext>
            </a:extLst>
          </p:cNvPr>
          <p:cNvSpPr>
            <a:spLocks noGrp="1"/>
          </p:cNvSpPr>
          <p:nvPr>
            <p:ph type="body" sz="quarter" idx="26" hasCustomPrompt="1"/>
          </p:nvPr>
        </p:nvSpPr>
        <p:spPr>
          <a:xfrm>
            <a:off x="1083653" y="5419861"/>
            <a:ext cx="1963357" cy="900000"/>
          </a:xfrm>
          <a:prstGeom prst="rect">
            <a:avLst/>
          </a:prstGeom>
        </p:spPr>
        <p:txBody>
          <a:bodyPr anchor="ctr"/>
          <a:lstStyle>
            <a:lvl1pPr marL="0" indent="0" algn="r">
              <a:buNone/>
              <a:defRPr lang="en-GB" sz="2000" b="1" kern="1200" dirty="0">
                <a:solidFill>
                  <a:schemeClr val="tx2"/>
                </a:solidFill>
                <a:latin typeface="+mj-lt"/>
                <a:ea typeface="+mn-ea"/>
                <a:cs typeface="+mn-cs"/>
              </a:defRPr>
            </a:lvl1pPr>
          </a:lstStyle>
          <a:p>
            <a:pPr lvl="0"/>
            <a:r>
              <a:rPr lang="en-US"/>
              <a:t>[Placeholder]</a:t>
            </a:r>
            <a:endParaRPr lang="en-GB"/>
          </a:p>
        </p:txBody>
      </p:sp>
      <p:grpSp>
        <p:nvGrpSpPr>
          <p:cNvPr id="23" name="Group 22">
            <a:extLst>
              <a:ext uri="{FF2B5EF4-FFF2-40B4-BE49-F238E27FC236}">
                <a16:creationId xmlns:a16="http://schemas.microsoft.com/office/drawing/2014/main" id="{48DBC698-52B5-480F-9228-77912FB92636}"/>
              </a:ext>
            </a:extLst>
          </p:cNvPr>
          <p:cNvGrpSpPr/>
          <p:nvPr userDrawn="1"/>
        </p:nvGrpSpPr>
        <p:grpSpPr>
          <a:xfrm>
            <a:off x="3168392" y="5466420"/>
            <a:ext cx="1049144" cy="846392"/>
            <a:chOff x="2962563" y="2264061"/>
            <a:chExt cx="1049144" cy="846392"/>
          </a:xfrm>
          <a:solidFill>
            <a:schemeClr val="accent1"/>
          </a:solidFill>
        </p:grpSpPr>
        <p:sp>
          <p:nvSpPr>
            <p:cNvPr id="27" name="Freeform: Shape 26">
              <a:extLst>
                <a:ext uri="{FF2B5EF4-FFF2-40B4-BE49-F238E27FC236}">
                  <a16:creationId xmlns:a16="http://schemas.microsoft.com/office/drawing/2014/main" id="{456FDB05-4470-4B65-BEA1-F735A79ED684}"/>
                </a:ext>
              </a:extLst>
            </p:cNvPr>
            <p:cNvSpPr/>
            <p:nvPr/>
          </p:nvSpPr>
          <p:spPr>
            <a:xfrm>
              <a:off x="2962563" y="2264061"/>
              <a:ext cx="1049144" cy="846392"/>
            </a:xfrm>
            <a:custGeom>
              <a:avLst/>
              <a:gdLst>
                <a:gd name="connsiteX0" fmla="*/ 1214438 w 1214437"/>
                <a:gd name="connsiteY0" fmla="*/ 489775 h 979741"/>
                <a:gd name="connsiteX1" fmla="*/ 837152 w 1214437"/>
                <a:gd name="connsiteY1" fmla="*/ 144494 h 979741"/>
                <a:gd name="connsiteX2" fmla="*/ 803529 w 1214437"/>
                <a:gd name="connsiteY2" fmla="*/ 113728 h 979741"/>
                <a:gd name="connsiteX3" fmla="*/ 799148 w 1214437"/>
                <a:gd name="connsiteY3" fmla="*/ 109728 h 979741"/>
                <a:gd name="connsiteX4" fmla="*/ 799148 w 1214437"/>
                <a:gd name="connsiteY4" fmla="*/ 110109 h 979741"/>
                <a:gd name="connsiteX5" fmla="*/ 489871 w 1214437"/>
                <a:gd name="connsiteY5" fmla="*/ 0 h 979741"/>
                <a:gd name="connsiteX6" fmla="*/ 0 w 1214437"/>
                <a:gd name="connsiteY6" fmla="*/ 489871 h 979741"/>
                <a:gd name="connsiteX7" fmla="*/ 489871 w 1214437"/>
                <a:gd name="connsiteY7" fmla="*/ 979742 h 979741"/>
                <a:gd name="connsiteX8" fmla="*/ 849154 w 1214437"/>
                <a:gd name="connsiteY8" fmla="*/ 822674 h 979741"/>
                <a:gd name="connsiteX9" fmla="*/ 1214438 w 1214437"/>
                <a:gd name="connsiteY9" fmla="*/ 489775 h 979741"/>
                <a:gd name="connsiteX10" fmla="*/ 489871 w 1214437"/>
                <a:gd name="connsiteY10" fmla="*/ 846392 h 979741"/>
                <a:gd name="connsiteX11" fmla="*/ 133350 w 1214437"/>
                <a:gd name="connsiteY11" fmla="*/ 489871 h 979741"/>
                <a:gd name="connsiteX12" fmla="*/ 489871 w 1214437"/>
                <a:gd name="connsiteY12" fmla="*/ 133350 h 979741"/>
                <a:gd name="connsiteX13" fmla="*/ 846392 w 1214437"/>
                <a:gd name="connsiteY13" fmla="*/ 489871 h 979741"/>
                <a:gd name="connsiteX14" fmla="*/ 489871 w 1214437"/>
                <a:gd name="connsiteY14" fmla="*/ 846392 h 9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4437" h="979741">
                  <a:moveTo>
                    <a:pt x="1214438" y="489775"/>
                  </a:moveTo>
                  <a:lnTo>
                    <a:pt x="837152" y="144494"/>
                  </a:lnTo>
                  <a:cubicBezTo>
                    <a:pt x="826484" y="133731"/>
                    <a:pt x="815245" y="123444"/>
                    <a:pt x="803529" y="113728"/>
                  </a:cubicBezTo>
                  <a:lnTo>
                    <a:pt x="799148" y="109728"/>
                  </a:lnTo>
                  <a:lnTo>
                    <a:pt x="799148" y="110109"/>
                  </a:lnTo>
                  <a:cubicBezTo>
                    <a:pt x="714851" y="41243"/>
                    <a:pt x="607219" y="0"/>
                    <a:pt x="489871" y="0"/>
                  </a:cubicBezTo>
                  <a:cubicBezTo>
                    <a:pt x="219361" y="0"/>
                    <a:pt x="0" y="219361"/>
                    <a:pt x="0" y="489871"/>
                  </a:cubicBezTo>
                  <a:cubicBezTo>
                    <a:pt x="0" y="760381"/>
                    <a:pt x="219361" y="979742"/>
                    <a:pt x="489871" y="979742"/>
                  </a:cubicBezTo>
                  <a:cubicBezTo>
                    <a:pt x="631888" y="979742"/>
                    <a:pt x="759714" y="919258"/>
                    <a:pt x="849154" y="822674"/>
                  </a:cubicBezTo>
                  <a:lnTo>
                    <a:pt x="1214438" y="489775"/>
                  </a:lnTo>
                  <a:close/>
                  <a:moveTo>
                    <a:pt x="489871" y="846392"/>
                  </a:moveTo>
                  <a:cubicBezTo>
                    <a:pt x="293275" y="846392"/>
                    <a:pt x="133350" y="686467"/>
                    <a:pt x="133350" y="489871"/>
                  </a:cubicBezTo>
                  <a:cubicBezTo>
                    <a:pt x="133350" y="293275"/>
                    <a:pt x="293275" y="133350"/>
                    <a:pt x="489871" y="133350"/>
                  </a:cubicBezTo>
                  <a:cubicBezTo>
                    <a:pt x="686467" y="133350"/>
                    <a:pt x="846392" y="293275"/>
                    <a:pt x="846392" y="489871"/>
                  </a:cubicBezTo>
                  <a:cubicBezTo>
                    <a:pt x="846392" y="686467"/>
                    <a:pt x="686467" y="846392"/>
                    <a:pt x="489871" y="846392"/>
                  </a:cubicBezTo>
                  <a:close/>
                </a:path>
              </a:pathLst>
            </a:custGeom>
            <a:solidFill>
              <a:schemeClr val="tx2"/>
            </a:solidFill>
            <a:ln w="9525" cap="flat">
              <a:noFill/>
              <a:prstDash val="solid"/>
              <a:miter/>
            </a:ln>
          </p:spPr>
          <p:txBody>
            <a:bodyPr rtlCol="0" anchor="ctr"/>
            <a:lstStyle/>
            <a:p>
              <a:endParaRPr lang="en-US"/>
            </a:p>
          </p:txBody>
        </p:sp>
        <p:sp>
          <p:nvSpPr>
            <p:cNvPr id="28" name="TextBox 27">
              <a:extLst>
                <a:ext uri="{FF2B5EF4-FFF2-40B4-BE49-F238E27FC236}">
                  <a16:creationId xmlns:a16="http://schemas.microsoft.com/office/drawing/2014/main" id="{1E7585DD-6176-434F-8072-E66F5325B949}"/>
                </a:ext>
              </a:extLst>
            </p:cNvPr>
            <p:cNvSpPr txBox="1"/>
            <p:nvPr userDrawn="1"/>
          </p:nvSpPr>
          <p:spPr>
            <a:xfrm>
              <a:off x="3135032" y="2493066"/>
              <a:ext cx="479038" cy="369332"/>
            </a:xfrm>
            <a:prstGeom prst="rect">
              <a:avLst/>
            </a:prstGeom>
            <a:noFill/>
          </p:spPr>
          <p:txBody>
            <a:bodyPr wrap="square" rtlCol="0">
              <a:spAutoFit/>
            </a:bodyPr>
            <a:lstStyle/>
            <a:p>
              <a:pPr algn="ctr"/>
              <a:r>
                <a:rPr lang="fr-FR" b="1">
                  <a:solidFill>
                    <a:schemeClr val="tx2"/>
                  </a:solidFill>
                  <a:latin typeface="+mj-lt"/>
                </a:rPr>
                <a:t>04</a:t>
              </a:r>
              <a:endParaRPr lang="en-US" b="1">
                <a:solidFill>
                  <a:schemeClr val="tx2"/>
                </a:solidFill>
                <a:latin typeface="+mj-lt"/>
              </a:endParaRPr>
            </a:p>
          </p:txBody>
        </p:sp>
      </p:grpSp>
      <p:sp>
        <p:nvSpPr>
          <p:cNvPr id="29" name="Slide Number Placeholder 11">
            <a:extLst>
              <a:ext uri="{FF2B5EF4-FFF2-40B4-BE49-F238E27FC236}">
                <a16:creationId xmlns:a16="http://schemas.microsoft.com/office/drawing/2014/main" id="{2DA952AF-5B6B-4C55-B330-12FD510554A4}"/>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3652940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19" name="Text Placeholder 18"/>
          <p:cNvSpPr>
            <a:spLocks noGrp="1"/>
          </p:cNvSpPr>
          <p:nvPr>
            <p:ph type="body" sz="quarter" idx="16" hasCustomPrompt="1"/>
          </p:nvPr>
        </p:nvSpPr>
        <p:spPr>
          <a:xfrm>
            <a:off x="1109010" y="1726585"/>
            <a:ext cx="5220000" cy="511175"/>
          </a:xfrm>
          <a:prstGeom prst="snip1Rect">
            <a:avLst/>
          </a:prstGeom>
          <a:solidFill>
            <a:schemeClr val="accent3"/>
          </a:solidFill>
        </p:spPr>
        <p:txBody>
          <a:bodyPr lIns="180000" anchor="ctr"/>
          <a:lstStyle>
            <a:lvl1pPr marL="0" indent="0" algn="ctr">
              <a:buNone/>
              <a:defRPr sz="1800" b="1" baseline="0">
                <a:solidFill>
                  <a:schemeClr val="bg1"/>
                </a:solidFill>
                <a:latin typeface="+mj-lt"/>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6480848" y="1726584"/>
            <a:ext cx="5220000" cy="511175"/>
          </a:xfrm>
          <a:prstGeom prst="snip1Rect">
            <a:avLst/>
          </a:prstGeom>
          <a:solidFill>
            <a:schemeClr val="accent4"/>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12" name="Content Placeholder 2">
            <a:extLst>
              <a:ext uri="{FF2B5EF4-FFF2-40B4-BE49-F238E27FC236}">
                <a16:creationId xmlns:a16="http://schemas.microsoft.com/office/drawing/2014/main" id="{61E640E1-B211-4707-8FC0-F97F2AB7C7EF}"/>
              </a:ext>
            </a:extLst>
          </p:cNvPr>
          <p:cNvSpPr>
            <a:spLocks noGrp="1"/>
          </p:cNvSpPr>
          <p:nvPr>
            <p:ph idx="1" hasCustomPrompt="1"/>
          </p:nvPr>
        </p:nvSpPr>
        <p:spPr>
          <a:xfrm>
            <a:off x="1109008" y="2366384"/>
            <a:ext cx="5220000" cy="4032711"/>
          </a:xfrm>
          <a:prstGeom prst="rect">
            <a:avLst/>
          </a:prstGeom>
          <a:noFill/>
        </p:spPr>
        <p:txBody>
          <a:bodyPr lIns="180000" tIns="180000" rIns="180000" bIns="180000">
            <a:normAutofit/>
          </a:bodyPr>
          <a:lstStyle>
            <a:lvl1pPr marL="342900" indent="-342900">
              <a:buClr>
                <a:schemeClr val="accent3"/>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Donec ligula enim, dapibus sit amet.</a:t>
            </a:r>
          </a:p>
          <a:p>
            <a:pPr lvl="0"/>
            <a:r>
              <a:rPr lang="pt-BR"/>
              <a:t>Sed ac elementum ante, id varius orci. Maecenas interdum ligula eget consectetur feugiat. </a:t>
            </a:r>
          </a:p>
          <a:p>
            <a:pPr lvl="0"/>
            <a:r>
              <a:rPr lang="pt-BR"/>
              <a:t>Praesent elit est, accumsan eget consectetur ac, lacinia id mi. Duis molestie semper nunc venenatis posuere. </a:t>
            </a:r>
          </a:p>
          <a:p>
            <a:pPr lvl="0"/>
            <a:endParaRPr lang="en-GB"/>
          </a:p>
        </p:txBody>
      </p:sp>
      <p:sp>
        <p:nvSpPr>
          <p:cNvPr id="14" name="Content Placeholder 2">
            <a:extLst>
              <a:ext uri="{FF2B5EF4-FFF2-40B4-BE49-F238E27FC236}">
                <a16:creationId xmlns:a16="http://schemas.microsoft.com/office/drawing/2014/main" id="{98199C01-61E4-43A0-94F5-DB2AD97F8280}"/>
              </a:ext>
            </a:extLst>
          </p:cNvPr>
          <p:cNvSpPr>
            <a:spLocks noGrp="1"/>
          </p:cNvSpPr>
          <p:nvPr>
            <p:ph idx="15" hasCustomPrompt="1"/>
          </p:nvPr>
        </p:nvSpPr>
        <p:spPr>
          <a:xfrm>
            <a:off x="6480847" y="2366384"/>
            <a:ext cx="5220000" cy="4032711"/>
          </a:xfrm>
          <a:prstGeom prst="rect">
            <a:avLst/>
          </a:prstGeom>
          <a:noFill/>
        </p:spPr>
        <p:txBody>
          <a:bodyPr lIns="180000" tIns="180000" rIns="180000" bIns="180000">
            <a:normAutofit/>
          </a:bodyPr>
          <a:lstStyle>
            <a:lvl1pPr marL="342900" indent="-342900">
              <a:buClr>
                <a:schemeClr val="accent4"/>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p>
          <a:p>
            <a:pPr lvl="0"/>
            <a:r>
              <a:rPr lang="pt-BR"/>
              <a:t>Sed faucibus efficitur tortor vel suscipit. Donec ligula enim, dapibus sit amet.</a:t>
            </a:r>
          </a:p>
          <a:p>
            <a:pPr lvl="0"/>
            <a:r>
              <a:rPr lang="pt-BR"/>
              <a:t>Sed ac elementum ante, id varius orci. Maecenas interdum ligula eget consectetur feugiat. </a:t>
            </a:r>
          </a:p>
          <a:p>
            <a:pPr lvl="0"/>
            <a:r>
              <a:rPr lang="pt-BR"/>
              <a:t>Praesent elit est, accumsan eget consectetur ac, lacinia id mi. Duis molestie semper nunc venenatis posuere. </a:t>
            </a:r>
          </a:p>
          <a:p>
            <a:pPr lvl="0"/>
            <a:endParaRPr lang="en-GB"/>
          </a:p>
        </p:txBody>
      </p:sp>
      <p:sp>
        <p:nvSpPr>
          <p:cNvPr id="8" name="Slide Number Placeholder 11">
            <a:extLst>
              <a:ext uri="{FF2B5EF4-FFF2-40B4-BE49-F238E27FC236}">
                <a16:creationId xmlns:a16="http://schemas.microsoft.com/office/drawing/2014/main" id="{D4D50CC9-6405-4002-87FA-BFF31F379834}"/>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9" name="Text Placeholder 13">
            <a:extLst>
              <a:ext uri="{FF2B5EF4-FFF2-40B4-BE49-F238E27FC236}">
                <a16:creationId xmlns:a16="http://schemas.microsoft.com/office/drawing/2014/main" id="{578CE659-8384-46E8-B3B4-12A42BDB6A04}"/>
              </a:ext>
            </a:extLst>
          </p:cNvPr>
          <p:cNvSpPr>
            <a:spLocks noGrp="1"/>
          </p:cNvSpPr>
          <p:nvPr>
            <p:ph type="body" sz="quarter" idx="14" hasCustomPrompt="1"/>
          </p:nvPr>
        </p:nvSpPr>
        <p:spPr>
          <a:xfrm>
            <a:off x="1080761" y="908050"/>
            <a:ext cx="10620087" cy="609383"/>
          </a:xfrm>
          <a:prstGeom prst="snip1Rect">
            <a:avLst/>
          </a:prstGeom>
          <a:noFill/>
        </p:spPr>
        <p:txBody>
          <a:bodyPr anchor="ctr">
            <a:normAutofit/>
          </a:bodyPr>
          <a:lstStyle>
            <a:lvl1pPr marL="0" indent="0" algn="ctr">
              <a:buNone/>
              <a:defRPr lang="en-GB" sz="2800" b="1" kern="1200" baseline="0" dirty="0">
                <a:solidFill>
                  <a:schemeClr val="tx2"/>
                </a:solidFill>
                <a:latin typeface="+mj-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This is a space for the title of this area ]</a:t>
            </a:r>
            <a:endParaRPr lang="en-GB"/>
          </a:p>
        </p:txBody>
      </p:sp>
    </p:spTree>
    <p:extLst>
      <p:ext uri="{BB962C8B-B14F-4D97-AF65-F5344CB8AC3E}">
        <p14:creationId xmlns:p14="http://schemas.microsoft.com/office/powerpoint/2010/main" val="2228294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11" name="Content Placeholder 2"/>
          <p:cNvSpPr>
            <a:spLocks noGrp="1"/>
          </p:cNvSpPr>
          <p:nvPr>
            <p:ph idx="1" hasCustomPrompt="1"/>
          </p:nvPr>
        </p:nvSpPr>
        <p:spPr>
          <a:xfrm>
            <a:off x="1080761" y="2294741"/>
            <a:ext cx="3420000" cy="4032711"/>
          </a:xfrm>
          <a:prstGeom prst="rect">
            <a:avLst/>
          </a:prstGeom>
          <a:noFill/>
        </p:spPr>
        <p:txBody>
          <a:bodyPr lIns="180000" tIns="180000" rIns="180000" bIns="180000">
            <a:normAutofit/>
          </a:bodyPr>
          <a:lstStyle>
            <a:lvl1pPr marL="342900" indent="-342900">
              <a:buClr>
                <a:schemeClr val="accent3"/>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a:t>
            </a:r>
            <a:endParaRPr lang="en-GB"/>
          </a:p>
        </p:txBody>
      </p:sp>
      <p:sp>
        <p:nvSpPr>
          <p:cNvPr id="16" name="Content Placeholder 2"/>
          <p:cNvSpPr>
            <a:spLocks noGrp="1"/>
          </p:cNvSpPr>
          <p:nvPr>
            <p:ph idx="15" hasCustomPrompt="1"/>
          </p:nvPr>
        </p:nvSpPr>
        <p:spPr>
          <a:xfrm>
            <a:off x="4663689" y="2294741"/>
            <a:ext cx="3420000" cy="4032711"/>
          </a:xfrm>
          <a:prstGeom prst="rect">
            <a:avLst/>
          </a:prstGeom>
          <a:noFill/>
        </p:spPr>
        <p:txBody>
          <a:bodyPr lIns="180000" tIns="180000" rIns="180000" bIns="180000">
            <a:normAutofit/>
          </a:bodyPr>
          <a:lstStyle>
            <a:lvl1pPr marL="342900" indent="-342900">
              <a:buClr>
                <a:schemeClr val="accent6"/>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endParaRPr lang="en-GB"/>
          </a:p>
        </p:txBody>
      </p:sp>
      <p:sp>
        <p:nvSpPr>
          <p:cNvPr id="19" name="Text Placeholder 18"/>
          <p:cNvSpPr>
            <a:spLocks noGrp="1"/>
          </p:cNvSpPr>
          <p:nvPr>
            <p:ph type="body" sz="quarter" idx="16" hasCustomPrompt="1"/>
          </p:nvPr>
        </p:nvSpPr>
        <p:spPr>
          <a:xfrm>
            <a:off x="1080761" y="1654941"/>
            <a:ext cx="3420000" cy="511175"/>
          </a:xfrm>
          <a:prstGeom prst="snip1Rect">
            <a:avLst/>
          </a:prstGeom>
          <a:solidFill>
            <a:schemeClr val="accent3"/>
          </a:solidFill>
        </p:spPr>
        <p:txBody>
          <a:bodyPr lIns="180000" anchor="ctr"/>
          <a:lstStyle>
            <a:lvl1pPr marL="0" indent="0" algn="ctr">
              <a:buNone/>
              <a:defRPr sz="1800" b="1" baseline="0">
                <a:solidFill>
                  <a:schemeClr val="bg1"/>
                </a:solidFill>
                <a:latin typeface="+mj-lt"/>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4668626" y="1654941"/>
            <a:ext cx="3420000" cy="511175"/>
          </a:xfrm>
          <a:prstGeom prst="snip1Rect">
            <a:avLst/>
          </a:prstGeom>
          <a:solidFill>
            <a:schemeClr val="accent6"/>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18" name="Content Placeholder 2"/>
          <p:cNvSpPr>
            <a:spLocks noGrp="1"/>
          </p:cNvSpPr>
          <p:nvPr>
            <p:ph idx="21" hasCustomPrompt="1"/>
          </p:nvPr>
        </p:nvSpPr>
        <p:spPr>
          <a:xfrm>
            <a:off x="8281175" y="2294741"/>
            <a:ext cx="3420000" cy="4032711"/>
          </a:xfrm>
          <a:prstGeom prst="rect">
            <a:avLst/>
          </a:prstGeom>
          <a:noFill/>
        </p:spPr>
        <p:txBody>
          <a:bodyPr lIns="180000" tIns="180000" rIns="180000" bIns="180000">
            <a:normAutofit/>
          </a:bodyPr>
          <a:lstStyle>
            <a:lvl1pPr marL="342900" indent="-342900">
              <a:buClr>
                <a:schemeClr val="accent5">
                  <a:lumMod val="75000"/>
                </a:schemeClr>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endParaRPr lang="en-GB"/>
          </a:p>
        </p:txBody>
      </p:sp>
      <p:sp>
        <p:nvSpPr>
          <p:cNvPr id="21" name="Text Placeholder 18"/>
          <p:cNvSpPr>
            <a:spLocks noGrp="1"/>
          </p:cNvSpPr>
          <p:nvPr>
            <p:ph type="body" sz="quarter" idx="22" hasCustomPrompt="1"/>
          </p:nvPr>
        </p:nvSpPr>
        <p:spPr>
          <a:xfrm>
            <a:off x="8280848" y="1654941"/>
            <a:ext cx="3420000" cy="511175"/>
          </a:xfrm>
          <a:prstGeom prst="snip1Rect">
            <a:avLst/>
          </a:prstGeom>
          <a:solidFill>
            <a:schemeClr val="accent5"/>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12" name="Slide Number Placeholder 11">
            <a:extLst>
              <a:ext uri="{FF2B5EF4-FFF2-40B4-BE49-F238E27FC236}">
                <a16:creationId xmlns:a16="http://schemas.microsoft.com/office/drawing/2014/main" id="{97334C46-A2F9-44DD-AD39-52BF38AFFD1D}"/>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14" name="Text Placeholder 13">
            <a:extLst>
              <a:ext uri="{FF2B5EF4-FFF2-40B4-BE49-F238E27FC236}">
                <a16:creationId xmlns:a16="http://schemas.microsoft.com/office/drawing/2014/main" id="{B48884B9-6DF3-4B6D-B038-4A526E4175E9}"/>
              </a:ext>
            </a:extLst>
          </p:cNvPr>
          <p:cNvSpPr>
            <a:spLocks noGrp="1"/>
          </p:cNvSpPr>
          <p:nvPr>
            <p:ph type="body" sz="quarter" idx="14" hasCustomPrompt="1"/>
          </p:nvPr>
        </p:nvSpPr>
        <p:spPr>
          <a:xfrm>
            <a:off x="1080761" y="908050"/>
            <a:ext cx="10620087" cy="609383"/>
          </a:xfrm>
          <a:prstGeom prst="snip1Rect">
            <a:avLst/>
          </a:prstGeom>
          <a:noFill/>
        </p:spPr>
        <p:txBody>
          <a:bodyPr anchor="ctr">
            <a:normAutofit/>
          </a:bodyPr>
          <a:lstStyle>
            <a:lvl1pPr marL="0" indent="0" algn="ctr">
              <a:buNone/>
              <a:defRPr lang="en-GB" sz="2800" b="1" kern="1200" baseline="0" dirty="0">
                <a:solidFill>
                  <a:schemeClr val="tx2"/>
                </a:solidFill>
                <a:latin typeface="+mj-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This is a space for the title of this area ]</a:t>
            </a:r>
            <a:endParaRPr lang="en-GB"/>
          </a:p>
        </p:txBody>
      </p:sp>
    </p:spTree>
    <p:extLst>
      <p:ext uri="{BB962C8B-B14F-4D97-AF65-F5344CB8AC3E}">
        <p14:creationId xmlns:p14="http://schemas.microsoft.com/office/powerpoint/2010/main" val="3084284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11" name="Content Placeholder 2"/>
          <p:cNvSpPr>
            <a:spLocks noGrp="1"/>
          </p:cNvSpPr>
          <p:nvPr>
            <p:ph idx="1" hasCustomPrompt="1"/>
          </p:nvPr>
        </p:nvSpPr>
        <p:spPr>
          <a:xfrm>
            <a:off x="1080761" y="2294741"/>
            <a:ext cx="2446687" cy="4032711"/>
          </a:xfrm>
          <a:prstGeom prst="rect">
            <a:avLst/>
          </a:prstGeom>
          <a:noFill/>
        </p:spPr>
        <p:txBody>
          <a:bodyPr lIns="180000" tIns="180000" rIns="180000" bIns="180000">
            <a:normAutofit/>
          </a:bodyPr>
          <a:lstStyle>
            <a:lvl1pPr marL="342900" indent="-342900">
              <a:buClr>
                <a:srgbClr val="004A40"/>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odio at enim tristique pretium.</a:t>
            </a:r>
            <a:endParaRPr lang="en-GB"/>
          </a:p>
        </p:txBody>
      </p:sp>
      <p:sp>
        <p:nvSpPr>
          <p:cNvPr id="19" name="Text Placeholder 18"/>
          <p:cNvSpPr>
            <a:spLocks noGrp="1"/>
          </p:cNvSpPr>
          <p:nvPr>
            <p:ph type="body" sz="quarter" idx="16" hasCustomPrompt="1"/>
          </p:nvPr>
        </p:nvSpPr>
        <p:spPr>
          <a:xfrm>
            <a:off x="1080761" y="1654941"/>
            <a:ext cx="2446687" cy="511175"/>
          </a:xfrm>
          <a:prstGeom prst="snip1Rect">
            <a:avLst/>
          </a:prstGeom>
          <a:solidFill>
            <a:schemeClr val="accent3"/>
          </a:solidFill>
        </p:spPr>
        <p:txBody>
          <a:bodyPr lIns="180000" anchor="ctr"/>
          <a:lstStyle>
            <a:lvl1pPr marL="0" indent="0" algn="ctr">
              <a:buNone/>
              <a:defRPr sz="1800" b="1" baseline="0">
                <a:solidFill>
                  <a:schemeClr val="bg1"/>
                </a:solidFill>
                <a:latin typeface="+mj-lt"/>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3805446" y="1654941"/>
            <a:ext cx="2446687" cy="511175"/>
          </a:xfrm>
          <a:prstGeom prst="snip1Rect">
            <a:avLst/>
          </a:prstGeom>
          <a:solidFill>
            <a:schemeClr val="accent4"/>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13" name="Text Placeholder 13"/>
          <p:cNvSpPr>
            <a:spLocks noGrp="1"/>
          </p:cNvSpPr>
          <p:nvPr>
            <p:ph type="body" sz="quarter" idx="14" hasCustomPrompt="1"/>
          </p:nvPr>
        </p:nvSpPr>
        <p:spPr>
          <a:xfrm>
            <a:off x="1080761" y="908050"/>
            <a:ext cx="10620087" cy="609383"/>
          </a:xfrm>
          <a:prstGeom prst="snip1Rect">
            <a:avLst/>
          </a:prstGeom>
          <a:noFill/>
        </p:spPr>
        <p:txBody>
          <a:bodyPr anchor="ctr">
            <a:normAutofit/>
          </a:bodyPr>
          <a:lstStyle>
            <a:lvl1pPr marL="0" indent="0" algn="ctr">
              <a:buNone/>
              <a:defRPr lang="en-GB" sz="2800" b="1" kern="1200" baseline="0" dirty="0">
                <a:solidFill>
                  <a:schemeClr val="tx2"/>
                </a:solidFill>
                <a:latin typeface="+mj-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This is a space for the title of this area ]</a:t>
            </a:r>
            <a:endParaRPr lang="en-GB"/>
          </a:p>
        </p:txBody>
      </p:sp>
      <p:sp>
        <p:nvSpPr>
          <p:cNvPr id="21" name="Text Placeholder 18"/>
          <p:cNvSpPr>
            <a:spLocks noGrp="1"/>
          </p:cNvSpPr>
          <p:nvPr>
            <p:ph type="body" sz="quarter" idx="22" hasCustomPrompt="1"/>
          </p:nvPr>
        </p:nvSpPr>
        <p:spPr>
          <a:xfrm>
            <a:off x="6529586" y="1654941"/>
            <a:ext cx="2446687" cy="511175"/>
          </a:xfrm>
          <a:prstGeom prst="snip1Rect">
            <a:avLst/>
          </a:prstGeom>
          <a:solidFill>
            <a:schemeClr val="accent5"/>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23" name="Text Placeholder 18"/>
          <p:cNvSpPr>
            <a:spLocks noGrp="1"/>
          </p:cNvSpPr>
          <p:nvPr>
            <p:ph type="body" sz="quarter" idx="24" hasCustomPrompt="1"/>
          </p:nvPr>
        </p:nvSpPr>
        <p:spPr>
          <a:xfrm>
            <a:off x="9254162" y="1654941"/>
            <a:ext cx="2446687" cy="511175"/>
          </a:xfrm>
          <a:prstGeom prst="snip1Rect">
            <a:avLst/>
          </a:prstGeom>
          <a:solidFill>
            <a:schemeClr val="accent2"/>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12" name="Slide Number Placeholder 11">
            <a:extLst>
              <a:ext uri="{FF2B5EF4-FFF2-40B4-BE49-F238E27FC236}">
                <a16:creationId xmlns:a16="http://schemas.microsoft.com/office/drawing/2014/main" id="{4AFE20E4-2C7F-4A9E-BC5D-54A7D7E2D22D}"/>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14" name="Content Placeholder 2">
            <a:extLst>
              <a:ext uri="{FF2B5EF4-FFF2-40B4-BE49-F238E27FC236}">
                <a16:creationId xmlns:a16="http://schemas.microsoft.com/office/drawing/2014/main" id="{E91E056F-DF13-4C5F-8E29-1E4F6591501D}"/>
              </a:ext>
            </a:extLst>
          </p:cNvPr>
          <p:cNvSpPr>
            <a:spLocks noGrp="1"/>
          </p:cNvSpPr>
          <p:nvPr>
            <p:ph idx="25" hasCustomPrompt="1"/>
          </p:nvPr>
        </p:nvSpPr>
        <p:spPr>
          <a:xfrm>
            <a:off x="3805446" y="2294740"/>
            <a:ext cx="2446687" cy="4032711"/>
          </a:xfrm>
          <a:prstGeom prst="rect">
            <a:avLst/>
          </a:prstGeom>
          <a:noFill/>
        </p:spPr>
        <p:txBody>
          <a:bodyPr lIns="180000" tIns="180000" rIns="180000" bIns="180000">
            <a:normAutofit/>
          </a:bodyPr>
          <a:lstStyle>
            <a:lvl1pPr marL="342900" indent="-342900">
              <a:buClr>
                <a:schemeClr val="accent4"/>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odio at enim tristique pretium.</a:t>
            </a:r>
            <a:endParaRPr lang="en-GB"/>
          </a:p>
        </p:txBody>
      </p:sp>
      <p:sp>
        <p:nvSpPr>
          <p:cNvPr id="15" name="Content Placeholder 2">
            <a:extLst>
              <a:ext uri="{FF2B5EF4-FFF2-40B4-BE49-F238E27FC236}">
                <a16:creationId xmlns:a16="http://schemas.microsoft.com/office/drawing/2014/main" id="{56327CCC-621E-41D6-AE73-AEAA3F62B29A}"/>
              </a:ext>
            </a:extLst>
          </p:cNvPr>
          <p:cNvSpPr>
            <a:spLocks noGrp="1"/>
          </p:cNvSpPr>
          <p:nvPr>
            <p:ph idx="26" hasCustomPrompt="1"/>
          </p:nvPr>
        </p:nvSpPr>
        <p:spPr>
          <a:xfrm>
            <a:off x="6529585" y="2303624"/>
            <a:ext cx="2446687" cy="4032711"/>
          </a:xfrm>
          <a:prstGeom prst="rect">
            <a:avLst/>
          </a:prstGeom>
          <a:noFill/>
        </p:spPr>
        <p:txBody>
          <a:bodyPr lIns="180000" tIns="180000" rIns="180000" bIns="180000">
            <a:normAutofit/>
          </a:bodyPr>
          <a:lstStyle>
            <a:lvl1pPr marL="342900" indent="-342900">
              <a:buClr>
                <a:schemeClr val="accent5"/>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odio at enim tristique pretium.</a:t>
            </a:r>
            <a:endParaRPr lang="en-GB"/>
          </a:p>
        </p:txBody>
      </p:sp>
      <p:sp>
        <p:nvSpPr>
          <p:cNvPr id="17" name="Content Placeholder 2">
            <a:extLst>
              <a:ext uri="{FF2B5EF4-FFF2-40B4-BE49-F238E27FC236}">
                <a16:creationId xmlns:a16="http://schemas.microsoft.com/office/drawing/2014/main" id="{11214F03-079C-4B5F-9D56-B9977ECB59FD}"/>
              </a:ext>
            </a:extLst>
          </p:cNvPr>
          <p:cNvSpPr>
            <a:spLocks noGrp="1"/>
          </p:cNvSpPr>
          <p:nvPr>
            <p:ph idx="27" hasCustomPrompt="1"/>
          </p:nvPr>
        </p:nvSpPr>
        <p:spPr>
          <a:xfrm>
            <a:off x="9253724" y="2294739"/>
            <a:ext cx="2446687" cy="4032711"/>
          </a:xfrm>
          <a:prstGeom prst="rect">
            <a:avLst/>
          </a:prstGeom>
          <a:noFill/>
        </p:spPr>
        <p:txBody>
          <a:bodyPr lIns="180000" tIns="180000" rIns="180000" bIns="180000">
            <a:normAutofit/>
          </a:bodyPr>
          <a:lstStyle>
            <a:lvl1pPr marL="342900" indent="-342900">
              <a:buClr>
                <a:schemeClr val="accent2"/>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odio at enim tristique pretium.</a:t>
            </a:r>
            <a:endParaRPr lang="en-GB"/>
          </a:p>
        </p:txBody>
      </p:sp>
    </p:spTree>
    <p:extLst>
      <p:ext uri="{BB962C8B-B14F-4D97-AF65-F5344CB8AC3E}">
        <p14:creationId xmlns:p14="http://schemas.microsoft.com/office/powerpoint/2010/main" val="3846596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11" name="Content Placeholder 2"/>
          <p:cNvSpPr>
            <a:spLocks noGrp="1"/>
          </p:cNvSpPr>
          <p:nvPr>
            <p:ph idx="1" hasCustomPrompt="1"/>
          </p:nvPr>
        </p:nvSpPr>
        <p:spPr>
          <a:xfrm>
            <a:off x="980177" y="2294741"/>
            <a:ext cx="2061211" cy="4032711"/>
          </a:xfrm>
          <a:prstGeom prst="rect">
            <a:avLst/>
          </a:prstGeom>
          <a:noFill/>
        </p:spPr>
        <p:txBody>
          <a:bodyPr lIns="180000" tIns="180000" rIns="180000" bIns="180000">
            <a:normAutofit/>
          </a:bodyPr>
          <a:lstStyle>
            <a:lvl1pPr marL="180000" indent="-180000">
              <a:buClr>
                <a:srgbClr val="804987"/>
              </a:buClr>
              <a:buSzPct val="100000"/>
              <a:buFont typeface="Bahnschrift SemiBold SemiConden" panose="020B0502040204020203" pitchFamily="34" charset="0"/>
              <a:buChar char="¬"/>
              <a:defRPr sz="16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Duis molestie semper nunc venenatis posuere. </a:t>
            </a:r>
          </a:p>
        </p:txBody>
      </p:sp>
      <p:sp>
        <p:nvSpPr>
          <p:cNvPr id="19" name="Text Placeholder 18"/>
          <p:cNvSpPr>
            <a:spLocks noGrp="1"/>
          </p:cNvSpPr>
          <p:nvPr>
            <p:ph type="body" sz="quarter" idx="16" hasCustomPrompt="1"/>
          </p:nvPr>
        </p:nvSpPr>
        <p:spPr>
          <a:xfrm>
            <a:off x="980177" y="1654941"/>
            <a:ext cx="2061211" cy="511175"/>
          </a:xfrm>
          <a:prstGeom prst="snip1Rect">
            <a:avLst/>
          </a:prstGeom>
          <a:solidFill>
            <a:srgbClr val="804987"/>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20" name="Text Placeholder 18"/>
          <p:cNvSpPr>
            <a:spLocks noGrp="1"/>
          </p:cNvSpPr>
          <p:nvPr>
            <p:ph type="body" sz="quarter" idx="17" hasCustomPrompt="1"/>
          </p:nvPr>
        </p:nvSpPr>
        <p:spPr>
          <a:xfrm>
            <a:off x="3190512" y="1654941"/>
            <a:ext cx="2061211" cy="511175"/>
          </a:xfrm>
          <a:prstGeom prst="snip1Rect">
            <a:avLst/>
          </a:prstGeom>
          <a:solidFill>
            <a:srgbClr val="DA1A5D"/>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13" name="Text Placeholder 13"/>
          <p:cNvSpPr>
            <a:spLocks noGrp="1"/>
          </p:cNvSpPr>
          <p:nvPr>
            <p:ph type="body" sz="quarter" idx="14" hasCustomPrompt="1"/>
          </p:nvPr>
        </p:nvSpPr>
        <p:spPr>
          <a:xfrm>
            <a:off x="980177" y="1001182"/>
            <a:ext cx="10909241" cy="516251"/>
          </a:xfrm>
          <a:prstGeom prst="snip1Rect">
            <a:avLst/>
          </a:prstGeom>
          <a:noFill/>
        </p:spPr>
        <p:txBody>
          <a:bodyPr anchor="ctr">
            <a:noAutofit/>
          </a:bodyPr>
          <a:lstStyle>
            <a:lvl1pPr marL="0" indent="0" algn="ctr">
              <a:buNone/>
              <a:defRPr lang="en-GB" sz="2800" b="1" kern="1200" baseline="0" dirty="0">
                <a:solidFill>
                  <a:schemeClr val="tx2"/>
                </a:solidFill>
                <a:latin typeface="+mj-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This is a space for the title of this area ]</a:t>
            </a:r>
            <a:endParaRPr lang="en-GB"/>
          </a:p>
        </p:txBody>
      </p:sp>
      <p:sp>
        <p:nvSpPr>
          <p:cNvPr id="21" name="Text Placeholder 18"/>
          <p:cNvSpPr>
            <a:spLocks noGrp="1"/>
          </p:cNvSpPr>
          <p:nvPr>
            <p:ph type="body" sz="quarter" idx="22" hasCustomPrompt="1"/>
          </p:nvPr>
        </p:nvSpPr>
        <p:spPr>
          <a:xfrm>
            <a:off x="5400847" y="1654941"/>
            <a:ext cx="2061211" cy="511175"/>
          </a:xfrm>
          <a:prstGeom prst="snip1Rect">
            <a:avLst/>
          </a:prstGeom>
          <a:solidFill>
            <a:schemeClr val="accent6"/>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23" name="Text Placeholder 18"/>
          <p:cNvSpPr>
            <a:spLocks noGrp="1"/>
          </p:cNvSpPr>
          <p:nvPr>
            <p:ph type="body" sz="quarter" idx="24" hasCustomPrompt="1"/>
          </p:nvPr>
        </p:nvSpPr>
        <p:spPr>
          <a:xfrm>
            <a:off x="7610855" y="1654941"/>
            <a:ext cx="2061211" cy="511175"/>
          </a:xfrm>
          <a:prstGeom prst="snip1Rect">
            <a:avLst/>
          </a:prstGeom>
          <a:solidFill>
            <a:srgbClr val="EBD417"/>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27" name="Text Placeholder 18">
            <a:extLst>
              <a:ext uri="{FF2B5EF4-FFF2-40B4-BE49-F238E27FC236}">
                <a16:creationId xmlns:a16="http://schemas.microsoft.com/office/drawing/2014/main" id="{071FD106-2C44-4719-85ED-FDFC38D103A0}"/>
              </a:ext>
            </a:extLst>
          </p:cNvPr>
          <p:cNvSpPr>
            <a:spLocks noGrp="1"/>
          </p:cNvSpPr>
          <p:nvPr>
            <p:ph type="body" sz="quarter" idx="26" hasCustomPrompt="1"/>
          </p:nvPr>
        </p:nvSpPr>
        <p:spPr>
          <a:xfrm>
            <a:off x="9828207" y="1654941"/>
            <a:ext cx="2061211" cy="511175"/>
          </a:xfrm>
          <a:prstGeom prst="snip1Rect">
            <a:avLst/>
          </a:prstGeom>
          <a:solidFill>
            <a:schemeClr val="accent4"/>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28" name="Content Placeholder 2">
            <a:extLst>
              <a:ext uri="{FF2B5EF4-FFF2-40B4-BE49-F238E27FC236}">
                <a16:creationId xmlns:a16="http://schemas.microsoft.com/office/drawing/2014/main" id="{B7490984-D48F-4242-A1C5-E98A0F74E47A}"/>
              </a:ext>
            </a:extLst>
          </p:cNvPr>
          <p:cNvSpPr>
            <a:spLocks noGrp="1"/>
          </p:cNvSpPr>
          <p:nvPr>
            <p:ph idx="27" hasCustomPrompt="1"/>
          </p:nvPr>
        </p:nvSpPr>
        <p:spPr>
          <a:xfrm>
            <a:off x="3203926" y="2294740"/>
            <a:ext cx="2061211" cy="4032711"/>
          </a:xfrm>
          <a:prstGeom prst="rect">
            <a:avLst/>
          </a:prstGeom>
          <a:noFill/>
        </p:spPr>
        <p:txBody>
          <a:bodyPr lIns="180000" tIns="180000" rIns="180000" bIns="180000">
            <a:normAutofit/>
          </a:bodyPr>
          <a:lstStyle>
            <a:lvl1pPr marL="180000" indent="-180000">
              <a:buClr>
                <a:srgbClr val="DA1A5D"/>
              </a:buClr>
              <a:buSzPct val="100000"/>
              <a:buFont typeface="Bahnschrift SemiBold SemiConden" panose="020B0502040204020203" pitchFamily="34" charset="0"/>
              <a:buChar char="¬"/>
              <a:defRPr sz="16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Duis molestie semper nunc venenatis posuere. </a:t>
            </a:r>
          </a:p>
        </p:txBody>
      </p:sp>
      <p:sp>
        <p:nvSpPr>
          <p:cNvPr id="29" name="Content Placeholder 2">
            <a:extLst>
              <a:ext uri="{FF2B5EF4-FFF2-40B4-BE49-F238E27FC236}">
                <a16:creationId xmlns:a16="http://schemas.microsoft.com/office/drawing/2014/main" id="{155136F4-712E-4415-8DEC-55447E329EBD}"/>
              </a:ext>
            </a:extLst>
          </p:cNvPr>
          <p:cNvSpPr>
            <a:spLocks noGrp="1"/>
          </p:cNvSpPr>
          <p:nvPr>
            <p:ph idx="28" hasCustomPrompt="1"/>
          </p:nvPr>
        </p:nvSpPr>
        <p:spPr>
          <a:xfrm>
            <a:off x="5400846" y="2294739"/>
            <a:ext cx="2061211" cy="4032711"/>
          </a:xfrm>
          <a:prstGeom prst="rect">
            <a:avLst/>
          </a:prstGeom>
          <a:noFill/>
        </p:spPr>
        <p:txBody>
          <a:bodyPr lIns="180000" tIns="180000" rIns="180000" bIns="180000">
            <a:normAutofit/>
          </a:bodyPr>
          <a:lstStyle>
            <a:lvl1pPr marL="180000" indent="-180000">
              <a:buClr>
                <a:schemeClr val="accent6"/>
              </a:buClr>
              <a:buSzPct val="100000"/>
              <a:buFont typeface="Bahnschrift SemiBold SemiConden" panose="020B0502040204020203" pitchFamily="34" charset="0"/>
              <a:buChar char="¬"/>
              <a:defRPr sz="16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Duis molestie semper nunc venenatis posuere. </a:t>
            </a:r>
          </a:p>
        </p:txBody>
      </p:sp>
      <p:sp>
        <p:nvSpPr>
          <p:cNvPr id="30" name="Content Placeholder 2">
            <a:extLst>
              <a:ext uri="{FF2B5EF4-FFF2-40B4-BE49-F238E27FC236}">
                <a16:creationId xmlns:a16="http://schemas.microsoft.com/office/drawing/2014/main" id="{655E39F3-ED62-4583-A34A-C26067DEFFF5}"/>
              </a:ext>
            </a:extLst>
          </p:cNvPr>
          <p:cNvSpPr>
            <a:spLocks noGrp="1"/>
          </p:cNvSpPr>
          <p:nvPr>
            <p:ph idx="29" hasCustomPrompt="1"/>
          </p:nvPr>
        </p:nvSpPr>
        <p:spPr>
          <a:xfrm>
            <a:off x="7624595" y="2303624"/>
            <a:ext cx="2061211" cy="4032711"/>
          </a:xfrm>
          <a:prstGeom prst="rect">
            <a:avLst/>
          </a:prstGeom>
          <a:noFill/>
        </p:spPr>
        <p:txBody>
          <a:bodyPr lIns="180000" tIns="180000" rIns="180000" bIns="180000">
            <a:normAutofit/>
          </a:bodyPr>
          <a:lstStyle>
            <a:lvl1pPr marL="180000" indent="-180000">
              <a:buClr>
                <a:srgbClr val="EBD417"/>
              </a:buClr>
              <a:buSzPct val="100000"/>
              <a:buFont typeface="Bahnschrift SemiBold SemiConden" panose="020B0502040204020203" pitchFamily="34" charset="0"/>
              <a:buChar char="¬"/>
              <a:defRPr sz="16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Duis molestie semper nunc venenatis posuere. </a:t>
            </a:r>
          </a:p>
        </p:txBody>
      </p:sp>
      <p:sp>
        <p:nvSpPr>
          <p:cNvPr id="31" name="Content Placeholder 2">
            <a:extLst>
              <a:ext uri="{FF2B5EF4-FFF2-40B4-BE49-F238E27FC236}">
                <a16:creationId xmlns:a16="http://schemas.microsoft.com/office/drawing/2014/main" id="{36C6C89A-600B-4BE5-9106-E706E6050146}"/>
              </a:ext>
            </a:extLst>
          </p:cNvPr>
          <p:cNvSpPr>
            <a:spLocks noGrp="1"/>
          </p:cNvSpPr>
          <p:nvPr>
            <p:ph idx="30" hasCustomPrompt="1"/>
          </p:nvPr>
        </p:nvSpPr>
        <p:spPr>
          <a:xfrm>
            <a:off x="9821515" y="2294738"/>
            <a:ext cx="2061211" cy="4032711"/>
          </a:xfrm>
          <a:prstGeom prst="rect">
            <a:avLst/>
          </a:prstGeom>
          <a:noFill/>
        </p:spPr>
        <p:txBody>
          <a:bodyPr lIns="180000" tIns="180000" rIns="180000" bIns="180000">
            <a:normAutofit/>
          </a:bodyPr>
          <a:lstStyle>
            <a:lvl1pPr marL="180000" indent="-180000">
              <a:buClr>
                <a:schemeClr val="accent4"/>
              </a:buClr>
              <a:buSzPct val="100000"/>
              <a:buFont typeface="Bahnschrift SemiBold SemiConden" panose="020B0502040204020203" pitchFamily="34" charset="0"/>
              <a:buChar char="¬"/>
              <a:defRPr sz="16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Duis molestie semper nunc venenatis posuere. </a:t>
            </a:r>
          </a:p>
        </p:txBody>
      </p:sp>
      <p:sp>
        <p:nvSpPr>
          <p:cNvPr id="32" name="Slide Number Placeholder 11">
            <a:extLst>
              <a:ext uri="{FF2B5EF4-FFF2-40B4-BE49-F238E27FC236}">
                <a16:creationId xmlns:a16="http://schemas.microsoft.com/office/drawing/2014/main" id="{5DB07CAB-758F-4553-B5C6-5594FF39CE34}"/>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567006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36C4F4-E93E-4C60-A2F9-51D74DAC2022}"/>
              </a:ext>
            </a:extLst>
          </p:cNvPr>
          <p:cNvSpPr/>
          <p:nvPr userDrawn="1"/>
        </p:nvSpPr>
        <p:spPr>
          <a:xfrm>
            <a:off x="354228" y="-12696"/>
            <a:ext cx="11837773" cy="6870696"/>
          </a:xfrm>
          <a:custGeom>
            <a:avLst/>
            <a:gdLst>
              <a:gd name="connsiteX0" fmla="*/ 0 w 11301992"/>
              <a:gd name="connsiteY0" fmla="*/ 0 h 6380249"/>
              <a:gd name="connsiteX1" fmla="*/ 11301993 w 11301992"/>
              <a:gd name="connsiteY1" fmla="*/ 0 h 6380249"/>
              <a:gd name="connsiteX2" fmla="*/ 11301993 w 11301992"/>
              <a:gd name="connsiteY2" fmla="*/ 6380249 h 6380249"/>
              <a:gd name="connsiteX3" fmla="*/ 1 w 11301992"/>
              <a:gd name="connsiteY3" fmla="*/ 6380249 h 6380249"/>
            </a:gdLst>
            <a:ahLst/>
            <a:cxnLst>
              <a:cxn ang="0">
                <a:pos x="connsiteX0" y="connsiteY0"/>
              </a:cxn>
              <a:cxn ang="0">
                <a:pos x="connsiteX1" y="connsiteY1"/>
              </a:cxn>
              <a:cxn ang="0">
                <a:pos x="connsiteX2" y="connsiteY2"/>
              </a:cxn>
              <a:cxn ang="0">
                <a:pos x="connsiteX3" y="connsiteY3"/>
              </a:cxn>
            </a:cxnLst>
            <a:rect l="l" t="t" r="r" b="b"/>
            <a:pathLst>
              <a:path w="11301992" h="6380249">
                <a:moveTo>
                  <a:pt x="0" y="0"/>
                </a:moveTo>
                <a:lnTo>
                  <a:pt x="11301993" y="0"/>
                </a:lnTo>
                <a:lnTo>
                  <a:pt x="11301993" y="6380249"/>
                </a:lnTo>
                <a:lnTo>
                  <a:pt x="1" y="6380249"/>
                </a:lnTo>
                <a:close/>
              </a:path>
            </a:pathLst>
          </a:custGeom>
          <a:solidFill>
            <a:schemeClr val="bg1"/>
          </a:solidFill>
          <a:ln w="2277" cap="flat">
            <a:noFill/>
            <a:prstDash val="solid"/>
            <a:miter/>
          </a:ln>
        </p:spPr>
        <p:txBody>
          <a:bodyPr rtlCol="0" anchor="ctr"/>
          <a:lstStyle/>
          <a:p>
            <a:r>
              <a:rPr lang="es-ES">
                <a:latin typeface="+mn-lt"/>
              </a:rPr>
              <a:t> </a:t>
            </a:r>
            <a:endParaRPr lang="en-US">
              <a:latin typeface="+mn-lt"/>
            </a:endParaRPr>
          </a:p>
        </p:txBody>
      </p:sp>
      <p:pic>
        <p:nvPicPr>
          <p:cNvPr id="6" name="Picture 5" descr="Shape&#10;&#10;Description automatically generated">
            <a:extLst>
              <a:ext uri="{FF2B5EF4-FFF2-40B4-BE49-F238E27FC236}">
                <a16:creationId xmlns:a16="http://schemas.microsoft.com/office/drawing/2014/main" id="{51664103-943F-27D2-D85B-FD9652408A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948" y="0"/>
            <a:ext cx="10287000" cy="6858000"/>
          </a:xfrm>
          <a:prstGeom prst="rect">
            <a:avLst/>
          </a:prstGeom>
        </p:spPr>
      </p:pic>
      <p:sp>
        <p:nvSpPr>
          <p:cNvPr id="7" name="Rectangle 6">
            <a:extLst>
              <a:ext uri="{FF2B5EF4-FFF2-40B4-BE49-F238E27FC236}">
                <a16:creationId xmlns:a16="http://schemas.microsoft.com/office/drawing/2014/main" id="{2BEDDE86-A502-6BD9-4E48-BBB2ED3BE010}"/>
              </a:ext>
            </a:extLst>
          </p:cNvPr>
          <p:cNvSpPr/>
          <p:nvPr userDrawn="1"/>
        </p:nvSpPr>
        <p:spPr>
          <a:xfrm>
            <a:off x="354228" y="-6349"/>
            <a:ext cx="12514047" cy="6870698"/>
          </a:xfrm>
          <a:prstGeom prst="rect">
            <a:avLst/>
          </a:prstGeom>
          <a:gradFill flip="none" rotWithShape="1">
            <a:gsLst>
              <a:gs pos="0">
                <a:srgbClr val="FFFFFF"/>
              </a:gs>
              <a:gs pos="55000">
                <a:srgbClr val="F3F5F4">
                  <a:alpha val="0"/>
                </a:srgbClr>
              </a:gs>
              <a:gs pos="39000">
                <a:srgbClr val="F3F5F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hasCustomPrompt="1"/>
          </p:nvPr>
        </p:nvSpPr>
        <p:spPr>
          <a:xfrm>
            <a:off x="994196" y="2074223"/>
            <a:ext cx="6581424" cy="113312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baseline="0">
                <a:solidFill>
                  <a:schemeClr val="tx2"/>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main</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18" name="Text Placeholder 14"/>
          <p:cNvSpPr>
            <a:spLocks noGrp="1"/>
          </p:cNvSpPr>
          <p:nvPr>
            <p:ph type="body" sz="quarter" idx="16" hasCustomPrompt="1"/>
          </p:nvPr>
        </p:nvSpPr>
        <p:spPr>
          <a:xfrm>
            <a:off x="994196" y="4977060"/>
            <a:ext cx="6581424" cy="26211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[Name of author, institution, country]</a:t>
            </a:r>
          </a:p>
        </p:txBody>
      </p:sp>
      <p:sp>
        <p:nvSpPr>
          <p:cNvPr id="19" name="Text Placeholder 14"/>
          <p:cNvSpPr>
            <a:spLocks noGrp="1"/>
          </p:cNvSpPr>
          <p:nvPr>
            <p:ph type="body" sz="quarter" idx="17" hasCustomPrompt="1"/>
          </p:nvPr>
        </p:nvSpPr>
        <p:spPr>
          <a:xfrm>
            <a:off x="994196" y="5342914"/>
            <a:ext cx="6581424" cy="26211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Place, dd Month </a:t>
            </a:r>
            <a:r>
              <a:rPr lang="en-US" err="1"/>
              <a:t>yyyy</a:t>
            </a:r>
            <a:endParaRPr lang="en-US"/>
          </a:p>
        </p:txBody>
      </p:sp>
      <p:pic>
        <p:nvPicPr>
          <p:cNvPr id="5" name="Graphic 4">
            <a:extLst>
              <a:ext uri="{FF2B5EF4-FFF2-40B4-BE49-F238E27FC236}">
                <a16:creationId xmlns:a16="http://schemas.microsoft.com/office/drawing/2014/main" id="{44233849-FE25-4517-B908-88A5092AEA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54429" y="390848"/>
            <a:ext cx="3664852" cy="595675"/>
          </a:xfrm>
          <a:prstGeom prst="rect">
            <a:avLst/>
          </a:prstGeom>
        </p:spPr>
      </p:pic>
      <p:sp>
        <p:nvSpPr>
          <p:cNvPr id="2" name="TextBox 1">
            <a:extLst>
              <a:ext uri="{FF2B5EF4-FFF2-40B4-BE49-F238E27FC236}">
                <a16:creationId xmlns:a16="http://schemas.microsoft.com/office/drawing/2014/main" id="{BEDBF644-BE3F-4462-B96E-A54E60BFE041}"/>
              </a:ext>
            </a:extLst>
          </p:cNvPr>
          <p:cNvSpPr txBox="1"/>
          <p:nvPr userDrawn="1"/>
        </p:nvSpPr>
        <p:spPr>
          <a:xfrm>
            <a:off x="411783" y="6467152"/>
            <a:ext cx="11700969" cy="276999"/>
          </a:xfrm>
          <a:prstGeom prst="rect">
            <a:avLst/>
          </a:prstGeom>
          <a:noFill/>
        </p:spPr>
        <p:txBody>
          <a:bodyPr wrap="square" rtlCol="0">
            <a:spAutoFit/>
          </a:bodyPr>
          <a:lstStyle/>
          <a:p>
            <a:pPr algn="just"/>
            <a:r>
              <a:rPr lang="en-US" sz="600" spc="-10" baseline="0">
                <a:solidFill>
                  <a:schemeClr val="tx1">
                    <a:lumMod val="60000"/>
                    <a:lumOff val="40000"/>
                  </a:schemeClr>
                </a:solidFill>
              </a:rPr>
              <a:t>This document has been produced with the financial assistance of the European Union (EU). It should not be reported as representing the official views of the EU, the OECD or its member countries, or of partners participating in the SIGMA </a:t>
            </a:r>
            <a:r>
              <a:rPr lang="en-US" sz="600" spc="-10" baseline="0" err="1">
                <a:solidFill>
                  <a:schemeClr val="tx1">
                    <a:lumMod val="60000"/>
                    <a:lumOff val="40000"/>
                  </a:schemeClr>
                </a:solidFill>
              </a:rPr>
              <a:t>Programme</a:t>
            </a:r>
            <a:r>
              <a:rPr lang="en-US" sz="600" spc="-10" baseline="0">
                <a:solidFill>
                  <a:schemeClr val="tx1">
                    <a:lumMod val="60000"/>
                    <a:lumOff val="40000"/>
                  </a:schemeClr>
                </a:solidFill>
              </a:rPr>
              <a:t>. The opinions expressed and arguments employed are those of the authors. This document, as well as any data and any map included herein, are without prejudice to the status of or sovereignty over any territory, to the delimitation of international frontiers and boundaries and to the name of any territory, city or area. </a:t>
            </a:r>
            <a:r>
              <a:rPr lang="en-US" sz="600" spc="-10">
                <a:solidFill>
                  <a:schemeClr val="tx1">
                    <a:lumMod val="60000"/>
                    <a:lumOff val="40000"/>
                  </a:schemeClr>
                </a:solidFill>
              </a:rPr>
              <a:t>© OECD 2023 – The use of this material, whether digital or print, is governed by </a:t>
            </a:r>
            <a:r>
              <a:rPr lang="en-US" sz="600" spc="-10">
                <a:solidFill>
                  <a:schemeClr val="tx1">
                    <a:lumMod val="60000"/>
                    <a:lumOff val="40000"/>
                  </a:schemeClr>
                </a:solidFill>
                <a:hlinkClick r:id="rId4"/>
              </a:rPr>
              <a:t>www.oecd.org/termsandconditions</a:t>
            </a:r>
            <a:r>
              <a:rPr lang="en-US" sz="600" spc="-10">
                <a:solidFill>
                  <a:schemeClr val="tx1">
                    <a:lumMod val="60000"/>
                    <a:lumOff val="40000"/>
                  </a:schemeClr>
                </a:solidFill>
              </a:rPr>
              <a:t>.</a:t>
            </a:r>
          </a:p>
        </p:txBody>
      </p:sp>
      <p:sp>
        <p:nvSpPr>
          <p:cNvPr id="9" name="Text Placeholder 14">
            <a:extLst>
              <a:ext uri="{FF2B5EF4-FFF2-40B4-BE49-F238E27FC236}">
                <a16:creationId xmlns:a16="http://schemas.microsoft.com/office/drawing/2014/main" id="{64EF7BA2-6E0C-470A-B829-0005B0E92A6C}"/>
              </a:ext>
            </a:extLst>
          </p:cNvPr>
          <p:cNvSpPr>
            <a:spLocks noGrp="1"/>
          </p:cNvSpPr>
          <p:nvPr>
            <p:ph type="body" sz="quarter" idx="18" hasCustomPrompt="1"/>
          </p:nvPr>
        </p:nvSpPr>
        <p:spPr>
          <a:xfrm>
            <a:off x="994196" y="3300758"/>
            <a:ext cx="6581424" cy="91701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solidFill>
                  <a:schemeClr val="accent3"/>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second</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3" name="Rectangle 2">
            <a:extLst>
              <a:ext uri="{FF2B5EF4-FFF2-40B4-BE49-F238E27FC236}">
                <a16:creationId xmlns:a16="http://schemas.microsoft.com/office/drawing/2014/main" id="{0B3A48C5-44FD-4564-80F0-41F23DA56282}"/>
              </a:ext>
            </a:extLst>
          </p:cNvPr>
          <p:cNvSpPr/>
          <p:nvPr userDrawn="1"/>
        </p:nvSpPr>
        <p:spPr>
          <a:xfrm>
            <a:off x="0" y="-12698"/>
            <a:ext cx="354228" cy="6870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513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36C4F4-E93E-4C60-A2F9-51D74DAC2022}"/>
              </a:ext>
            </a:extLst>
          </p:cNvPr>
          <p:cNvSpPr/>
          <p:nvPr userDrawn="1"/>
        </p:nvSpPr>
        <p:spPr>
          <a:xfrm>
            <a:off x="354228" y="-12696"/>
            <a:ext cx="11837773" cy="6870696"/>
          </a:xfrm>
          <a:custGeom>
            <a:avLst/>
            <a:gdLst>
              <a:gd name="connsiteX0" fmla="*/ 0 w 11301992"/>
              <a:gd name="connsiteY0" fmla="*/ 0 h 6380249"/>
              <a:gd name="connsiteX1" fmla="*/ 11301993 w 11301992"/>
              <a:gd name="connsiteY1" fmla="*/ 0 h 6380249"/>
              <a:gd name="connsiteX2" fmla="*/ 11301993 w 11301992"/>
              <a:gd name="connsiteY2" fmla="*/ 6380249 h 6380249"/>
              <a:gd name="connsiteX3" fmla="*/ 1 w 11301992"/>
              <a:gd name="connsiteY3" fmla="*/ 6380249 h 6380249"/>
            </a:gdLst>
            <a:ahLst/>
            <a:cxnLst>
              <a:cxn ang="0">
                <a:pos x="connsiteX0" y="connsiteY0"/>
              </a:cxn>
              <a:cxn ang="0">
                <a:pos x="connsiteX1" y="connsiteY1"/>
              </a:cxn>
              <a:cxn ang="0">
                <a:pos x="connsiteX2" y="connsiteY2"/>
              </a:cxn>
              <a:cxn ang="0">
                <a:pos x="connsiteX3" y="connsiteY3"/>
              </a:cxn>
            </a:cxnLst>
            <a:rect l="l" t="t" r="r" b="b"/>
            <a:pathLst>
              <a:path w="11301992" h="6380249">
                <a:moveTo>
                  <a:pt x="0" y="0"/>
                </a:moveTo>
                <a:lnTo>
                  <a:pt x="11301993" y="0"/>
                </a:lnTo>
                <a:lnTo>
                  <a:pt x="11301993" y="6380249"/>
                </a:lnTo>
                <a:lnTo>
                  <a:pt x="1" y="6380249"/>
                </a:lnTo>
                <a:close/>
              </a:path>
            </a:pathLst>
          </a:custGeom>
          <a:solidFill>
            <a:schemeClr val="bg1"/>
          </a:solidFill>
          <a:ln w="2277" cap="flat">
            <a:noFill/>
            <a:prstDash val="solid"/>
            <a:miter/>
          </a:ln>
        </p:spPr>
        <p:txBody>
          <a:bodyPr rtlCol="0" anchor="ctr"/>
          <a:lstStyle/>
          <a:p>
            <a:r>
              <a:rPr lang="es-ES">
                <a:latin typeface="+mn-lt"/>
              </a:rPr>
              <a:t> </a:t>
            </a:r>
            <a:endParaRPr lang="en-US">
              <a:latin typeface="+mn-lt"/>
            </a:endParaRPr>
          </a:p>
        </p:txBody>
      </p:sp>
      <p:pic>
        <p:nvPicPr>
          <p:cNvPr id="6" name="Picture 5" descr="Shape&#10;&#10;Description automatically generated">
            <a:extLst>
              <a:ext uri="{FF2B5EF4-FFF2-40B4-BE49-F238E27FC236}">
                <a16:creationId xmlns:a16="http://schemas.microsoft.com/office/drawing/2014/main" id="{51664103-943F-27D2-D85B-FD9652408A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948" y="0"/>
            <a:ext cx="10287000" cy="6858000"/>
          </a:xfrm>
          <a:prstGeom prst="rect">
            <a:avLst/>
          </a:prstGeom>
        </p:spPr>
      </p:pic>
      <p:sp>
        <p:nvSpPr>
          <p:cNvPr id="7" name="Rectangle 6">
            <a:extLst>
              <a:ext uri="{FF2B5EF4-FFF2-40B4-BE49-F238E27FC236}">
                <a16:creationId xmlns:a16="http://schemas.microsoft.com/office/drawing/2014/main" id="{2BEDDE86-A502-6BD9-4E48-BBB2ED3BE010}"/>
              </a:ext>
            </a:extLst>
          </p:cNvPr>
          <p:cNvSpPr/>
          <p:nvPr userDrawn="1"/>
        </p:nvSpPr>
        <p:spPr>
          <a:xfrm>
            <a:off x="354228" y="-6349"/>
            <a:ext cx="12514047" cy="6870698"/>
          </a:xfrm>
          <a:prstGeom prst="rect">
            <a:avLst/>
          </a:prstGeom>
          <a:gradFill flip="none" rotWithShape="1">
            <a:gsLst>
              <a:gs pos="0">
                <a:srgbClr val="FFFFFF"/>
              </a:gs>
              <a:gs pos="55000">
                <a:srgbClr val="F3F5F4">
                  <a:alpha val="0"/>
                </a:srgbClr>
              </a:gs>
              <a:gs pos="39000">
                <a:srgbClr val="F3F5F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hasCustomPrompt="1"/>
          </p:nvPr>
        </p:nvSpPr>
        <p:spPr>
          <a:xfrm>
            <a:off x="994196" y="2074223"/>
            <a:ext cx="6581424" cy="113312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baseline="0">
                <a:solidFill>
                  <a:schemeClr val="tx2"/>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main</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18" name="Text Placeholder 14"/>
          <p:cNvSpPr>
            <a:spLocks noGrp="1"/>
          </p:cNvSpPr>
          <p:nvPr>
            <p:ph type="body" sz="quarter" idx="16" hasCustomPrompt="1"/>
          </p:nvPr>
        </p:nvSpPr>
        <p:spPr>
          <a:xfrm>
            <a:off x="994196" y="4977060"/>
            <a:ext cx="6581424" cy="26211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[Name of author, institution, country]</a:t>
            </a:r>
          </a:p>
        </p:txBody>
      </p:sp>
      <p:sp>
        <p:nvSpPr>
          <p:cNvPr id="19" name="Text Placeholder 14"/>
          <p:cNvSpPr>
            <a:spLocks noGrp="1"/>
          </p:cNvSpPr>
          <p:nvPr>
            <p:ph type="body" sz="quarter" idx="17" hasCustomPrompt="1"/>
          </p:nvPr>
        </p:nvSpPr>
        <p:spPr>
          <a:xfrm>
            <a:off x="994196" y="5342914"/>
            <a:ext cx="6581424" cy="26211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Place, dd Month </a:t>
            </a:r>
            <a:r>
              <a:rPr lang="en-US" err="1"/>
              <a:t>yyyy</a:t>
            </a:r>
            <a:endParaRPr lang="en-US"/>
          </a:p>
        </p:txBody>
      </p:sp>
      <p:pic>
        <p:nvPicPr>
          <p:cNvPr id="5" name="Graphic 4">
            <a:extLst>
              <a:ext uri="{FF2B5EF4-FFF2-40B4-BE49-F238E27FC236}">
                <a16:creationId xmlns:a16="http://schemas.microsoft.com/office/drawing/2014/main" id="{44233849-FE25-4517-B908-88A5092AEA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54429" y="390848"/>
            <a:ext cx="3664852" cy="595675"/>
          </a:xfrm>
          <a:prstGeom prst="rect">
            <a:avLst/>
          </a:prstGeom>
        </p:spPr>
      </p:pic>
      <p:sp>
        <p:nvSpPr>
          <p:cNvPr id="2" name="TextBox 1">
            <a:extLst>
              <a:ext uri="{FF2B5EF4-FFF2-40B4-BE49-F238E27FC236}">
                <a16:creationId xmlns:a16="http://schemas.microsoft.com/office/drawing/2014/main" id="{BEDBF644-BE3F-4462-B96E-A54E60BFE041}"/>
              </a:ext>
            </a:extLst>
          </p:cNvPr>
          <p:cNvSpPr txBox="1"/>
          <p:nvPr userDrawn="1"/>
        </p:nvSpPr>
        <p:spPr>
          <a:xfrm>
            <a:off x="411783" y="6467152"/>
            <a:ext cx="11700969" cy="276999"/>
          </a:xfrm>
          <a:prstGeom prst="rect">
            <a:avLst/>
          </a:prstGeom>
          <a:noFill/>
        </p:spPr>
        <p:txBody>
          <a:bodyPr wrap="square" rtlCol="0">
            <a:spAutoFit/>
          </a:bodyPr>
          <a:lstStyle/>
          <a:p>
            <a:pPr algn="just"/>
            <a:r>
              <a:rPr lang="en-US" sz="600" spc="-10" baseline="0">
                <a:solidFill>
                  <a:schemeClr val="tx1">
                    <a:lumMod val="60000"/>
                    <a:lumOff val="40000"/>
                  </a:schemeClr>
                </a:solidFill>
              </a:rPr>
              <a:t>This document has been produced with the financial assistance of the European Union (EU). It should not be reported as representing the official views of the EU, the OECD or its member countries, or of partners participating in the SIGMA </a:t>
            </a:r>
            <a:r>
              <a:rPr lang="en-US" sz="600" spc="-10" baseline="0" err="1">
                <a:solidFill>
                  <a:schemeClr val="tx1">
                    <a:lumMod val="60000"/>
                    <a:lumOff val="40000"/>
                  </a:schemeClr>
                </a:solidFill>
              </a:rPr>
              <a:t>Programme</a:t>
            </a:r>
            <a:r>
              <a:rPr lang="en-US" sz="600" spc="-10" baseline="0">
                <a:solidFill>
                  <a:schemeClr val="tx1">
                    <a:lumMod val="60000"/>
                    <a:lumOff val="40000"/>
                  </a:schemeClr>
                </a:solidFill>
              </a:rPr>
              <a:t>. The opinions expressed and arguments employed are those of the authors. This document, as well as any data and any map included herein, are without prejudice to the status of or sovereignty over any territory, to the delimitation of international frontiers and boundaries and to the name of any territory, city or area. </a:t>
            </a:r>
            <a:r>
              <a:rPr lang="en-US" sz="600" spc="-10">
                <a:solidFill>
                  <a:schemeClr val="tx1">
                    <a:lumMod val="60000"/>
                    <a:lumOff val="40000"/>
                  </a:schemeClr>
                </a:solidFill>
              </a:rPr>
              <a:t>© OECD 2023 – The use of this material, whether digital or print, is governed by </a:t>
            </a:r>
            <a:r>
              <a:rPr lang="en-US" sz="600" spc="-10">
                <a:solidFill>
                  <a:schemeClr val="tx1">
                    <a:lumMod val="60000"/>
                    <a:lumOff val="40000"/>
                  </a:schemeClr>
                </a:solidFill>
                <a:hlinkClick r:id="rId4"/>
              </a:rPr>
              <a:t>www.oecd.org/termsandconditions</a:t>
            </a:r>
            <a:r>
              <a:rPr lang="en-US" sz="600" spc="-10">
                <a:solidFill>
                  <a:schemeClr val="tx1">
                    <a:lumMod val="60000"/>
                    <a:lumOff val="40000"/>
                  </a:schemeClr>
                </a:solidFill>
              </a:rPr>
              <a:t>.</a:t>
            </a:r>
          </a:p>
        </p:txBody>
      </p:sp>
      <p:sp>
        <p:nvSpPr>
          <p:cNvPr id="9" name="Text Placeholder 14">
            <a:extLst>
              <a:ext uri="{FF2B5EF4-FFF2-40B4-BE49-F238E27FC236}">
                <a16:creationId xmlns:a16="http://schemas.microsoft.com/office/drawing/2014/main" id="{64EF7BA2-6E0C-470A-B829-0005B0E92A6C}"/>
              </a:ext>
            </a:extLst>
          </p:cNvPr>
          <p:cNvSpPr>
            <a:spLocks noGrp="1"/>
          </p:cNvSpPr>
          <p:nvPr>
            <p:ph type="body" sz="quarter" idx="18" hasCustomPrompt="1"/>
          </p:nvPr>
        </p:nvSpPr>
        <p:spPr>
          <a:xfrm>
            <a:off x="994196" y="3300758"/>
            <a:ext cx="6581424" cy="91701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solidFill>
                  <a:schemeClr val="accent3"/>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second</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3" name="Rectangle 2">
            <a:extLst>
              <a:ext uri="{FF2B5EF4-FFF2-40B4-BE49-F238E27FC236}">
                <a16:creationId xmlns:a16="http://schemas.microsoft.com/office/drawing/2014/main" id="{0B3A48C5-44FD-4564-80F0-41F23DA56282}"/>
              </a:ext>
            </a:extLst>
          </p:cNvPr>
          <p:cNvSpPr/>
          <p:nvPr userDrawn="1"/>
        </p:nvSpPr>
        <p:spPr>
          <a:xfrm>
            <a:off x="0" y="-12698"/>
            <a:ext cx="354228" cy="6870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513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1604673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36C4F4-E93E-4C60-A2F9-51D74DAC2022}"/>
              </a:ext>
            </a:extLst>
          </p:cNvPr>
          <p:cNvSpPr/>
          <p:nvPr userDrawn="1"/>
        </p:nvSpPr>
        <p:spPr>
          <a:xfrm>
            <a:off x="354228" y="-12696"/>
            <a:ext cx="11837773" cy="6870696"/>
          </a:xfrm>
          <a:custGeom>
            <a:avLst/>
            <a:gdLst>
              <a:gd name="connsiteX0" fmla="*/ 0 w 11301992"/>
              <a:gd name="connsiteY0" fmla="*/ 0 h 6380249"/>
              <a:gd name="connsiteX1" fmla="*/ 11301993 w 11301992"/>
              <a:gd name="connsiteY1" fmla="*/ 0 h 6380249"/>
              <a:gd name="connsiteX2" fmla="*/ 11301993 w 11301992"/>
              <a:gd name="connsiteY2" fmla="*/ 6380249 h 6380249"/>
              <a:gd name="connsiteX3" fmla="*/ 1 w 11301992"/>
              <a:gd name="connsiteY3" fmla="*/ 6380249 h 6380249"/>
            </a:gdLst>
            <a:ahLst/>
            <a:cxnLst>
              <a:cxn ang="0">
                <a:pos x="connsiteX0" y="connsiteY0"/>
              </a:cxn>
              <a:cxn ang="0">
                <a:pos x="connsiteX1" y="connsiteY1"/>
              </a:cxn>
              <a:cxn ang="0">
                <a:pos x="connsiteX2" y="connsiteY2"/>
              </a:cxn>
              <a:cxn ang="0">
                <a:pos x="connsiteX3" y="connsiteY3"/>
              </a:cxn>
            </a:cxnLst>
            <a:rect l="l" t="t" r="r" b="b"/>
            <a:pathLst>
              <a:path w="11301992" h="6380249">
                <a:moveTo>
                  <a:pt x="0" y="0"/>
                </a:moveTo>
                <a:lnTo>
                  <a:pt x="11301993" y="0"/>
                </a:lnTo>
                <a:lnTo>
                  <a:pt x="11301993" y="6380249"/>
                </a:lnTo>
                <a:lnTo>
                  <a:pt x="1" y="6380249"/>
                </a:lnTo>
                <a:close/>
              </a:path>
            </a:pathLst>
          </a:custGeom>
          <a:solidFill>
            <a:schemeClr val="bg1"/>
          </a:solidFill>
          <a:ln w="2277" cap="flat">
            <a:noFill/>
            <a:prstDash val="solid"/>
            <a:miter/>
          </a:ln>
        </p:spPr>
        <p:txBody>
          <a:bodyPr rtlCol="0" anchor="ctr"/>
          <a:lstStyle/>
          <a:p>
            <a:r>
              <a:rPr lang="es-ES">
                <a:latin typeface="+mn-lt"/>
              </a:rPr>
              <a:t> </a:t>
            </a:r>
            <a:endParaRPr lang="en-US">
              <a:latin typeface="+mn-lt"/>
            </a:endParaRPr>
          </a:p>
        </p:txBody>
      </p:sp>
      <p:pic>
        <p:nvPicPr>
          <p:cNvPr id="6" name="Picture 5" descr="Shape&#10;&#10;Description automatically generated">
            <a:extLst>
              <a:ext uri="{FF2B5EF4-FFF2-40B4-BE49-F238E27FC236}">
                <a16:creationId xmlns:a16="http://schemas.microsoft.com/office/drawing/2014/main" id="{51664103-943F-27D2-D85B-FD9652408A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948" y="0"/>
            <a:ext cx="10287000" cy="6858000"/>
          </a:xfrm>
          <a:prstGeom prst="rect">
            <a:avLst/>
          </a:prstGeom>
        </p:spPr>
      </p:pic>
      <p:sp>
        <p:nvSpPr>
          <p:cNvPr id="7" name="Rectangle 6">
            <a:extLst>
              <a:ext uri="{FF2B5EF4-FFF2-40B4-BE49-F238E27FC236}">
                <a16:creationId xmlns:a16="http://schemas.microsoft.com/office/drawing/2014/main" id="{2BEDDE86-A502-6BD9-4E48-BBB2ED3BE010}"/>
              </a:ext>
            </a:extLst>
          </p:cNvPr>
          <p:cNvSpPr/>
          <p:nvPr userDrawn="1"/>
        </p:nvSpPr>
        <p:spPr>
          <a:xfrm>
            <a:off x="354228" y="-6349"/>
            <a:ext cx="12514047" cy="6870698"/>
          </a:xfrm>
          <a:prstGeom prst="rect">
            <a:avLst/>
          </a:prstGeom>
          <a:gradFill flip="none" rotWithShape="1">
            <a:gsLst>
              <a:gs pos="0">
                <a:srgbClr val="FFFFFF"/>
              </a:gs>
              <a:gs pos="55000">
                <a:srgbClr val="F3F5F4">
                  <a:alpha val="0"/>
                </a:srgbClr>
              </a:gs>
              <a:gs pos="39000">
                <a:srgbClr val="F3F5F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hasCustomPrompt="1"/>
          </p:nvPr>
        </p:nvSpPr>
        <p:spPr>
          <a:xfrm>
            <a:off x="994196" y="2074223"/>
            <a:ext cx="6581424" cy="113312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baseline="0">
                <a:solidFill>
                  <a:schemeClr val="tx2"/>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main</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18" name="Text Placeholder 14"/>
          <p:cNvSpPr>
            <a:spLocks noGrp="1"/>
          </p:cNvSpPr>
          <p:nvPr>
            <p:ph type="body" sz="quarter" idx="16" hasCustomPrompt="1"/>
          </p:nvPr>
        </p:nvSpPr>
        <p:spPr>
          <a:xfrm>
            <a:off x="994196" y="4977060"/>
            <a:ext cx="6581424" cy="26211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[Name of author, institution, country]</a:t>
            </a:r>
          </a:p>
        </p:txBody>
      </p:sp>
      <p:sp>
        <p:nvSpPr>
          <p:cNvPr id="19" name="Text Placeholder 14"/>
          <p:cNvSpPr>
            <a:spLocks noGrp="1"/>
          </p:cNvSpPr>
          <p:nvPr>
            <p:ph type="body" sz="quarter" idx="17" hasCustomPrompt="1"/>
          </p:nvPr>
        </p:nvSpPr>
        <p:spPr>
          <a:xfrm>
            <a:off x="994196" y="5342914"/>
            <a:ext cx="6581424" cy="26211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Place, dd Month </a:t>
            </a:r>
            <a:r>
              <a:rPr lang="en-US" err="1"/>
              <a:t>yyyy</a:t>
            </a:r>
            <a:endParaRPr lang="en-US"/>
          </a:p>
        </p:txBody>
      </p:sp>
      <p:pic>
        <p:nvPicPr>
          <p:cNvPr id="5" name="Graphic 4">
            <a:extLst>
              <a:ext uri="{FF2B5EF4-FFF2-40B4-BE49-F238E27FC236}">
                <a16:creationId xmlns:a16="http://schemas.microsoft.com/office/drawing/2014/main" id="{44233849-FE25-4517-B908-88A5092AEA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54429" y="390848"/>
            <a:ext cx="3664852" cy="595675"/>
          </a:xfrm>
          <a:prstGeom prst="rect">
            <a:avLst/>
          </a:prstGeom>
        </p:spPr>
      </p:pic>
      <p:sp>
        <p:nvSpPr>
          <p:cNvPr id="2" name="TextBox 1">
            <a:extLst>
              <a:ext uri="{FF2B5EF4-FFF2-40B4-BE49-F238E27FC236}">
                <a16:creationId xmlns:a16="http://schemas.microsoft.com/office/drawing/2014/main" id="{BEDBF644-BE3F-4462-B96E-A54E60BFE041}"/>
              </a:ext>
            </a:extLst>
          </p:cNvPr>
          <p:cNvSpPr txBox="1"/>
          <p:nvPr userDrawn="1"/>
        </p:nvSpPr>
        <p:spPr>
          <a:xfrm>
            <a:off x="411783" y="6467152"/>
            <a:ext cx="11700969" cy="276999"/>
          </a:xfrm>
          <a:prstGeom prst="rect">
            <a:avLst/>
          </a:prstGeom>
          <a:noFill/>
        </p:spPr>
        <p:txBody>
          <a:bodyPr wrap="square" rtlCol="0">
            <a:spAutoFit/>
          </a:bodyPr>
          <a:lstStyle/>
          <a:p>
            <a:pPr algn="just"/>
            <a:r>
              <a:rPr lang="en-US" sz="600" spc="-10" baseline="0">
                <a:solidFill>
                  <a:schemeClr val="tx1">
                    <a:lumMod val="60000"/>
                    <a:lumOff val="40000"/>
                  </a:schemeClr>
                </a:solidFill>
              </a:rPr>
              <a:t>This document has been produced with the financial assistance of the European Union (EU). It should not be reported as representing the official views of the EU, the OECD or its member countries, or of partners participating in the SIGMA </a:t>
            </a:r>
            <a:r>
              <a:rPr lang="en-US" sz="600" spc="-10" baseline="0" err="1">
                <a:solidFill>
                  <a:schemeClr val="tx1">
                    <a:lumMod val="60000"/>
                    <a:lumOff val="40000"/>
                  </a:schemeClr>
                </a:solidFill>
              </a:rPr>
              <a:t>Programme</a:t>
            </a:r>
            <a:r>
              <a:rPr lang="en-US" sz="600" spc="-10" baseline="0">
                <a:solidFill>
                  <a:schemeClr val="tx1">
                    <a:lumMod val="60000"/>
                    <a:lumOff val="40000"/>
                  </a:schemeClr>
                </a:solidFill>
              </a:rPr>
              <a:t>. The opinions expressed and arguments employed are those of the authors. This document, as well as any data and any map included herein, are without prejudice to the status of or sovereignty over any territory, to the delimitation of international frontiers and boundaries and to the name of any territory, city or area. </a:t>
            </a:r>
            <a:r>
              <a:rPr lang="en-US" sz="600" spc="-10">
                <a:solidFill>
                  <a:schemeClr val="tx1">
                    <a:lumMod val="60000"/>
                    <a:lumOff val="40000"/>
                  </a:schemeClr>
                </a:solidFill>
              </a:rPr>
              <a:t>© OECD 2023 – The use of this material, whether digital or print, is governed by </a:t>
            </a:r>
            <a:r>
              <a:rPr lang="en-US" sz="600" spc="-10">
                <a:solidFill>
                  <a:schemeClr val="tx1">
                    <a:lumMod val="60000"/>
                    <a:lumOff val="40000"/>
                  </a:schemeClr>
                </a:solidFill>
                <a:hlinkClick r:id="rId4"/>
              </a:rPr>
              <a:t>www.oecd.org/termsandconditions</a:t>
            </a:r>
            <a:r>
              <a:rPr lang="en-US" sz="600" spc="-10">
                <a:solidFill>
                  <a:schemeClr val="tx1">
                    <a:lumMod val="60000"/>
                    <a:lumOff val="40000"/>
                  </a:schemeClr>
                </a:solidFill>
              </a:rPr>
              <a:t>.</a:t>
            </a:r>
          </a:p>
        </p:txBody>
      </p:sp>
      <p:sp>
        <p:nvSpPr>
          <p:cNvPr id="9" name="Text Placeholder 14">
            <a:extLst>
              <a:ext uri="{FF2B5EF4-FFF2-40B4-BE49-F238E27FC236}">
                <a16:creationId xmlns:a16="http://schemas.microsoft.com/office/drawing/2014/main" id="{64EF7BA2-6E0C-470A-B829-0005B0E92A6C}"/>
              </a:ext>
            </a:extLst>
          </p:cNvPr>
          <p:cNvSpPr>
            <a:spLocks noGrp="1"/>
          </p:cNvSpPr>
          <p:nvPr>
            <p:ph type="body" sz="quarter" idx="18" hasCustomPrompt="1"/>
          </p:nvPr>
        </p:nvSpPr>
        <p:spPr>
          <a:xfrm>
            <a:off x="994196" y="3300758"/>
            <a:ext cx="6581424" cy="91701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solidFill>
                  <a:schemeClr val="accent3"/>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second</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3" name="Rectangle 2">
            <a:extLst>
              <a:ext uri="{FF2B5EF4-FFF2-40B4-BE49-F238E27FC236}">
                <a16:creationId xmlns:a16="http://schemas.microsoft.com/office/drawing/2014/main" id="{0B3A48C5-44FD-4564-80F0-41F23DA56282}"/>
              </a:ext>
            </a:extLst>
          </p:cNvPr>
          <p:cNvSpPr/>
          <p:nvPr userDrawn="1"/>
        </p:nvSpPr>
        <p:spPr>
          <a:xfrm>
            <a:off x="0" y="-12698"/>
            <a:ext cx="354228" cy="6870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71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654351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36C4F4-E93E-4C60-A2F9-51D74DAC2022}"/>
              </a:ext>
            </a:extLst>
          </p:cNvPr>
          <p:cNvSpPr/>
          <p:nvPr userDrawn="1"/>
        </p:nvSpPr>
        <p:spPr>
          <a:xfrm>
            <a:off x="354228" y="-12696"/>
            <a:ext cx="11837773" cy="6870696"/>
          </a:xfrm>
          <a:custGeom>
            <a:avLst/>
            <a:gdLst>
              <a:gd name="connsiteX0" fmla="*/ 0 w 11301992"/>
              <a:gd name="connsiteY0" fmla="*/ 0 h 6380249"/>
              <a:gd name="connsiteX1" fmla="*/ 11301993 w 11301992"/>
              <a:gd name="connsiteY1" fmla="*/ 0 h 6380249"/>
              <a:gd name="connsiteX2" fmla="*/ 11301993 w 11301992"/>
              <a:gd name="connsiteY2" fmla="*/ 6380249 h 6380249"/>
              <a:gd name="connsiteX3" fmla="*/ 1 w 11301992"/>
              <a:gd name="connsiteY3" fmla="*/ 6380249 h 6380249"/>
            </a:gdLst>
            <a:ahLst/>
            <a:cxnLst>
              <a:cxn ang="0">
                <a:pos x="connsiteX0" y="connsiteY0"/>
              </a:cxn>
              <a:cxn ang="0">
                <a:pos x="connsiteX1" y="connsiteY1"/>
              </a:cxn>
              <a:cxn ang="0">
                <a:pos x="connsiteX2" y="connsiteY2"/>
              </a:cxn>
              <a:cxn ang="0">
                <a:pos x="connsiteX3" y="connsiteY3"/>
              </a:cxn>
            </a:cxnLst>
            <a:rect l="l" t="t" r="r" b="b"/>
            <a:pathLst>
              <a:path w="11301992" h="6380249">
                <a:moveTo>
                  <a:pt x="0" y="0"/>
                </a:moveTo>
                <a:lnTo>
                  <a:pt x="11301993" y="0"/>
                </a:lnTo>
                <a:lnTo>
                  <a:pt x="11301993" y="6380249"/>
                </a:lnTo>
                <a:lnTo>
                  <a:pt x="1" y="6380249"/>
                </a:lnTo>
                <a:close/>
              </a:path>
            </a:pathLst>
          </a:custGeom>
          <a:solidFill>
            <a:schemeClr val="bg1"/>
          </a:solidFill>
          <a:ln w="2277" cap="flat">
            <a:noFill/>
            <a:prstDash val="solid"/>
            <a:miter/>
          </a:ln>
        </p:spPr>
        <p:txBody>
          <a:bodyPr rtlCol="0" anchor="ctr"/>
          <a:lstStyle/>
          <a:p>
            <a:r>
              <a:rPr lang="es-ES">
                <a:latin typeface="+mn-lt"/>
              </a:rPr>
              <a:t> </a:t>
            </a:r>
            <a:endParaRPr lang="en-US">
              <a:latin typeface="+mn-lt"/>
            </a:endParaRPr>
          </a:p>
        </p:txBody>
      </p:sp>
      <p:pic>
        <p:nvPicPr>
          <p:cNvPr id="6" name="Picture 5" descr="Shape&#10;&#10;Description automatically generated">
            <a:extLst>
              <a:ext uri="{FF2B5EF4-FFF2-40B4-BE49-F238E27FC236}">
                <a16:creationId xmlns:a16="http://schemas.microsoft.com/office/drawing/2014/main" id="{51664103-943F-27D2-D85B-FD9652408A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948" y="0"/>
            <a:ext cx="10287000" cy="6858000"/>
          </a:xfrm>
          <a:prstGeom prst="rect">
            <a:avLst/>
          </a:prstGeom>
        </p:spPr>
      </p:pic>
      <p:sp>
        <p:nvSpPr>
          <p:cNvPr id="7" name="Rectangle 6">
            <a:extLst>
              <a:ext uri="{FF2B5EF4-FFF2-40B4-BE49-F238E27FC236}">
                <a16:creationId xmlns:a16="http://schemas.microsoft.com/office/drawing/2014/main" id="{2BEDDE86-A502-6BD9-4E48-BBB2ED3BE010}"/>
              </a:ext>
            </a:extLst>
          </p:cNvPr>
          <p:cNvSpPr/>
          <p:nvPr userDrawn="1"/>
        </p:nvSpPr>
        <p:spPr>
          <a:xfrm>
            <a:off x="354228" y="-6349"/>
            <a:ext cx="12514047" cy="6870698"/>
          </a:xfrm>
          <a:prstGeom prst="rect">
            <a:avLst/>
          </a:prstGeom>
          <a:gradFill flip="none" rotWithShape="1">
            <a:gsLst>
              <a:gs pos="0">
                <a:srgbClr val="FFFFFF"/>
              </a:gs>
              <a:gs pos="55000">
                <a:srgbClr val="F3F5F4">
                  <a:alpha val="0"/>
                </a:srgbClr>
              </a:gs>
              <a:gs pos="39000">
                <a:srgbClr val="F3F5F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hasCustomPrompt="1"/>
          </p:nvPr>
        </p:nvSpPr>
        <p:spPr>
          <a:xfrm>
            <a:off x="994196" y="2074223"/>
            <a:ext cx="6581424" cy="113312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baseline="0">
                <a:solidFill>
                  <a:schemeClr val="tx2"/>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main</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18" name="Text Placeholder 14"/>
          <p:cNvSpPr>
            <a:spLocks noGrp="1"/>
          </p:cNvSpPr>
          <p:nvPr>
            <p:ph type="body" sz="quarter" idx="16" hasCustomPrompt="1"/>
          </p:nvPr>
        </p:nvSpPr>
        <p:spPr>
          <a:xfrm>
            <a:off x="994196" y="4977060"/>
            <a:ext cx="6581424" cy="26211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[Name of author, institution, country]</a:t>
            </a:r>
          </a:p>
        </p:txBody>
      </p:sp>
      <p:sp>
        <p:nvSpPr>
          <p:cNvPr id="19" name="Text Placeholder 14"/>
          <p:cNvSpPr>
            <a:spLocks noGrp="1"/>
          </p:cNvSpPr>
          <p:nvPr>
            <p:ph type="body" sz="quarter" idx="17" hasCustomPrompt="1"/>
          </p:nvPr>
        </p:nvSpPr>
        <p:spPr>
          <a:xfrm>
            <a:off x="994196" y="5342914"/>
            <a:ext cx="6581424" cy="26211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Place, dd Month </a:t>
            </a:r>
            <a:r>
              <a:rPr lang="en-US" err="1"/>
              <a:t>yyyy</a:t>
            </a:r>
            <a:endParaRPr lang="en-US"/>
          </a:p>
        </p:txBody>
      </p:sp>
      <p:pic>
        <p:nvPicPr>
          <p:cNvPr id="5" name="Graphic 4">
            <a:extLst>
              <a:ext uri="{FF2B5EF4-FFF2-40B4-BE49-F238E27FC236}">
                <a16:creationId xmlns:a16="http://schemas.microsoft.com/office/drawing/2014/main" id="{44233849-FE25-4517-B908-88A5092AEA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54429" y="390848"/>
            <a:ext cx="3664852" cy="595675"/>
          </a:xfrm>
          <a:prstGeom prst="rect">
            <a:avLst/>
          </a:prstGeom>
        </p:spPr>
      </p:pic>
      <p:sp>
        <p:nvSpPr>
          <p:cNvPr id="2" name="TextBox 1">
            <a:extLst>
              <a:ext uri="{FF2B5EF4-FFF2-40B4-BE49-F238E27FC236}">
                <a16:creationId xmlns:a16="http://schemas.microsoft.com/office/drawing/2014/main" id="{BEDBF644-BE3F-4462-B96E-A54E60BFE041}"/>
              </a:ext>
            </a:extLst>
          </p:cNvPr>
          <p:cNvSpPr txBox="1"/>
          <p:nvPr userDrawn="1"/>
        </p:nvSpPr>
        <p:spPr>
          <a:xfrm>
            <a:off x="411783" y="6467152"/>
            <a:ext cx="11700969" cy="276999"/>
          </a:xfrm>
          <a:prstGeom prst="rect">
            <a:avLst/>
          </a:prstGeom>
          <a:noFill/>
        </p:spPr>
        <p:txBody>
          <a:bodyPr wrap="square" rtlCol="0">
            <a:spAutoFit/>
          </a:bodyPr>
          <a:lstStyle/>
          <a:p>
            <a:pPr algn="just"/>
            <a:r>
              <a:rPr lang="en-US" sz="600" spc="-10" baseline="0">
                <a:solidFill>
                  <a:schemeClr val="tx1">
                    <a:lumMod val="60000"/>
                    <a:lumOff val="40000"/>
                  </a:schemeClr>
                </a:solidFill>
              </a:rPr>
              <a:t>This document has been produced with the financial assistance of the European Union (EU). It should not be reported as representing the official views of the EU, the OECD or its member countries, or of partners participating in the SIGMA </a:t>
            </a:r>
            <a:r>
              <a:rPr lang="en-US" sz="600" spc="-10" baseline="0" err="1">
                <a:solidFill>
                  <a:schemeClr val="tx1">
                    <a:lumMod val="60000"/>
                    <a:lumOff val="40000"/>
                  </a:schemeClr>
                </a:solidFill>
              </a:rPr>
              <a:t>Programme</a:t>
            </a:r>
            <a:r>
              <a:rPr lang="en-US" sz="600" spc="-10" baseline="0">
                <a:solidFill>
                  <a:schemeClr val="tx1">
                    <a:lumMod val="60000"/>
                    <a:lumOff val="40000"/>
                  </a:schemeClr>
                </a:solidFill>
              </a:rPr>
              <a:t>. The opinions expressed and arguments employed are those of the authors. This document, as well as any data and any map included herein, are without prejudice to the status of or sovereignty over any territory, to the delimitation of international frontiers and boundaries and to the name of any territory, city or area. </a:t>
            </a:r>
            <a:r>
              <a:rPr lang="en-US" sz="600" spc="-10">
                <a:solidFill>
                  <a:schemeClr val="tx1">
                    <a:lumMod val="60000"/>
                    <a:lumOff val="40000"/>
                  </a:schemeClr>
                </a:solidFill>
              </a:rPr>
              <a:t>© OECD 2023 – The use of this material, whether digital or print, is governed by </a:t>
            </a:r>
            <a:r>
              <a:rPr lang="en-US" sz="600" spc="-10">
                <a:solidFill>
                  <a:schemeClr val="tx1">
                    <a:lumMod val="60000"/>
                    <a:lumOff val="40000"/>
                  </a:schemeClr>
                </a:solidFill>
                <a:hlinkClick r:id="rId4"/>
              </a:rPr>
              <a:t>www.oecd.org/termsandconditions</a:t>
            </a:r>
            <a:r>
              <a:rPr lang="en-US" sz="600" spc="-10">
                <a:solidFill>
                  <a:schemeClr val="tx1">
                    <a:lumMod val="60000"/>
                    <a:lumOff val="40000"/>
                  </a:schemeClr>
                </a:solidFill>
              </a:rPr>
              <a:t>.</a:t>
            </a:r>
          </a:p>
        </p:txBody>
      </p:sp>
      <p:sp>
        <p:nvSpPr>
          <p:cNvPr id="9" name="Text Placeholder 14">
            <a:extLst>
              <a:ext uri="{FF2B5EF4-FFF2-40B4-BE49-F238E27FC236}">
                <a16:creationId xmlns:a16="http://schemas.microsoft.com/office/drawing/2014/main" id="{64EF7BA2-6E0C-470A-B829-0005B0E92A6C}"/>
              </a:ext>
            </a:extLst>
          </p:cNvPr>
          <p:cNvSpPr>
            <a:spLocks noGrp="1"/>
          </p:cNvSpPr>
          <p:nvPr>
            <p:ph type="body" sz="quarter" idx="18" hasCustomPrompt="1"/>
          </p:nvPr>
        </p:nvSpPr>
        <p:spPr>
          <a:xfrm>
            <a:off x="994196" y="3300758"/>
            <a:ext cx="6581424" cy="91701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solidFill>
                  <a:schemeClr val="accent3"/>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second</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3" name="Rectangle 2">
            <a:extLst>
              <a:ext uri="{FF2B5EF4-FFF2-40B4-BE49-F238E27FC236}">
                <a16:creationId xmlns:a16="http://schemas.microsoft.com/office/drawing/2014/main" id="{0B3A48C5-44FD-4564-80F0-41F23DA56282}"/>
              </a:ext>
            </a:extLst>
          </p:cNvPr>
          <p:cNvSpPr/>
          <p:nvPr userDrawn="1"/>
        </p:nvSpPr>
        <p:spPr>
          <a:xfrm>
            <a:off x="0" y="-12698"/>
            <a:ext cx="354228" cy="6870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710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1079426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36C4F4-E93E-4C60-A2F9-51D74DAC2022}"/>
              </a:ext>
            </a:extLst>
          </p:cNvPr>
          <p:cNvSpPr/>
          <p:nvPr userDrawn="1"/>
        </p:nvSpPr>
        <p:spPr>
          <a:xfrm>
            <a:off x="354228" y="-12696"/>
            <a:ext cx="11837773" cy="6870696"/>
          </a:xfrm>
          <a:custGeom>
            <a:avLst/>
            <a:gdLst>
              <a:gd name="connsiteX0" fmla="*/ 0 w 11301992"/>
              <a:gd name="connsiteY0" fmla="*/ 0 h 6380249"/>
              <a:gd name="connsiteX1" fmla="*/ 11301993 w 11301992"/>
              <a:gd name="connsiteY1" fmla="*/ 0 h 6380249"/>
              <a:gd name="connsiteX2" fmla="*/ 11301993 w 11301992"/>
              <a:gd name="connsiteY2" fmla="*/ 6380249 h 6380249"/>
              <a:gd name="connsiteX3" fmla="*/ 1 w 11301992"/>
              <a:gd name="connsiteY3" fmla="*/ 6380249 h 6380249"/>
            </a:gdLst>
            <a:ahLst/>
            <a:cxnLst>
              <a:cxn ang="0">
                <a:pos x="connsiteX0" y="connsiteY0"/>
              </a:cxn>
              <a:cxn ang="0">
                <a:pos x="connsiteX1" y="connsiteY1"/>
              </a:cxn>
              <a:cxn ang="0">
                <a:pos x="connsiteX2" y="connsiteY2"/>
              </a:cxn>
              <a:cxn ang="0">
                <a:pos x="connsiteX3" y="connsiteY3"/>
              </a:cxn>
            </a:cxnLst>
            <a:rect l="l" t="t" r="r" b="b"/>
            <a:pathLst>
              <a:path w="11301992" h="6380249">
                <a:moveTo>
                  <a:pt x="0" y="0"/>
                </a:moveTo>
                <a:lnTo>
                  <a:pt x="11301993" y="0"/>
                </a:lnTo>
                <a:lnTo>
                  <a:pt x="11301993" y="6380249"/>
                </a:lnTo>
                <a:lnTo>
                  <a:pt x="1" y="6380249"/>
                </a:lnTo>
                <a:close/>
              </a:path>
            </a:pathLst>
          </a:custGeom>
          <a:solidFill>
            <a:schemeClr val="bg1"/>
          </a:solidFill>
          <a:ln w="2277" cap="flat">
            <a:noFill/>
            <a:prstDash val="solid"/>
            <a:miter/>
          </a:ln>
        </p:spPr>
        <p:txBody>
          <a:bodyPr rtlCol="0" anchor="ctr"/>
          <a:lstStyle/>
          <a:p>
            <a:r>
              <a:rPr lang="es-ES">
                <a:latin typeface="+mn-lt"/>
              </a:rPr>
              <a:t> </a:t>
            </a:r>
            <a:endParaRPr lang="en-US">
              <a:latin typeface="+mn-lt"/>
            </a:endParaRPr>
          </a:p>
        </p:txBody>
      </p:sp>
      <p:pic>
        <p:nvPicPr>
          <p:cNvPr id="6" name="Picture 5" descr="Shape&#10;&#10;Description automatically generated">
            <a:extLst>
              <a:ext uri="{FF2B5EF4-FFF2-40B4-BE49-F238E27FC236}">
                <a16:creationId xmlns:a16="http://schemas.microsoft.com/office/drawing/2014/main" id="{51664103-943F-27D2-D85B-FD9652408A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948" y="0"/>
            <a:ext cx="10287000" cy="6858000"/>
          </a:xfrm>
          <a:prstGeom prst="rect">
            <a:avLst/>
          </a:prstGeom>
        </p:spPr>
      </p:pic>
      <p:sp>
        <p:nvSpPr>
          <p:cNvPr id="7" name="Rectangle 6">
            <a:extLst>
              <a:ext uri="{FF2B5EF4-FFF2-40B4-BE49-F238E27FC236}">
                <a16:creationId xmlns:a16="http://schemas.microsoft.com/office/drawing/2014/main" id="{2BEDDE86-A502-6BD9-4E48-BBB2ED3BE010}"/>
              </a:ext>
            </a:extLst>
          </p:cNvPr>
          <p:cNvSpPr/>
          <p:nvPr userDrawn="1"/>
        </p:nvSpPr>
        <p:spPr>
          <a:xfrm>
            <a:off x="354228" y="-6349"/>
            <a:ext cx="12514047" cy="6870698"/>
          </a:xfrm>
          <a:prstGeom prst="rect">
            <a:avLst/>
          </a:prstGeom>
          <a:gradFill flip="none" rotWithShape="1">
            <a:gsLst>
              <a:gs pos="0">
                <a:srgbClr val="FFFFFF"/>
              </a:gs>
              <a:gs pos="55000">
                <a:srgbClr val="F3F5F4">
                  <a:alpha val="0"/>
                </a:srgbClr>
              </a:gs>
              <a:gs pos="39000">
                <a:srgbClr val="F3F5F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hasCustomPrompt="1"/>
          </p:nvPr>
        </p:nvSpPr>
        <p:spPr>
          <a:xfrm>
            <a:off x="994196" y="2074223"/>
            <a:ext cx="6581424" cy="113312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baseline="0">
                <a:solidFill>
                  <a:schemeClr val="tx2"/>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main</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18" name="Text Placeholder 14"/>
          <p:cNvSpPr>
            <a:spLocks noGrp="1"/>
          </p:cNvSpPr>
          <p:nvPr>
            <p:ph type="body" sz="quarter" idx="16" hasCustomPrompt="1"/>
          </p:nvPr>
        </p:nvSpPr>
        <p:spPr>
          <a:xfrm>
            <a:off x="994196" y="4977060"/>
            <a:ext cx="6581424" cy="26211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[Name of author, institution, country]</a:t>
            </a:r>
          </a:p>
        </p:txBody>
      </p:sp>
      <p:sp>
        <p:nvSpPr>
          <p:cNvPr id="19" name="Text Placeholder 14"/>
          <p:cNvSpPr>
            <a:spLocks noGrp="1"/>
          </p:cNvSpPr>
          <p:nvPr>
            <p:ph type="body" sz="quarter" idx="17" hasCustomPrompt="1"/>
          </p:nvPr>
        </p:nvSpPr>
        <p:spPr>
          <a:xfrm>
            <a:off x="994196" y="5342914"/>
            <a:ext cx="6581424" cy="26211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Place, dd Month </a:t>
            </a:r>
            <a:r>
              <a:rPr lang="en-US" err="1"/>
              <a:t>yyyy</a:t>
            </a:r>
            <a:endParaRPr lang="en-US"/>
          </a:p>
        </p:txBody>
      </p:sp>
      <p:pic>
        <p:nvPicPr>
          <p:cNvPr id="5" name="Graphic 4">
            <a:extLst>
              <a:ext uri="{FF2B5EF4-FFF2-40B4-BE49-F238E27FC236}">
                <a16:creationId xmlns:a16="http://schemas.microsoft.com/office/drawing/2014/main" id="{44233849-FE25-4517-B908-88A5092AEA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54429" y="390848"/>
            <a:ext cx="3664852" cy="595675"/>
          </a:xfrm>
          <a:prstGeom prst="rect">
            <a:avLst/>
          </a:prstGeom>
        </p:spPr>
      </p:pic>
      <p:sp>
        <p:nvSpPr>
          <p:cNvPr id="2" name="TextBox 1">
            <a:extLst>
              <a:ext uri="{FF2B5EF4-FFF2-40B4-BE49-F238E27FC236}">
                <a16:creationId xmlns:a16="http://schemas.microsoft.com/office/drawing/2014/main" id="{BEDBF644-BE3F-4462-B96E-A54E60BFE041}"/>
              </a:ext>
            </a:extLst>
          </p:cNvPr>
          <p:cNvSpPr txBox="1"/>
          <p:nvPr userDrawn="1"/>
        </p:nvSpPr>
        <p:spPr>
          <a:xfrm>
            <a:off x="411783" y="6467152"/>
            <a:ext cx="11700969" cy="276999"/>
          </a:xfrm>
          <a:prstGeom prst="rect">
            <a:avLst/>
          </a:prstGeom>
          <a:noFill/>
        </p:spPr>
        <p:txBody>
          <a:bodyPr wrap="square" rtlCol="0">
            <a:spAutoFit/>
          </a:bodyPr>
          <a:lstStyle/>
          <a:p>
            <a:pPr algn="just"/>
            <a:r>
              <a:rPr lang="en-US" sz="600" spc="-10" baseline="0">
                <a:solidFill>
                  <a:schemeClr val="tx1">
                    <a:lumMod val="60000"/>
                    <a:lumOff val="40000"/>
                  </a:schemeClr>
                </a:solidFill>
              </a:rPr>
              <a:t>This document has been produced with the financial assistance of the European Union (EU). It should not be reported as representing the official views of the EU, the OECD or its member countries, or of partners participating in the SIGMA </a:t>
            </a:r>
            <a:r>
              <a:rPr lang="en-US" sz="600" spc="-10" baseline="0" err="1">
                <a:solidFill>
                  <a:schemeClr val="tx1">
                    <a:lumMod val="60000"/>
                    <a:lumOff val="40000"/>
                  </a:schemeClr>
                </a:solidFill>
              </a:rPr>
              <a:t>Programme</a:t>
            </a:r>
            <a:r>
              <a:rPr lang="en-US" sz="600" spc="-10" baseline="0">
                <a:solidFill>
                  <a:schemeClr val="tx1">
                    <a:lumMod val="60000"/>
                    <a:lumOff val="40000"/>
                  </a:schemeClr>
                </a:solidFill>
              </a:rPr>
              <a:t>. The opinions expressed and arguments employed are those of the authors. This document, as well as any data and any map included herein, are without prejudice to the status of or sovereignty over any territory, to the delimitation of international frontiers and boundaries and to the name of any territory, city or area. </a:t>
            </a:r>
            <a:r>
              <a:rPr lang="en-US" sz="600" spc="-10">
                <a:solidFill>
                  <a:schemeClr val="tx1">
                    <a:lumMod val="60000"/>
                    <a:lumOff val="40000"/>
                  </a:schemeClr>
                </a:solidFill>
              </a:rPr>
              <a:t>© OECD 2023 – The use of this material, whether digital or print, is governed by </a:t>
            </a:r>
            <a:r>
              <a:rPr lang="en-US" sz="600" spc="-10">
                <a:solidFill>
                  <a:schemeClr val="tx1">
                    <a:lumMod val="60000"/>
                    <a:lumOff val="40000"/>
                  </a:schemeClr>
                </a:solidFill>
                <a:hlinkClick r:id="rId4"/>
              </a:rPr>
              <a:t>www.oecd.org/termsandconditions</a:t>
            </a:r>
            <a:r>
              <a:rPr lang="en-US" sz="600" spc="-10">
                <a:solidFill>
                  <a:schemeClr val="tx1">
                    <a:lumMod val="60000"/>
                    <a:lumOff val="40000"/>
                  </a:schemeClr>
                </a:solidFill>
              </a:rPr>
              <a:t>.</a:t>
            </a:r>
          </a:p>
        </p:txBody>
      </p:sp>
      <p:sp>
        <p:nvSpPr>
          <p:cNvPr id="9" name="Text Placeholder 14">
            <a:extLst>
              <a:ext uri="{FF2B5EF4-FFF2-40B4-BE49-F238E27FC236}">
                <a16:creationId xmlns:a16="http://schemas.microsoft.com/office/drawing/2014/main" id="{64EF7BA2-6E0C-470A-B829-0005B0E92A6C}"/>
              </a:ext>
            </a:extLst>
          </p:cNvPr>
          <p:cNvSpPr>
            <a:spLocks noGrp="1"/>
          </p:cNvSpPr>
          <p:nvPr>
            <p:ph type="body" sz="quarter" idx="18" hasCustomPrompt="1"/>
          </p:nvPr>
        </p:nvSpPr>
        <p:spPr>
          <a:xfrm>
            <a:off x="994196" y="3300758"/>
            <a:ext cx="6581424" cy="91701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solidFill>
                  <a:schemeClr val="accent3"/>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second</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3" name="Rectangle 2">
            <a:extLst>
              <a:ext uri="{FF2B5EF4-FFF2-40B4-BE49-F238E27FC236}">
                <a16:creationId xmlns:a16="http://schemas.microsoft.com/office/drawing/2014/main" id="{0B3A48C5-44FD-4564-80F0-41F23DA56282}"/>
              </a:ext>
            </a:extLst>
          </p:cNvPr>
          <p:cNvSpPr/>
          <p:nvPr userDrawn="1"/>
        </p:nvSpPr>
        <p:spPr>
          <a:xfrm>
            <a:off x="0" y="-12698"/>
            <a:ext cx="354228" cy="6870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36C4F4-E93E-4C60-A2F9-51D74DAC2022}"/>
              </a:ext>
            </a:extLst>
          </p:cNvPr>
          <p:cNvSpPr/>
          <p:nvPr userDrawn="1"/>
        </p:nvSpPr>
        <p:spPr>
          <a:xfrm>
            <a:off x="354228" y="-12696"/>
            <a:ext cx="11837773" cy="6870696"/>
          </a:xfrm>
          <a:custGeom>
            <a:avLst/>
            <a:gdLst>
              <a:gd name="connsiteX0" fmla="*/ 0 w 11301992"/>
              <a:gd name="connsiteY0" fmla="*/ 0 h 6380249"/>
              <a:gd name="connsiteX1" fmla="*/ 11301993 w 11301992"/>
              <a:gd name="connsiteY1" fmla="*/ 0 h 6380249"/>
              <a:gd name="connsiteX2" fmla="*/ 11301993 w 11301992"/>
              <a:gd name="connsiteY2" fmla="*/ 6380249 h 6380249"/>
              <a:gd name="connsiteX3" fmla="*/ 1 w 11301992"/>
              <a:gd name="connsiteY3" fmla="*/ 6380249 h 6380249"/>
            </a:gdLst>
            <a:ahLst/>
            <a:cxnLst>
              <a:cxn ang="0">
                <a:pos x="connsiteX0" y="connsiteY0"/>
              </a:cxn>
              <a:cxn ang="0">
                <a:pos x="connsiteX1" y="connsiteY1"/>
              </a:cxn>
              <a:cxn ang="0">
                <a:pos x="connsiteX2" y="connsiteY2"/>
              </a:cxn>
              <a:cxn ang="0">
                <a:pos x="connsiteX3" y="connsiteY3"/>
              </a:cxn>
            </a:cxnLst>
            <a:rect l="l" t="t" r="r" b="b"/>
            <a:pathLst>
              <a:path w="11301992" h="6380249">
                <a:moveTo>
                  <a:pt x="0" y="0"/>
                </a:moveTo>
                <a:lnTo>
                  <a:pt x="11301993" y="0"/>
                </a:lnTo>
                <a:lnTo>
                  <a:pt x="11301993" y="6380249"/>
                </a:lnTo>
                <a:lnTo>
                  <a:pt x="1" y="6380249"/>
                </a:lnTo>
                <a:close/>
              </a:path>
            </a:pathLst>
          </a:custGeom>
          <a:solidFill>
            <a:schemeClr val="bg1"/>
          </a:solidFill>
          <a:ln w="2277" cap="flat">
            <a:noFill/>
            <a:prstDash val="solid"/>
            <a:miter/>
          </a:ln>
        </p:spPr>
        <p:txBody>
          <a:bodyPr rtlCol="0" anchor="ctr"/>
          <a:lstStyle/>
          <a:p>
            <a:r>
              <a:rPr lang="es-ES">
                <a:latin typeface="+mn-lt"/>
              </a:rPr>
              <a:t> </a:t>
            </a:r>
            <a:endParaRPr lang="en-US">
              <a:latin typeface="+mn-lt"/>
            </a:endParaRPr>
          </a:p>
        </p:txBody>
      </p:sp>
      <p:pic>
        <p:nvPicPr>
          <p:cNvPr id="6" name="Picture 5" descr="Shape&#10;&#10;Description automatically generated">
            <a:extLst>
              <a:ext uri="{FF2B5EF4-FFF2-40B4-BE49-F238E27FC236}">
                <a16:creationId xmlns:a16="http://schemas.microsoft.com/office/drawing/2014/main" id="{51664103-943F-27D2-D85B-FD9652408A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7886"/>
          <a:stretch/>
        </p:blipFill>
        <p:spPr>
          <a:xfrm>
            <a:off x="3744948" y="0"/>
            <a:ext cx="8447052" cy="6858000"/>
          </a:xfrm>
          <a:prstGeom prst="rect">
            <a:avLst/>
          </a:prstGeom>
        </p:spPr>
      </p:pic>
      <p:sp>
        <p:nvSpPr>
          <p:cNvPr id="7" name="Rectangle 6">
            <a:extLst>
              <a:ext uri="{FF2B5EF4-FFF2-40B4-BE49-F238E27FC236}">
                <a16:creationId xmlns:a16="http://schemas.microsoft.com/office/drawing/2014/main" id="{2BEDDE86-A502-6BD9-4E48-BBB2ED3BE010}"/>
              </a:ext>
            </a:extLst>
          </p:cNvPr>
          <p:cNvSpPr/>
          <p:nvPr userDrawn="1"/>
        </p:nvSpPr>
        <p:spPr>
          <a:xfrm>
            <a:off x="354228" y="-6349"/>
            <a:ext cx="12514047" cy="6870698"/>
          </a:xfrm>
          <a:prstGeom prst="rect">
            <a:avLst/>
          </a:prstGeom>
          <a:gradFill flip="none" rotWithShape="1">
            <a:gsLst>
              <a:gs pos="0">
                <a:srgbClr val="FFFFFF"/>
              </a:gs>
              <a:gs pos="55000">
                <a:srgbClr val="F3F5F4">
                  <a:alpha val="0"/>
                </a:srgbClr>
              </a:gs>
              <a:gs pos="39000">
                <a:srgbClr val="F3F5F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hasCustomPrompt="1"/>
          </p:nvPr>
        </p:nvSpPr>
        <p:spPr>
          <a:xfrm>
            <a:off x="994196" y="2074223"/>
            <a:ext cx="6581424" cy="113312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baseline="0">
                <a:solidFill>
                  <a:schemeClr val="tx2"/>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main</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18" name="Text Placeholder 14"/>
          <p:cNvSpPr>
            <a:spLocks noGrp="1"/>
          </p:cNvSpPr>
          <p:nvPr>
            <p:ph type="body" sz="quarter" idx="16" hasCustomPrompt="1"/>
          </p:nvPr>
        </p:nvSpPr>
        <p:spPr>
          <a:xfrm>
            <a:off x="994196" y="4977060"/>
            <a:ext cx="6581424" cy="26211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[Name of author, institution, country]</a:t>
            </a:r>
          </a:p>
        </p:txBody>
      </p:sp>
      <p:sp>
        <p:nvSpPr>
          <p:cNvPr id="19" name="Text Placeholder 14"/>
          <p:cNvSpPr>
            <a:spLocks noGrp="1"/>
          </p:cNvSpPr>
          <p:nvPr>
            <p:ph type="body" sz="quarter" idx="17" hasCustomPrompt="1"/>
          </p:nvPr>
        </p:nvSpPr>
        <p:spPr>
          <a:xfrm>
            <a:off x="994196" y="5342914"/>
            <a:ext cx="6581424" cy="26211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Place, dd Month </a:t>
            </a:r>
            <a:r>
              <a:rPr lang="en-US" err="1"/>
              <a:t>yyyy</a:t>
            </a:r>
            <a:endParaRPr lang="en-US"/>
          </a:p>
        </p:txBody>
      </p:sp>
      <p:pic>
        <p:nvPicPr>
          <p:cNvPr id="5" name="Graphic 4">
            <a:extLst>
              <a:ext uri="{FF2B5EF4-FFF2-40B4-BE49-F238E27FC236}">
                <a16:creationId xmlns:a16="http://schemas.microsoft.com/office/drawing/2014/main" id="{44233849-FE25-4517-B908-88A5092AEA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54429" y="390848"/>
            <a:ext cx="3664852" cy="595675"/>
          </a:xfrm>
          <a:prstGeom prst="rect">
            <a:avLst/>
          </a:prstGeom>
        </p:spPr>
      </p:pic>
      <p:sp>
        <p:nvSpPr>
          <p:cNvPr id="2" name="TextBox 1">
            <a:extLst>
              <a:ext uri="{FF2B5EF4-FFF2-40B4-BE49-F238E27FC236}">
                <a16:creationId xmlns:a16="http://schemas.microsoft.com/office/drawing/2014/main" id="{BEDBF644-BE3F-4462-B96E-A54E60BFE041}"/>
              </a:ext>
            </a:extLst>
          </p:cNvPr>
          <p:cNvSpPr txBox="1"/>
          <p:nvPr userDrawn="1"/>
        </p:nvSpPr>
        <p:spPr>
          <a:xfrm>
            <a:off x="411783" y="6467152"/>
            <a:ext cx="11700969" cy="276999"/>
          </a:xfrm>
          <a:prstGeom prst="rect">
            <a:avLst/>
          </a:prstGeom>
          <a:noFill/>
        </p:spPr>
        <p:txBody>
          <a:bodyPr wrap="square" rtlCol="0">
            <a:spAutoFit/>
          </a:bodyPr>
          <a:lstStyle/>
          <a:p>
            <a:pPr algn="just"/>
            <a:r>
              <a:rPr lang="en-US" sz="600" spc="-10" baseline="0">
                <a:solidFill>
                  <a:schemeClr val="tx1">
                    <a:lumMod val="60000"/>
                    <a:lumOff val="40000"/>
                  </a:schemeClr>
                </a:solidFill>
              </a:rPr>
              <a:t>This document has been produced with the financial assistance of the European Union (EU). It should not be reported as representing the official views of the EU, the OECD or its member countries, or of partners participating in the SIGMA </a:t>
            </a:r>
            <a:r>
              <a:rPr lang="en-US" sz="600" spc="-10" baseline="0" err="1">
                <a:solidFill>
                  <a:schemeClr val="tx1">
                    <a:lumMod val="60000"/>
                    <a:lumOff val="40000"/>
                  </a:schemeClr>
                </a:solidFill>
              </a:rPr>
              <a:t>Programme</a:t>
            </a:r>
            <a:r>
              <a:rPr lang="en-US" sz="600" spc="-10" baseline="0">
                <a:solidFill>
                  <a:schemeClr val="tx1">
                    <a:lumMod val="60000"/>
                    <a:lumOff val="40000"/>
                  </a:schemeClr>
                </a:solidFill>
              </a:rPr>
              <a:t>. The opinions expressed and arguments employed are those of the authors. This document, as well as any data and any map included herein, are without prejudice to the status of or sovereignty over any territory, to the delimitation of international frontiers and boundaries and to the name of any territory, city or area. </a:t>
            </a:r>
            <a:r>
              <a:rPr lang="en-US" sz="600" spc="-10">
                <a:solidFill>
                  <a:schemeClr val="tx1">
                    <a:lumMod val="60000"/>
                    <a:lumOff val="40000"/>
                  </a:schemeClr>
                </a:solidFill>
              </a:rPr>
              <a:t>© OECD 2023 – The use of this material, whether digital or print, is governed by </a:t>
            </a:r>
            <a:r>
              <a:rPr lang="en-US" sz="600" spc="-10">
                <a:solidFill>
                  <a:schemeClr val="tx1">
                    <a:lumMod val="60000"/>
                    <a:lumOff val="40000"/>
                  </a:schemeClr>
                </a:solidFill>
                <a:hlinkClick r:id="rId4"/>
              </a:rPr>
              <a:t>www.oecd.org/termsandconditions</a:t>
            </a:r>
            <a:r>
              <a:rPr lang="en-US" sz="600" spc="-10">
                <a:solidFill>
                  <a:schemeClr val="tx1">
                    <a:lumMod val="60000"/>
                    <a:lumOff val="40000"/>
                  </a:schemeClr>
                </a:solidFill>
              </a:rPr>
              <a:t>.</a:t>
            </a:r>
          </a:p>
        </p:txBody>
      </p:sp>
      <p:sp>
        <p:nvSpPr>
          <p:cNvPr id="9" name="Text Placeholder 14">
            <a:extLst>
              <a:ext uri="{FF2B5EF4-FFF2-40B4-BE49-F238E27FC236}">
                <a16:creationId xmlns:a16="http://schemas.microsoft.com/office/drawing/2014/main" id="{64EF7BA2-6E0C-470A-B829-0005B0E92A6C}"/>
              </a:ext>
            </a:extLst>
          </p:cNvPr>
          <p:cNvSpPr>
            <a:spLocks noGrp="1"/>
          </p:cNvSpPr>
          <p:nvPr>
            <p:ph type="body" sz="quarter" idx="18" hasCustomPrompt="1"/>
          </p:nvPr>
        </p:nvSpPr>
        <p:spPr>
          <a:xfrm>
            <a:off x="994196" y="3300758"/>
            <a:ext cx="6581424" cy="91701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solidFill>
                  <a:schemeClr val="accent3"/>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second</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3" name="Rectangle 2">
            <a:extLst>
              <a:ext uri="{FF2B5EF4-FFF2-40B4-BE49-F238E27FC236}">
                <a16:creationId xmlns:a16="http://schemas.microsoft.com/office/drawing/2014/main" id="{0B3A48C5-44FD-4564-80F0-41F23DA56282}"/>
              </a:ext>
            </a:extLst>
          </p:cNvPr>
          <p:cNvSpPr/>
          <p:nvPr userDrawn="1"/>
        </p:nvSpPr>
        <p:spPr>
          <a:xfrm>
            <a:off x="0" y="-12698"/>
            <a:ext cx="354228" cy="6870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654351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8908946" y="3028001"/>
            <a:ext cx="6094602" cy="382284"/>
          </a:xfrm>
          <a:prstGeom prst="rect">
            <a:avLst/>
          </a:prstGeom>
          <a:noFill/>
        </p:spPr>
        <p:txBody>
          <a:bodyPr wrap="square">
            <a:spAutoFit/>
          </a:bodyPr>
          <a:lstStyle/>
          <a:p>
            <a:pPr algn="r">
              <a:lnSpc>
                <a:spcPct val="115000"/>
              </a:lnSpc>
              <a:spcAft>
                <a:spcPts val="1000"/>
              </a:spcAft>
            </a:pPr>
            <a:r>
              <a:rPr lang="en-GB" sz="1800" b="1">
                <a:solidFill>
                  <a:schemeClr val="accent4"/>
                </a:solidFill>
                <a:effectLst/>
                <a:latin typeface="+mj-lt"/>
                <a:ea typeface="Times New Roman" panose="02020603050405020304" pitchFamily="18" charset="0"/>
                <a:cs typeface="Times New Roman" panose="02020603050405020304" pitchFamily="18" charset="0"/>
              </a:rPr>
              <a:t>STRATEGY, GREEN AND DIGITAL</a:t>
            </a:r>
          </a:p>
        </p:txBody>
      </p:sp>
    </p:spTree>
    <p:extLst>
      <p:ext uri="{BB962C8B-B14F-4D97-AF65-F5344CB8AC3E}">
        <p14:creationId xmlns:p14="http://schemas.microsoft.com/office/powerpoint/2010/main" val="2970361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8967191" y="2265463"/>
            <a:ext cx="6094602" cy="269946"/>
          </a:xfrm>
          <a:prstGeom prst="rect">
            <a:avLst/>
          </a:prstGeom>
          <a:noFill/>
        </p:spPr>
        <p:txBody>
          <a:bodyPr wrap="square">
            <a:spAutoFit/>
          </a:bodyPr>
          <a:lstStyle/>
          <a:p>
            <a:pPr algn="l">
              <a:lnSpc>
                <a:spcPts val="1300"/>
              </a:lnSpc>
              <a:spcBef>
                <a:spcPts val="600"/>
              </a:spcBef>
              <a:spcAft>
                <a:spcPts val="600"/>
              </a:spcAft>
            </a:pPr>
            <a:r>
              <a:rPr lang="en-GB" sz="1800" b="1" kern="1200">
                <a:solidFill>
                  <a:schemeClr val="accent3"/>
                </a:solidFill>
                <a:latin typeface="+mj-lt"/>
                <a:ea typeface="+mn-ea"/>
                <a:cs typeface="+mn-cs"/>
              </a:rPr>
              <a:t>POLICY DEVELOPMENT AND CO‑ORDINATION</a:t>
            </a:r>
          </a:p>
        </p:txBody>
      </p:sp>
    </p:spTree>
    <p:extLst>
      <p:ext uri="{BB962C8B-B14F-4D97-AF65-F5344CB8AC3E}">
        <p14:creationId xmlns:p14="http://schemas.microsoft.com/office/powerpoint/2010/main" val="1686251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9460746" y="2280710"/>
            <a:ext cx="5107495" cy="269626"/>
          </a:xfrm>
          <a:prstGeom prst="rect">
            <a:avLst/>
          </a:prstGeom>
          <a:noFill/>
        </p:spPr>
        <p:txBody>
          <a:bodyPr wrap="square">
            <a:spAutoFit/>
          </a:bodyPr>
          <a:lstStyle/>
          <a:p>
            <a:pPr algn="l">
              <a:lnSpc>
                <a:spcPts val="1300"/>
              </a:lnSpc>
              <a:spcBef>
                <a:spcPts val="600"/>
              </a:spcBef>
              <a:spcAft>
                <a:spcPts val="600"/>
              </a:spcAft>
            </a:pPr>
            <a:r>
              <a:rPr lang="en-GB" sz="1800" b="1" kern="1200">
                <a:solidFill>
                  <a:schemeClr val="accent6"/>
                </a:solidFill>
                <a:latin typeface="+mj-lt"/>
                <a:ea typeface="+mn-ea"/>
                <a:cs typeface="+mn-cs"/>
              </a:rPr>
              <a:t>PUBLIC SERVICE AND HR MANAGEMENT</a:t>
            </a:r>
          </a:p>
        </p:txBody>
      </p:sp>
    </p:spTree>
    <p:extLst>
      <p:ext uri="{BB962C8B-B14F-4D97-AF65-F5344CB8AC3E}">
        <p14:creationId xmlns:p14="http://schemas.microsoft.com/office/powerpoint/2010/main" val="1051617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8878332" y="2862964"/>
            <a:ext cx="6272324" cy="269946"/>
          </a:xfrm>
          <a:prstGeom prst="rect">
            <a:avLst/>
          </a:prstGeom>
          <a:noFill/>
        </p:spPr>
        <p:txBody>
          <a:bodyPr wrap="square">
            <a:spAutoFit/>
          </a:bodyPr>
          <a:lstStyle/>
          <a:p>
            <a:pPr algn="l">
              <a:lnSpc>
                <a:spcPts val="1300"/>
              </a:lnSpc>
              <a:spcBef>
                <a:spcPts val="600"/>
              </a:spcBef>
              <a:spcAft>
                <a:spcPts val="600"/>
              </a:spcAft>
            </a:pPr>
            <a:r>
              <a:rPr lang="en-GB" sz="1800" b="1" kern="1200">
                <a:solidFill>
                  <a:schemeClr val="accent5"/>
                </a:solidFill>
                <a:latin typeface="+mn-lt"/>
                <a:ea typeface="+mn-ea"/>
                <a:cs typeface="+mn-cs"/>
              </a:rPr>
              <a:t>ORGANISATION, ACCOUNTABILITY AND OVERSIGHT</a:t>
            </a:r>
          </a:p>
        </p:txBody>
      </p:sp>
    </p:spTree>
    <p:extLst>
      <p:ext uri="{BB962C8B-B14F-4D97-AF65-F5344CB8AC3E}">
        <p14:creationId xmlns:p14="http://schemas.microsoft.com/office/powerpoint/2010/main" val="11844453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10771482" y="1868452"/>
            <a:ext cx="2486024" cy="269946"/>
          </a:xfrm>
          <a:prstGeom prst="rect">
            <a:avLst/>
          </a:prstGeom>
          <a:noFill/>
        </p:spPr>
        <p:txBody>
          <a:bodyPr wrap="square">
            <a:spAutoFit/>
          </a:bodyPr>
          <a:lstStyle/>
          <a:p>
            <a:pPr algn="l">
              <a:lnSpc>
                <a:spcPts val="1300"/>
              </a:lnSpc>
              <a:spcBef>
                <a:spcPts val="600"/>
              </a:spcBef>
              <a:spcAft>
                <a:spcPts val="600"/>
              </a:spcAft>
            </a:pPr>
            <a:r>
              <a:rPr lang="en-GB" sz="1800" b="1" kern="1200">
                <a:solidFill>
                  <a:schemeClr val="accent1"/>
                </a:solidFill>
                <a:latin typeface="+mn-lt"/>
                <a:ea typeface="+mn-ea"/>
                <a:cs typeface="+mn-cs"/>
              </a:rPr>
              <a:t>SERVICE DELIVERY</a:t>
            </a:r>
          </a:p>
        </p:txBody>
      </p:sp>
    </p:spTree>
    <p:extLst>
      <p:ext uri="{BB962C8B-B14F-4D97-AF65-F5344CB8AC3E}">
        <p14:creationId xmlns:p14="http://schemas.microsoft.com/office/powerpoint/2010/main" val="118367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8908946" y="3028001"/>
            <a:ext cx="6094602" cy="382284"/>
          </a:xfrm>
          <a:prstGeom prst="rect">
            <a:avLst/>
          </a:prstGeom>
          <a:noFill/>
        </p:spPr>
        <p:txBody>
          <a:bodyPr wrap="square">
            <a:spAutoFit/>
          </a:bodyPr>
          <a:lstStyle/>
          <a:p>
            <a:pPr algn="r">
              <a:lnSpc>
                <a:spcPct val="115000"/>
              </a:lnSpc>
              <a:spcAft>
                <a:spcPts val="1000"/>
              </a:spcAft>
            </a:pPr>
            <a:r>
              <a:rPr lang="en-GB" sz="1800" b="1">
                <a:solidFill>
                  <a:schemeClr val="accent4"/>
                </a:solidFill>
                <a:effectLst/>
                <a:latin typeface="+mj-lt"/>
                <a:ea typeface="Times New Roman" panose="02020603050405020304" pitchFamily="18" charset="0"/>
                <a:cs typeface="Times New Roman" panose="02020603050405020304" pitchFamily="18" charset="0"/>
              </a:rPr>
              <a:t>STRATEGY, GREEN AND DIGITAL</a:t>
            </a:r>
          </a:p>
        </p:txBody>
      </p:sp>
    </p:spTree>
    <p:extLst>
      <p:ext uri="{BB962C8B-B14F-4D97-AF65-F5344CB8AC3E}">
        <p14:creationId xmlns:p14="http://schemas.microsoft.com/office/powerpoint/2010/main" val="29703618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rgbClr val="8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9903911" y="3917121"/>
            <a:ext cx="4221162" cy="269946"/>
          </a:xfrm>
          <a:prstGeom prst="rect">
            <a:avLst/>
          </a:prstGeom>
          <a:noFill/>
        </p:spPr>
        <p:txBody>
          <a:bodyPr wrap="square">
            <a:spAutoFit/>
          </a:bodyPr>
          <a:lstStyle/>
          <a:p>
            <a:pPr algn="l">
              <a:lnSpc>
                <a:spcPts val="1300"/>
              </a:lnSpc>
              <a:spcBef>
                <a:spcPts val="600"/>
              </a:spcBef>
              <a:spcAft>
                <a:spcPts val="600"/>
              </a:spcAft>
            </a:pPr>
            <a:r>
              <a:rPr lang="en-GB" sz="1800" b="1" kern="1200">
                <a:solidFill>
                  <a:srgbClr val="804987"/>
                </a:solidFill>
                <a:latin typeface="+mn-lt"/>
                <a:ea typeface="+mn-ea"/>
                <a:cs typeface="+mn-cs"/>
              </a:rPr>
              <a:t>PUBLIC FINANCIAL MANAGEMENT</a:t>
            </a:r>
          </a:p>
        </p:txBody>
      </p:sp>
    </p:spTree>
    <p:extLst>
      <p:ext uri="{BB962C8B-B14F-4D97-AF65-F5344CB8AC3E}">
        <p14:creationId xmlns:p14="http://schemas.microsoft.com/office/powerpoint/2010/main" val="806052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rgbClr val="8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9903911" y="3917121"/>
            <a:ext cx="4221162" cy="269946"/>
          </a:xfrm>
          <a:prstGeom prst="rect">
            <a:avLst/>
          </a:prstGeom>
          <a:noFill/>
        </p:spPr>
        <p:txBody>
          <a:bodyPr wrap="square">
            <a:spAutoFit/>
          </a:bodyPr>
          <a:lstStyle/>
          <a:p>
            <a:pPr algn="l">
              <a:lnSpc>
                <a:spcPts val="1300"/>
              </a:lnSpc>
              <a:spcBef>
                <a:spcPts val="600"/>
              </a:spcBef>
              <a:spcAft>
                <a:spcPts val="600"/>
              </a:spcAft>
            </a:pPr>
            <a:r>
              <a:rPr lang="en-GB" sz="1800" b="1" kern="1200">
                <a:solidFill>
                  <a:srgbClr val="804987"/>
                </a:solidFill>
                <a:latin typeface="+mn-lt"/>
                <a:ea typeface="+mn-ea"/>
                <a:cs typeface="+mn-cs"/>
              </a:rPr>
              <a:t>PUBLIC FINANCIAL MANAGEMENT</a:t>
            </a:r>
          </a:p>
        </p:txBody>
      </p:sp>
      <p:sp>
        <p:nvSpPr>
          <p:cNvPr id="6" name="Rectangle: Rounded Corners 5">
            <a:extLst>
              <a:ext uri="{FF2B5EF4-FFF2-40B4-BE49-F238E27FC236}">
                <a16:creationId xmlns:a16="http://schemas.microsoft.com/office/drawing/2014/main" id="{D891A302-F32F-9977-E244-76106C06598E}"/>
              </a:ext>
            </a:extLst>
          </p:cNvPr>
          <p:cNvSpPr/>
          <p:nvPr userDrawn="1"/>
        </p:nvSpPr>
        <p:spPr>
          <a:xfrm>
            <a:off x="10423027" y="171842"/>
            <a:ext cx="2181225" cy="291126"/>
          </a:xfrm>
          <a:prstGeom prst="roundRect">
            <a:avLst>
              <a:gd name="adj" fmla="val 50000"/>
            </a:avLst>
          </a:prstGeom>
          <a:solidFill>
            <a:srgbClr val="4D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1C3EEC-9F0F-B145-672B-FDC6FF533BB2}"/>
              </a:ext>
            </a:extLst>
          </p:cNvPr>
          <p:cNvSpPr txBox="1"/>
          <p:nvPr userDrawn="1"/>
        </p:nvSpPr>
        <p:spPr>
          <a:xfrm>
            <a:off x="10165853" y="176542"/>
            <a:ext cx="2026852" cy="286425"/>
          </a:xfrm>
          <a:prstGeom prst="rect">
            <a:avLst/>
          </a:prstGeom>
          <a:noFill/>
        </p:spPr>
        <p:txBody>
          <a:bodyPr wrap="square">
            <a:spAutoFit/>
          </a:bodyPr>
          <a:lstStyle/>
          <a:p>
            <a:pPr algn="r">
              <a:lnSpc>
                <a:spcPct val="115000"/>
              </a:lnSpc>
              <a:spcAft>
                <a:spcPts val="1000"/>
              </a:spcAft>
            </a:pPr>
            <a:r>
              <a:rPr lang="fr-FR" sz="1200" b="1">
                <a:solidFill>
                  <a:schemeClr val="bg1"/>
                </a:solidFill>
                <a:effectLst/>
                <a:latin typeface="+mj-lt"/>
                <a:ea typeface="Times New Roman" panose="02020603050405020304" pitchFamily="18" charset="0"/>
                <a:cs typeface="Times New Roman" panose="02020603050405020304" pitchFamily="18" charset="0"/>
              </a:rPr>
              <a:t>Budget management</a:t>
            </a:r>
            <a:endParaRPr lang="en-GB" sz="1200" b="1">
              <a:solidFill>
                <a:schemeClr val="bg1"/>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198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rgbClr val="8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9903911" y="3917121"/>
            <a:ext cx="4221162" cy="269946"/>
          </a:xfrm>
          <a:prstGeom prst="rect">
            <a:avLst/>
          </a:prstGeom>
          <a:noFill/>
        </p:spPr>
        <p:txBody>
          <a:bodyPr wrap="square">
            <a:spAutoFit/>
          </a:bodyPr>
          <a:lstStyle/>
          <a:p>
            <a:pPr algn="l">
              <a:lnSpc>
                <a:spcPts val="1300"/>
              </a:lnSpc>
              <a:spcBef>
                <a:spcPts val="600"/>
              </a:spcBef>
              <a:spcAft>
                <a:spcPts val="600"/>
              </a:spcAft>
            </a:pPr>
            <a:r>
              <a:rPr lang="en-GB" sz="1800" b="1" kern="1200">
                <a:solidFill>
                  <a:srgbClr val="804987"/>
                </a:solidFill>
                <a:latin typeface="+mn-lt"/>
                <a:ea typeface="+mn-ea"/>
                <a:cs typeface="+mn-cs"/>
              </a:rPr>
              <a:t>PUBLIC FINANCIAL MANAGEMENT</a:t>
            </a:r>
          </a:p>
        </p:txBody>
      </p:sp>
      <p:sp>
        <p:nvSpPr>
          <p:cNvPr id="6" name="Rectangle: Rounded Corners 5">
            <a:extLst>
              <a:ext uri="{FF2B5EF4-FFF2-40B4-BE49-F238E27FC236}">
                <a16:creationId xmlns:a16="http://schemas.microsoft.com/office/drawing/2014/main" id="{D891A302-F32F-9977-E244-76106C06598E}"/>
              </a:ext>
            </a:extLst>
          </p:cNvPr>
          <p:cNvSpPr/>
          <p:nvPr userDrawn="1"/>
        </p:nvSpPr>
        <p:spPr>
          <a:xfrm>
            <a:off x="8920717" y="171842"/>
            <a:ext cx="3683536" cy="291126"/>
          </a:xfrm>
          <a:prstGeom prst="roundRect">
            <a:avLst>
              <a:gd name="adj" fmla="val 50000"/>
            </a:avLst>
          </a:prstGeom>
          <a:solidFill>
            <a:srgbClr val="4D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1C3EEC-9F0F-B145-672B-FDC6FF533BB2}"/>
              </a:ext>
            </a:extLst>
          </p:cNvPr>
          <p:cNvSpPr txBox="1"/>
          <p:nvPr userDrawn="1"/>
        </p:nvSpPr>
        <p:spPr>
          <a:xfrm>
            <a:off x="8920717" y="176542"/>
            <a:ext cx="3271988" cy="286425"/>
          </a:xfrm>
          <a:prstGeom prst="rect">
            <a:avLst/>
          </a:prstGeom>
          <a:noFill/>
        </p:spPr>
        <p:txBody>
          <a:bodyPr wrap="square">
            <a:spAutoFit/>
          </a:bodyPr>
          <a:lstStyle/>
          <a:p>
            <a:pPr algn="r">
              <a:lnSpc>
                <a:spcPct val="115000"/>
              </a:lnSpc>
              <a:spcAft>
                <a:spcPts val="1000"/>
              </a:spcAft>
            </a:pPr>
            <a:r>
              <a:rPr lang="fr-FR" sz="1200" b="1" err="1">
                <a:solidFill>
                  <a:schemeClr val="bg1"/>
                </a:solidFill>
                <a:effectLst/>
                <a:latin typeface="+mj-lt"/>
                <a:ea typeface="Times New Roman" panose="02020603050405020304" pitchFamily="18" charset="0"/>
                <a:cs typeface="Times New Roman" panose="02020603050405020304" pitchFamily="18" charset="0"/>
              </a:rPr>
              <a:t>Internal</a:t>
            </a:r>
            <a:r>
              <a:rPr lang="fr-FR" sz="1200" b="1">
                <a:solidFill>
                  <a:schemeClr val="bg1"/>
                </a:solidFill>
                <a:effectLst/>
                <a:latin typeface="+mj-lt"/>
                <a:ea typeface="Times New Roman" panose="02020603050405020304" pitchFamily="18" charset="0"/>
                <a:cs typeface="Times New Roman" panose="02020603050405020304" pitchFamily="18" charset="0"/>
              </a:rPr>
              <a:t> control and audit, </a:t>
            </a:r>
            <a:r>
              <a:rPr lang="fr-FR" sz="1200" b="1" err="1">
                <a:solidFill>
                  <a:schemeClr val="bg1"/>
                </a:solidFill>
                <a:effectLst/>
                <a:latin typeface="+mj-lt"/>
                <a:ea typeface="Times New Roman" panose="02020603050405020304" pitchFamily="18" charset="0"/>
                <a:cs typeface="Times New Roman" panose="02020603050405020304" pitchFamily="18" charset="0"/>
              </a:rPr>
              <a:t>external</a:t>
            </a:r>
            <a:r>
              <a:rPr lang="fr-FR" sz="1200" b="1">
                <a:solidFill>
                  <a:schemeClr val="bg1"/>
                </a:solidFill>
                <a:effectLst/>
                <a:latin typeface="+mj-lt"/>
                <a:ea typeface="Times New Roman" panose="02020603050405020304" pitchFamily="18" charset="0"/>
                <a:cs typeface="Times New Roman" panose="02020603050405020304" pitchFamily="18" charset="0"/>
              </a:rPr>
              <a:t> audit</a:t>
            </a:r>
            <a:endParaRPr lang="en-GB" sz="1200" b="1">
              <a:solidFill>
                <a:schemeClr val="bg1"/>
              </a:solidFill>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514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noProof="0" smtClean="0"/>
              <a:pPr/>
              <a:t>‹#›</a:t>
            </a:fld>
            <a:endParaRPr lang="en-GB" noProof="0"/>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rgbClr val="8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9903911" y="3917121"/>
            <a:ext cx="4221162" cy="269946"/>
          </a:xfrm>
          <a:prstGeom prst="rect">
            <a:avLst/>
          </a:prstGeom>
          <a:noFill/>
        </p:spPr>
        <p:txBody>
          <a:bodyPr wrap="square">
            <a:spAutoFit/>
          </a:bodyPr>
          <a:lstStyle/>
          <a:p>
            <a:pPr algn="l">
              <a:lnSpc>
                <a:spcPts val="1300"/>
              </a:lnSpc>
              <a:spcBef>
                <a:spcPts val="600"/>
              </a:spcBef>
              <a:spcAft>
                <a:spcPts val="600"/>
              </a:spcAft>
            </a:pPr>
            <a:r>
              <a:rPr lang="en-GB" sz="1800" b="1" kern="1200" noProof="0">
                <a:solidFill>
                  <a:srgbClr val="804987"/>
                </a:solidFill>
                <a:latin typeface="+mn-lt"/>
                <a:ea typeface="+mn-ea"/>
                <a:cs typeface="+mn-cs"/>
              </a:rPr>
              <a:t>PUBLIC FINANCIAL MANAGEMENT</a:t>
            </a:r>
          </a:p>
        </p:txBody>
      </p:sp>
      <p:sp>
        <p:nvSpPr>
          <p:cNvPr id="6" name="Rectangle: Rounded Corners 5">
            <a:extLst>
              <a:ext uri="{FF2B5EF4-FFF2-40B4-BE49-F238E27FC236}">
                <a16:creationId xmlns:a16="http://schemas.microsoft.com/office/drawing/2014/main" id="{D891A302-F32F-9977-E244-76106C06598E}"/>
              </a:ext>
            </a:extLst>
          </p:cNvPr>
          <p:cNvSpPr/>
          <p:nvPr userDrawn="1"/>
        </p:nvSpPr>
        <p:spPr>
          <a:xfrm>
            <a:off x="10423027" y="171842"/>
            <a:ext cx="2181225" cy="291126"/>
          </a:xfrm>
          <a:prstGeom prst="roundRect">
            <a:avLst>
              <a:gd name="adj" fmla="val 50000"/>
            </a:avLst>
          </a:prstGeom>
          <a:solidFill>
            <a:srgbClr val="4D2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extBox 6">
            <a:extLst>
              <a:ext uri="{FF2B5EF4-FFF2-40B4-BE49-F238E27FC236}">
                <a16:creationId xmlns:a16="http://schemas.microsoft.com/office/drawing/2014/main" id="{B51C3EEC-9F0F-B145-672B-FDC6FF533BB2}"/>
              </a:ext>
            </a:extLst>
          </p:cNvPr>
          <p:cNvSpPr txBox="1"/>
          <p:nvPr userDrawn="1"/>
        </p:nvSpPr>
        <p:spPr>
          <a:xfrm>
            <a:off x="10165853" y="176542"/>
            <a:ext cx="2026852" cy="286425"/>
          </a:xfrm>
          <a:prstGeom prst="rect">
            <a:avLst/>
          </a:prstGeom>
          <a:noFill/>
        </p:spPr>
        <p:txBody>
          <a:bodyPr wrap="square">
            <a:spAutoFit/>
          </a:bodyPr>
          <a:lstStyle/>
          <a:p>
            <a:pPr algn="r">
              <a:lnSpc>
                <a:spcPct val="115000"/>
              </a:lnSpc>
              <a:spcAft>
                <a:spcPts val="1000"/>
              </a:spcAft>
            </a:pPr>
            <a:r>
              <a:rPr lang="en-GB" sz="1200" b="1" noProof="0">
                <a:solidFill>
                  <a:schemeClr val="bg1"/>
                </a:solidFill>
                <a:effectLst/>
                <a:latin typeface="+mj-lt"/>
                <a:ea typeface="Times New Roman" panose="02020603050405020304" pitchFamily="18" charset="0"/>
                <a:cs typeface="Times New Roman" panose="02020603050405020304" pitchFamily="18" charset="0"/>
              </a:rPr>
              <a:t>Public procurement</a:t>
            </a:r>
          </a:p>
        </p:txBody>
      </p:sp>
    </p:spTree>
    <p:extLst>
      <p:ext uri="{BB962C8B-B14F-4D97-AF65-F5344CB8AC3E}">
        <p14:creationId xmlns:p14="http://schemas.microsoft.com/office/powerpoint/2010/main" val="716592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9"/>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15" name="Text Placeholder 14"/>
          <p:cNvSpPr>
            <a:spLocks noGrp="1"/>
          </p:cNvSpPr>
          <p:nvPr>
            <p:ph type="body" sz="quarter" idx="14" hasCustomPrompt="1"/>
          </p:nvPr>
        </p:nvSpPr>
        <p:spPr>
          <a:xfrm>
            <a:off x="1088136" y="1068019"/>
            <a:ext cx="10643616" cy="5213909"/>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n-lt"/>
              </a:defRPr>
            </a:lvl1pPr>
            <a:lvl2pPr marL="685800" indent="-228600">
              <a:buClr>
                <a:schemeClr val="accent2"/>
              </a:buClr>
              <a:buSzPct val="60000"/>
              <a:buFont typeface="Arial" panose="020B0604020202020204" pitchFamily="34" charset="0"/>
              <a:buChar char="&gt;"/>
              <a:defRPr sz="1800" b="0">
                <a:solidFill>
                  <a:schemeClr val="tx1"/>
                </a:solidFill>
                <a:latin typeface="+mn-lt"/>
              </a:defRPr>
            </a:lvl2pPr>
            <a:lvl3pPr marL="1143000" indent="-228600">
              <a:buFont typeface="Wingdings" panose="05000000000000000000" pitchFamily="2" charset="2"/>
              <a:buChar char=""/>
              <a:defRPr sz="1800">
                <a:solidFill>
                  <a:schemeClr val="tx1"/>
                </a:solidFill>
                <a:latin typeface="+mn-lt"/>
              </a:defRPr>
            </a:lvl3pPr>
            <a:lvl4pPr marL="1600200" indent="-228600">
              <a:buFont typeface="Wingdings" panose="05000000000000000000" pitchFamily="2" charset="2"/>
              <a:buChar char=""/>
              <a:defRPr sz="1800">
                <a:solidFill>
                  <a:schemeClr val="tx1"/>
                </a:solidFill>
                <a:latin typeface="+mn-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
        <p:nvSpPr>
          <p:cNvPr id="4" name="Slide Number Placeholder 11">
            <a:extLst>
              <a:ext uri="{FF2B5EF4-FFF2-40B4-BE49-F238E27FC236}">
                <a16:creationId xmlns:a16="http://schemas.microsoft.com/office/drawing/2014/main" id="{5D5FC26C-E4E4-4D65-8672-9674EBA75EDB}"/>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3348181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13" name="Text Placeholder 9"/>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15" name="Text Placeholder 14"/>
          <p:cNvSpPr>
            <a:spLocks noGrp="1"/>
          </p:cNvSpPr>
          <p:nvPr>
            <p:ph type="body" sz="quarter" idx="14" hasCustomPrompt="1"/>
          </p:nvPr>
        </p:nvSpPr>
        <p:spPr>
          <a:xfrm>
            <a:off x="924807" y="908050"/>
            <a:ext cx="5409374"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n-lt"/>
              </a:defRPr>
            </a:lvl1pPr>
            <a:lvl2pPr marL="685800" indent="-228600">
              <a:buClr>
                <a:schemeClr val="accent2"/>
              </a:buClr>
              <a:buSzPct val="60000"/>
              <a:buFont typeface="Arial" panose="020B0604020202020204" pitchFamily="34" charset="0"/>
              <a:buChar char="&gt;"/>
              <a:defRPr sz="1800" b="0">
                <a:solidFill>
                  <a:schemeClr val="tx1"/>
                </a:solidFill>
                <a:latin typeface="+mn-lt"/>
              </a:defRPr>
            </a:lvl2pPr>
            <a:lvl3pPr marL="1143000" indent="-228600">
              <a:buFont typeface="Wingdings" panose="05000000000000000000" pitchFamily="2" charset="2"/>
              <a:buChar char=""/>
              <a:defRPr sz="1800">
                <a:solidFill>
                  <a:schemeClr val="tx1"/>
                </a:solidFill>
                <a:latin typeface="+mn-lt"/>
              </a:defRPr>
            </a:lvl3pPr>
            <a:lvl4pPr marL="1600200" indent="-228600">
              <a:buFont typeface="Wingdings" panose="05000000000000000000" pitchFamily="2" charset="2"/>
              <a:buChar char=""/>
              <a:defRPr sz="1800">
                <a:solidFill>
                  <a:schemeClr val="tx1"/>
                </a:solidFill>
                <a:latin typeface="+mn-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
        <p:nvSpPr>
          <p:cNvPr id="8" name="Text Placeholder 14"/>
          <p:cNvSpPr>
            <a:spLocks noGrp="1"/>
          </p:cNvSpPr>
          <p:nvPr>
            <p:ph type="body" sz="quarter" idx="15" hasCustomPrompt="1"/>
          </p:nvPr>
        </p:nvSpPr>
        <p:spPr>
          <a:xfrm>
            <a:off x="6575449" y="908050"/>
            <a:ext cx="5408372"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n-lt"/>
              </a:defRPr>
            </a:lvl1pPr>
            <a:lvl2pPr marL="685800" indent="-228600">
              <a:buClr>
                <a:schemeClr val="accent2"/>
              </a:buClr>
              <a:buSzPct val="60000"/>
              <a:buFont typeface="Arial" panose="020B0604020202020204" pitchFamily="34" charset="0"/>
              <a:buChar char="&gt;"/>
              <a:defRPr sz="1800" b="0">
                <a:solidFill>
                  <a:schemeClr val="tx1"/>
                </a:solidFill>
                <a:latin typeface="+mn-lt"/>
              </a:defRPr>
            </a:lvl2pPr>
            <a:lvl3pPr marL="1143000" indent="-228600">
              <a:buFont typeface="Wingdings" panose="05000000000000000000" pitchFamily="2" charset="2"/>
              <a:buChar char=""/>
              <a:defRPr sz="1800">
                <a:solidFill>
                  <a:schemeClr val="tx1"/>
                </a:solidFill>
                <a:latin typeface="+mn-lt"/>
              </a:defRPr>
            </a:lvl3pPr>
            <a:lvl4pPr marL="1600200" indent="-228600">
              <a:buFont typeface="Wingdings" panose="05000000000000000000" pitchFamily="2" charset="2"/>
              <a:buChar char=""/>
              <a:defRPr sz="1800">
                <a:solidFill>
                  <a:schemeClr val="tx1"/>
                </a:solidFill>
                <a:latin typeface="+mn-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
        <p:nvSpPr>
          <p:cNvPr id="5" name="Slide Number Placeholder 11">
            <a:extLst>
              <a:ext uri="{FF2B5EF4-FFF2-40B4-BE49-F238E27FC236}">
                <a16:creationId xmlns:a16="http://schemas.microsoft.com/office/drawing/2014/main" id="{FD74878E-DE15-4955-AF85-7D82542FAAB3}"/>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4032376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Image">
    <p:spTree>
      <p:nvGrpSpPr>
        <p:cNvPr id="1" name=""/>
        <p:cNvGrpSpPr/>
        <p:nvPr/>
      </p:nvGrpSpPr>
      <p:grpSpPr>
        <a:xfrm>
          <a:off x="0" y="0"/>
          <a:ext cx="0" cy="0"/>
          <a:chOff x="0" y="0"/>
          <a:chExt cx="0" cy="0"/>
        </a:xfrm>
      </p:grpSpPr>
      <p:sp>
        <p:nvSpPr>
          <p:cNvPr id="13" name="Text Placeholder 9"/>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7" name="Picture Placeholder 7"/>
          <p:cNvSpPr>
            <a:spLocks noGrp="1"/>
          </p:cNvSpPr>
          <p:nvPr>
            <p:ph type="pic" sz="quarter" idx="21" hasCustomPrompt="1"/>
          </p:nvPr>
        </p:nvSpPr>
        <p:spPr>
          <a:xfrm>
            <a:off x="7809028" y="908050"/>
            <a:ext cx="4174793" cy="5473700"/>
          </a:xfrm>
          <a:prstGeom prst="rect">
            <a:avLst/>
          </a:prstGeom>
          <a:solidFill>
            <a:schemeClr val="bg2"/>
          </a:solidFill>
          <a:ln w="107950">
            <a:solidFill>
              <a:schemeClr val="bg1"/>
            </a:solidFill>
            <a:miter lim="800000"/>
          </a:ln>
          <a:effectLst>
            <a:outerShdw blurRad="165100" dist="38100" dir="2700000" sx="101000" sy="101000" algn="tl" rotWithShape="0">
              <a:prstClr val="black">
                <a:alpha val="5000"/>
              </a:prstClr>
            </a:outerShdw>
          </a:effectLst>
        </p:spPr>
        <p:txBody>
          <a:bodyPr anchor="ctr"/>
          <a:lstStyle>
            <a:lvl1pPr marL="0" indent="0" algn="ctr">
              <a:buNone/>
              <a:defRPr lang="en-GB" dirty="0"/>
            </a:lvl1pPr>
          </a:lstStyle>
          <a:p>
            <a:r>
              <a:rPr lang="en-US" noProof="0"/>
              <a:t>Click to add picture</a:t>
            </a:r>
            <a:endParaRPr lang="en-GB" noProof="0"/>
          </a:p>
        </p:txBody>
      </p:sp>
      <p:sp>
        <p:nvSpPr>
          <p:cNvPr id="8" name="Text Placeholder 14"/>
          <p:cNvSpPr>
            <a:spLocks noGrp="1"/>
          </p:cNvSpPr>
          <p:nvPr>
            <p:ph type="body" sz="quarter" idx="14" hasCustomPrompt="1"/>
          </p:nvPr>
        </p:nvSpPr>
        <p:spPr>
          <a:xfrm>
            <a:off x="887705" y="908050"/>
            <a:ext cx="6524199" cy="5473700"/>
          </a:xfrm>
          <a:prstGeom prst="rect">
            <a:avLst/>
          </a:prstGeom>
        </p:spPr>
        <p:txBody>
          <a:bodyPr anchor="ctr" anchorCtr="0"/>
          <a:lstStyle>
            <a:lvl1pPr marL="228600" indent="-228600">
              <a:buClr>
                <a:schemeClr val="accent1"/>
              </a:buClr>
              <a:buFont typeface="Bahnschrift SemiBold SemiConden" panose="020B0502040204020203" pitchFamily="34" charset="0"/>
              <a:buChar char="&gt;"/>
              <a:defRPr sz="1800" baseline="0">
                <a:solidFill>
                  <a:schemeClr val="tx1"/>
                </a:solidFill>
                <a:latin typeface="+mn-lt"/>
              </a:defRPr>
            </a:lvl1pPr>
            <a:lvl2pPr marL="685800" indent="-228600">
              <a:buClr>
                <a:schemeClr val="accent2"/>
              </a:buClr>
              <a:buSzPct val="60000"/>
              <a:buFont typeface="Arial" panose="020B0604020202020204" pitchFamily="34" charset="0"/>
              <a:buChar char="&gt;"/>
              <a:defRPr sz="1800" b="0">
                <a:solidFill>
                  <a:schemeClr val="tx1"/>
                </a:solidFill>
                <a:latin typeface="+mn-lt"/>
              </a:defRPr>
            </a:lvl2pPr>
            <a:lvl3pPr marL="1143000" indent="-228600">
              <a:buFont typeface="Wingdings" panose="05000000000000000000" pitchFamily="2" charset="2"/>
              <a:buChar char=""/>
              <a:defRPr sz="1800">
                <a:solidFill>
                  <a:schemeClr val="tx1"/>
                </a:solidFill>
                <a:latin typeface="+mn-lt"/>
              </a:defRPr>
            </a:lvl3pPr>
            <a:lvl4pPr marL="1600200" indent="-228600">
              <a:buFont typeface="Wingdings" panose="05000000000000000000" pitchFamily="2" charset="2"/>
              <a:buChar char=""/>
              <a:defRPr sz="1800">
                <a:solidFill>
                  <a:schemeClr val="tx1"/>
                </a:solidFill>
                <a:latin typeface="+mn-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
        <p:nvSpPr>
          <p:cNvPr id="5" name="Slide Number Placeholder 11">
            <a:extLst>
              <a:ext uri="{FF2B5EF4-FFF2-40B4-BE49-F238E27FC236}">
                <a16:creationId xmlns:a16="http://schemas.microsoft.com/office/drawing/2014/main" id="{F3D6A494-5936-4BB9-886A-085C6C21EDFF}"/>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10628069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71842"/>
            <a:ext cx="11225007"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11" name="Content Placeholder 2"/>
          <p:cNvSpPr>
            <a:spLocks noGrp="1"/>
          </p:cNvSpPr>
          <p:nvPr>
            <p:ph idx="1" hasCustomPrompt="1"/>
          </p:nvPr>
        </p:nvSpPr>
        <p:spPr>
          <a:xfrm>
            <a:off x="887374" y="2392070"/>
            <a:ext cx="5400000" cy="3989680"/>
          </a:xfrm>
          <a:prstGeom prst="rect">
            <a:avLst/>
          </a:prstGeom>
        </p:spPr>
        <p:txBody>
          <a:bodyPr>
            <a:noAutofit/>
          </a:bodyPr>
          <a:lstStyle>
            <a:lvl1pPr marL="342900" indent="-342900">
              <a:buClr>
                <a:schemeClr val="accent3"/>
              </a:buClr>
              <a:buSzPct val="90000"/>
              <a:buFont typeface="Wingdings" panose="05000000000000000000" pitchFamily="2" charset="2"/>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19" name="Text Placeholder 18"/>
          <p:cNvSpPr>
            <a:spLocks noGrp="1"/>
          </p:cNvSpPr>
          <p:nvPr>
            <p:ph type="body" sz="quarter" idx="16" hasCustomPrompt="1"/>
          </p:nvPr>
        </p:nvSpPr>
        <p:spPr>
          <a:xfrm>
            <a:off x="887367" y="1752271"/>
            <a:ext cx="5400000" cy="511175"/>
          </a:xfrm>
          <a:prstGeom prst="snip1Rect">
            <a:avLst/>
          </a:prstGeom>
          <a:solidFill>
            <a:srgbClr val="069B99"/>
          </a:solidFill>
        </p:spPr>
        <p:txBody>
          <a:bodyPr lIns="180000" anchor="ctr"/>
          <a:lstStyle>
            <a:lvl1pPr marL="0" indent="0" algn="ctr">
              <a:buNone/>
              <a:defRPr sz="1800" b="1" baseline="0">
                <a:solidFill>
                  <a:schemeClr val="bg1"/>
                </a:solidFill>
                <a:latin typeface="+mj-lt"/>
              </a:defRPr>
            </a:lvl1pPr>
          </a:lstStyle>
          <a:p>
            <a:pPr lvl="0"/>
            <a:r>
              <a:rPr lang="en-US"/>
              <a:t>[Insert the title of this column here]</a:t>
            </a:r>
            <a:endParaRPr lang="en-GB"/>
          </a:p>
        </p:txBody>
      </p:sp>
      <p:sp>
        <p:nvSpPr>
          <p:cNvPr id="13" name="Text Placeholder 13"/>
          <p:cNvSpPr>
            <a:spLocks noGrp="1"/>
          </p:cNvSpPr>
          <p:nvPr>
            <p:ph type="body" sz="quarter" idx="14" hasCustomPrompt="1"/>
          </p:nvPr>
        </p:nvSpPr>
        <p:spPr>
          <a:xfrm>
            <a:off x="887374" y="908050"/>
            <a:ext cx="11016000" cy="579457"/>
          </a:xfrm>
          <a:prstGeom prst="rect">
            <a:avLst/>
          </a:prstGeom>
          <a:solidFill>
            <a:schemeClr val="bg1">
              <a:lumMod val="95000"/>
            </a:schemeClr>
          </a:solidFill>
        </p:spPr>
        <p:txBody>
          <a:bodyPr anchor="ctr">
            <a:normAutofit/>
          </a:bodyPr>
          <a:lstStyle>
            <a:lvl1pPr marL="0" indent="0" algn="ctr">
              <a:spcBef>
                <a:spcPts val="0"/>
              </a:spcBef>
              <a:buNone/>
              <a:defRPr sz="1200"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15" name="Content Placeholder 2">
            <a:extLst>
              <a:ext uri="{FF2B5EF4-FFF2-40B4-BE49-F238E27FC236}">
                <a16:creationId xmlns:a16="http://schemas.microsoft.com/office/drawing/2014/main" id="{3668093E-01CD-4458-A908-4DC6E09411B6}"/>
              </a:ext>
            </a:extLst>
          </p:cNvPr>
          <p:cNvSpPr>
            <a:spLocks noGrp="1"/>
          </p:cNvSpPr>
          <p:nvPr>
            <p:ph idx="21" hasCustomPrompt="1"/>
          </p:nvPr>
        </p:nvSpPr>
        <p:spPr>
          <a:xfrm>
            <a:off x="6503374" y="2392070"/>
            <a:ext cx="5400000" cy="3989680"/>
          </a:xfrm>
          <a:prstGeom prst="rect">
            <a:avLst/>
          </a:prstGeom>
        </p:spPr>
        <p:txBody>
          <a:bodyPr>
            <a:noAutofit/>
          </a:bodyPr>
          <a:lstStyle>
            <a:lvl1pPr marL="342900" indent="-342900">
              <a:buClr>
                <a:schemeClr val="accent1"/>
              </a:buClr>
              <a:buSzPct val="90000"/>
              <a:buFont typeface="Wingdings" panose="05000000000000000000" pitchFamily="2" charset="2"/>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17" name="Text Placeholder 18">
            <a:extLst>
              <a:ext uri="{FF2B5EF4-FFF2-40B4-BE49-F238E27FC236}">
                <a16:creationId xmlns:a16="http://schemas.microsoft.com/office/drawing/2014/main" id="{24A451C7-849F-40F6-80DD-EBA21D86E612}"/>
              </a:ext>
            </a:extLst>
          </p:cNvPr>
          <p:cNvSpPr>
            <a:spLocks noGrp="1"/>
          </p:cNvSpPr>
          <p:nvPr>
            <p:ph type="body" sz="quarter" idx="22" hasCustomPrompt="1"/>
          </p:nvPr>
        </p:nvSpPr>
        <p:spPr>
          <a:xfrm>
            <a:off x="6503367" y="1752271"/>
            <a:ext cx="5400000" cy="511175"/>
          </a:xfrm>
          <a:prstGeom prst="snipRoundRect">
            <a:avLst>
              <a:gd name="adj1" fmla="val 0"/>
              <a:gd name="adj2" fmla="val 16667"/>
            </a:avLst>
          </a:prstGeom>
          <a:solidFill>
            <a:schemeClr val="accent1"/>
          </a:solidFill>
        </p:spPr>
        <p:txBody>
          <a:bodyPr lIns="180000" anchor="ctr"/>
          <a:lstStyle>
            <a:lvl1pPr marL="0" indent="0" algn="ctr">
              <a:buNone/>
              <a:defRPr sz="1800" b="1" baseline="0">
                <a:solidFill>
                  <a:schemeClr val="bg1"/>
                </a:solidFill>
                <a:latin typeface="+mj-lt"/>
              </a:defRPr>
            </a:lvl1pPr>
          </a:lstStyle>
          <a:p>
            <a:pPr lvl="0"/>
            <a:r>
              <a:rPr lang="en-US"/>
              <a:t>[Insert the title of this column here]</a:t>
            </a:r>
            <a:endParaRPr lang="en-GB"/>
          </a:p>
        </p:txBody>
      </p:sp>
      <p:sp>
        <p:nvSpPr>
          <p:cNvPr id="8" name="Slide Number Placeholder 11">
            <a:extLst>
              <a:ext uri="{FF2B5EF4-FFF2-40B4-BE49-F238E27FC236}">
                <a16:creationId xmlns:a16="http://schemas.microsoft.com/office/drawing/2014/main" id="{BE01A47D-7DEB-4736-B68F-FFEF500449D5}"/>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4234466530"/>
      </p:ext>
    </p:extLst>
  </p:cSld>
  <p:clrMapOvr>
    <a:masterClrMapping/>
  </p:clrMapOvr>
  <p:extLst>
    <p:ext uri="{DCECCB84-F9BA-43D5-87BE-67443E8EF086}">
      <p15:sldGuideLst xmlns:p15="http://schemas.microsoft.com/office/powerpoint/2012/main">
        <p15:guide id="6" orient="horz" pos="2160" userDrawn="1">
          <p15:clr>
            <a:srgbClr val="FBAE40"/>
          </p15:clr>
        </p15:guide>
        <p15:guide id="7" pos="3840" userDrawn="1">
          <p15:clr>
            <a:srgbClr val="FBAE40"/>
          </p15:clr>
        </p15:guide>
        <p15:guide id="8" orient="horz" pos="572" userDrawn="1">
          <p15:clr>
            <a:srgbClr val="FBAE40"/>
          </p15:clr>
        </p15:guide>
        <p15:guide id="9" pos="7355" userDrawn="1">
          <p15:clr>
            <a:srgbClr val="FBAE40"/>
          </p15:clr>
        </p15:guide>
        <p15:guide id="10" pos="325"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column + 1 image">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04712DD5-D087-4CB4-BA3C-28D8ACE7AFA7}"/>
              </a:ext>
            </a:extLst>
          </p:cNvPr>
          <p:cNvSpPr>
            <a:spLocks noGrp="1"/>
          </p:cNvSpPr>
          <p:nvPr>
            <p:ph type="body" sz="quarter" idx="13" hasCustomPrompt="1"/>
          </p:nvPr>
        </p:nvSpPr>
        <p:spPr>
          <a:xfrm>
            <a:off x="678360" y="171842"/>
            <a:ext cx="11225007"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10" name="Content Placeholder 2">
            <a:extLst>
              <a:ext uri="{FF2B5EF4-FFF2-40B4-BE49-F238E27FC236}">
                <a16:creationId xmlns:a16="http://schemas.microsoft.com/office/drawing/2014/main" id="{B73AE55E-D2C5-421C-93CF-92CA539844A2}"/>
              </a:ext>
            </a:extLst>
          </p:cNvPr>
          <p:cNvSpPr>
            <a:spLocks noGrp="1"/>
          </p:cNvSpPr>
          <p:nvPr>
            <p:ph idx="1" hasCustomPrompt="1"/>
          </p:nvPr>
        </p:nvSpPr>
        <p:spPr>
          <a:xfrm>
            <a:off x="887374" y="2392070"/>
            <a:ext cx="5400000" cy="3989680"/>
          </a:xfrm>
          <a:prstGeom prst="rect">
            <a:avLst/>
          </a:prstGeom>
        </p:spPr>
        <p:txBody>
          <a:bodyPr>
            <a:normAutofit/>
          </a:bodyPr>
          <a:lstStyle>
            <a:lvl1pPr marL="342900" indent="-342900">
              <a:buClr>
                <a:schemeClr val="accent3"/>
              </a:buClr>
              <a:buSzPct val="90000"/>
              <a:buFont typeface="Wingdings" panose="05000000000000000000" pitchFamily="2" charset="2"/>
              <a:buChar char="§"/>
              <a:defRPr sz="1400" b="0">
                <a:solidFill>
                  <a:schemeClr val="tx1"/>
                </a:solidFill>
                <a:latin typeface="Arial" panose="020B0604020202020204" pitchFamily="34" charset="0"/>
                <a:cs typeface="Arial" panose="020B0604020202020204" pitchFamily="34" charset="0"/>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a:p>
            <a:pPr lvl="0"/>
            <a:r>
              <a:rPr lang="en-GB" err="1"/>
              <a:t>Sed</a:t>
            </a:r>
            <a:r>
              <a:rPr lang="en-GB"/>
              <a:t> </a:t>
            </a:r>
            <a:r>
              <a:rPr lang="en-GB" err="1"/>
              <a:t>pulvinar</a:t>
            </a:r>
            <a:r>
              <a:rPr lang="en-GB"/>
              <a:t> </a:t>
            </a:r>
            <a:r>
              <a:rPr lang="en-GB" err="1"/>
              <a:t>justo</a:t>
            </a:r>
            <a:r>
              <a:rPr lang="en-GB"/>
              <a:t> a </a:t>
            </a:r>
            <a:r>
              <a:rPr lang="en-GB" err="1"/>
              <a:t>commodo</a:t>
            </a:r>
            <a:r>
              <a:rPr lang="en-GB"/>
              <a:t> </a:t>
            </a:r>
            <a:r>
              <a:rPr lang="en-GB" err="1"/>
              <a:t>faucibus</a:t>
            </a:r>
            <a:r>
              <a:rPr lang="en-GB"/>
              <a:t>. Nam </a:t>
            </a:r>
            <a:r>
              <a:rPr lang="en-GB" err="1"/>
              <a:t>auctor</a:t>
            </a:r>
            <a:r>
              <a:rPr lang="en-GB"/>
              <a:t> </a:t>
            </a:r>
            <a:r>
              <a:rPr lang="en-GB" err="1"/>
              <a:t>risus</a:t>
            </a:r>
            <a:r>
              <a:rPr lang="en-GB"/>
              <a:t> in </a:t>
            </a:r>
            <a:r>
              <a:rPr lang="en-GB" err="1"/>
              <a:t>erat</a:t>
            </a:r>
            <a:r>
              <a:rPr lang="en-GB"/>
              <a:t> </a:t>
            </a:r>
            <a:r>
              <a:rPr lang="en-GB" err="1"/>
              <a:t>suscipit</a:t>
            </a:r>
            <a:r>
              <a:rPr lang="en-GB"/>
              <a:t>, vitae tempus </a:t>
            </a:r>
            <a:r>
              <a:rPr lang="en-GB" err="1"/>
              <a:t>lectus</a:t>
            </a:r>
            <a:r>
              <a:rPr lang="en-GB"/>
              <a:t> </a:t>
            </a:r>
            <a:r>
              <a:rPr lang="en-GB" err="1"/>
              <a:t>aliquet</a:t>
            </a:r>
            <a:r>
              <a:rPr lang="en-GB"/>
              <a:t>. </a:t>
            </a:r>
          </a:p>
        </p:txBody>
      </p:sp>
      <p:sp>
        <p:nvSpPr>
          <p:cNvPr id="11" name="Text Placeholder 18">
            <a:extLst>
              <a:ext uri="{FF2B5EF4-FFF2-40B4-BE49-F238E27FC236}">
                <a16:creationId xmlns:a16="http://schemas.microsoft.com/office/drawing/2014/main" id="{96DE7CB2-2954-4F65-A39B-A7AA4E2F840A}"/>
              </a:ext>
            </a:extLst>
          </p:cNvPr>
          <p:cNvSpPr>
            <a:spLocks noGrp="1"/>
          </p:cNvSpPr>
          <p:nvPr>
            <p:ph type="body" sz="quarter" idx="16" hasCustomPrompt="1"/>
          </p:nvPr>
        </p:nvSpPr>
        <p:spPr>
          <a:xfrm>
            <a:off x="887367" y="1752271"/>
            <a:ext cx="5400000" cy="511175"/>
          </a:xfrm>
          <a:prstGeom prst="snip1Rect">
            <a:avLst/>
          </a:prstGeom>
          <a:solidFill>
            <a:srgbClr val="069B99"/>
          </a:solidFill>
        </p:spPr>
        <p:txBody>
          <a:bodyPr lIns="180000" anchor="ctr"/>
          <a:lstStyle>
            <a:lvl1pPr marL="0" indent="0" algn="ctr">
              <a:buNone/>
              <a:defRPr sz="1800" b="1" baseline="0">
                <a:solidFill>
                  <a:schemeClr val="bg1"/>
                </a:solidFill>
                <a:latin typeface="+mj-lt"/>
              </a:defRPr>
            </a:lvl1pPr>
          </a:lstStyle>
          <a:p>
            <a:pPr lvl="0"/>
            <a:r>
              <a:rPr lang="en-US"/>
              <a:t>[Insert the title of this column here]</a:t>
            </a:r>
            <a:endParaRPr lang="en-GB"/>
          </a:p>
        </p:txBody>
      </p:sp>
      <p:sp>
        <p:nvSpPr>
          <p:cNvPr id="12" name="Text Placeholder 13">
            <a:extLst>
              <a:ext uri="{FF2B5EF4-FFF2-40B4-BE49-F238E27FC236}">
                <a16:creationId xmlns:a16="http://schemas.microsoft.com/office/drawing/2014/main" id="{7895402C-856D-406E-815A-BA7D3D323018}"/>
              </a:ext>
            </a:extLst>
          </p:cNvPr>
          <p:cNvSpPr>
            <a:spLocks noGrp="1"/>
          </p:cNvSpPr>
          <p:nvPr>
            <p:ph type="body" sz="quarter" idx="14" hasCustomPrompt="1"/>
          </p:nvPr>
        </p:nvSpPr>
        <p:spPr>
          <a:xfrm>
            <a:off x="887374" y="908050"/>
            <a:ext cx="11016000" cy="579457"/>
          </a:xfrm>
          <a:prstGeom prst="rect">
            <a:avLst/>
          </a:prstGeom>
          <a:solidFill>
            <a:schemeClr val="bg1">
              <a:lumMod val="95000"/>
            </a:schemeClr>
          </a:solidFill>
        </p:spPr>
        <p:txBody>
          <a:bodyPr anchor="ctr">
            <a:normAutofit/>
          </a:bodyPr>
          <a:lstStyle>
            <a:lvl1pPr marL="0" indent="0" algn="ctr">
              <a:spcBef>
                <a:spcPts val="0"/>
              </a:spcBef>
              <a:buNone/>
              <a:defRPr sz="1200"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15" name="Picture Placeholder 7">
            <a:extLst>
              <a:ext uri="{FF2B5EF4-FFF2-40B4-BE49-F238E27FC236}">
                <a16:creationId xmlns:a16="http://schemas.microsoft.com/office/drawing/2014/main" id="{13A2CA32-0560-4453-9E7B-523B12D89FE1}"/>
              </a:ext>
            </a:extLst>
          </p:cNvPr>
          <p:cNvSpPr>
            <a:spLocks noGrp="1"/>
          </p:cNvSpPr>
          <p:nvPr>
            <p:ph type="pic" sz="quarter" idx="21" hasCustomPrompt="1"/>
          </p:nvPr>
        </p:nvSpPr>
        <p:spPr>
          <a:xfrm>
            <a:off x="6473952" y="1752270"/>
            <a:ext cx="5509869" cy="4629479"/>
          </a:xfrm>
          <a:prstGeom prst="rect">
            <a:avLst/>
          </a:prstGeom>
          <a:solidFill>
            <a:schemeClr val="bg2"/>
          </a:solidFill>
          <a:ln w="107950">
            <a:solidFill>
              <a:schemeClr val="bg1"/>
            </a:solidFill>
            <a:miter lim="800000"/>
          </a:ln>
          <a:effectLst>
            <a:outerShdw blurRad="165100" dist="38100" dir="2700000" sx="101000" sy="101000" algn="tl" rotWithShape="0">
              <a:prstClr val="black">
                <a:alpha val="5000"/>
              </a:prstClr>
            </a:outerShdw>
          </a:effectLst>
        </p:spPr>
        <p:txBody>
          <a:bodyPr anchor="ctr"/>
          <a:lstStyle>
            <a:lvl1pPr marL="0" indent="0" algn="ctr">
              <a:buNone/>
              <a:defRPr lang="en-GB" dirty="0"/>
            </a:lvl1pPr>
          </a:lstStyle>
          <a:p>
            <a:r>
              <a:rPr lang="en-US" noProof="0"/>
              <a:t>Click to add picture</a:t>
            </a:r>
            <a:endParaRPr lang="en-GB" noProof="0"/>
          </a:p>
        </p:txBody>
      </p:sp>
      <p:sp>
        <p:nvSpPr>
          <p:cNvPr id="7" name="Slide Number Placeholder 11">
            <a:extLst>
              <a:ext uri="{FF2B5EF4-FFF2-40B4-BE49-F238E27FC236}">
                <a16:creationId xmlns:a16="http://schemas.microsoft.com/office/drawing/2014/main" id="{FE96CCD7-6D10-465B-BADF-91AD81060F1C}"/>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10872883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965999" y="2392070"/>
            <a:ext cx="3420000" cy="3989680"/>
          </a:xfrm>
          <a:prstGeom prst="rect">
            <a:avLst/>
          </a:prstGeom>
        </p:spPr>
        <p:txBody>
          <a:bodyPr>
            <a:normAutofit/>
          </a:bodyPr>
          <a:lstStyle>
            <a:lvl1pPr marL="342900" indent="-342900">
              <a:lnSpc>
                <a:spcPct val="100000"/>
              </a:lnSpc>
              <a:spcBef>
                <a:spcPts val="1200"/>
              </a:spcBef>
              <a:buClr>
                <a:schemeClr val="accent1"/>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4" name="Text Placeholder 13"/>
          <p:cNvSpPr>
            <a:spLocks noGrp="1"/>
          </p:cNvSpPr>
          <p:nvPr>
            <p:ph type="body" sz="quarter" idx="14" hasCustomPrompt="1"/>
          </p:nvPr>
        </p:nvSpPr>
        <p:spPr>
          <a:xfrm>
            <a:off x="965998" y="908050"/>
            <a:ext cx="10710064" cy="670859"/>
          </a:xfrm>
          <a:prstGeom prst="rect">
            <a:avLst/>
          </a:prstGeom>
          <a:solidFill>
            <a:schemeClr val="bg1">
              <a:lumMod val="95000"/>
            </a:schemeClr>
          </a:solidFill>
        </p:spPr>
        <p:txBody>
          <a:bodyPr anchor="ctr">
            <a:normAutofit/>
          </a:bodyPr>
          <a:lstStyle>
            <a:lvl1pPr marL="0" indent="0" algn="ctr">
              <a:buNone/>
              <a:defRPr sz="1200"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16" name="Content Placeholder 2"/>
          <p:cNvSpPr>
            <a:spLocks noGrp="1"/>
          </p:cNvSpPr>
          <p:nvPr>
            <p:ph idx="15" hasCustomPrompt="1"/>
          </p:nvPr>
        </p:nvSpPr>
        <p:spPr>
          <a:xfrm>
            <a:off x="4611031" y="2392070"/>
            <a:ext cx="3420000" cy="3989680"/>
          </a:xfrm>
          <a:prstGeom prst="rect">
            <a:avLst/>
          </a:prstGeom>
        </p:spPr>
        <p:txBody>
          <a:bodyPr>
            <a:normAutofit/>
          </a:bodyPr>
          <a:lstStyle>
            <a:lvl1pPr marL="342900" indent="-342900">
              <a:lnSpc>
                <a:spcPct val="100000"/>
              </a:lnSpc>
              <a:spcBef>
                <a:spcPts val="1200"/>
              </a:spcBef>
              <a:buClr>
                <a:schemeClr val="accent2"/>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9" name="Text Placeholder 18"/>
          <p:cNvSpPr>
            <a:spLocks noGrp="1"/>
          </p:cNvSpPr>
          <p:nvPr>
            <p:ph type="body" sz="quarter" idx="16" hasCustomPrompt="1"/>
          </p:nvPr>
        </p:nvSpPr>
        <p:spPr>
          <a:xfrm>
            <a:off x="965998" y="1752271"/>
            <a:ext cx="3420000" cy="511175"/>
          </a:xfrm>
          <a:prstGeom prst="snip1Rect">
            <a:avLst/>
          </a:prstGeom>
          <a:solidFill>
            <a:schemeClr val="accent1"/>
          </a:solidFill>
        </p:spPr>
        <p:txBody>
          <a:bodyPr lIns="180000" anchor="ctr"/>
          <a:lstStyle>
            <a:lvl1pPr marL="0" indent="0" algn="ctr">
              <a:buNone/>
              <a:defRPr sz="1600" b="1" baseline="0">
                <a:solidFill>
                  <a:schemeClr val="bg1"/>
                </a:solidFill>
                <a:latin typeface="+mj-lt"/>
              </a:defRPr>
            </a:lvl1pPr>
          </a:lstStyle>
          <a:p>
            <a:pPr lvl="0"/>
            <a:r>
              <a:rPr lang="en-US"/>
              <a:t>[Insert the title of this column]</a:t>
            </a:r>
            <a:endParaRPr lang="en-GB"/>
          </a:p>
        </p:txBody>
      </p:sp>
      <p:sp>
        <p:nvSpPr>
          <p:cNvPr id="20" name="Text Placeholder 18"/>
          <p:cNvSpPr>
            <a:spLocks noGrp="1"/>
          </p:cNvSpPr>
          <p:nvPr>
            <p:ph type="body" sz="quarter" idx="17" hasCustomPrompt="1"/>
          </p:nvPr>
        </p:nvSpPr>
        <p:spPr>
          <a:xfrm>
            <a:off x="4611030" y="1752271"/>
            <a:ext cx="3420000" cy="511175"/>
          </a:xfrm>
          <a:prstGeom prst="snip1Rect">
            <a:avLst/>
          </a:prstGeom>
          <a:solidFill>
            <a:schemeClr val="accent2"/>
          </a:solidFill>
        </p:spPr>
        <p:txBody>
          <a:bodyPr lIns="180000" anchor="ctr"/>
          <a:lstStyle>
            <a:lvl1pPr marL="0" indent="0" algn="ctr">
              <a:buNone/>
              <a:defRPr sz="1600" b="1" baseline="0">
                <a:solidFill>
                  <a:schemeClr val="bg1"/>
                </a:solidFill>
                <a:latin typeface="+mj-lt"/>
              </a:defRPr>
            </a:lvl1pPr>
          </a:lstStyle>
          <a:p>
            <a:pPr lvl="0"/>
            <a:r>
              <a:rPr lang="en-US"/>
              <a:t>[Insert the title of this column]</a:t>
            </a:r>
            <a:endParaRPr lang="en-GB"/>
          </a:p>
        </p:txBody>
      </p:sp>
      <p:sp>
        <p:nvSpPr>
          <p:cNvPr id="15" name="Content Placeholder 2"/>
          <p:cNvSpPr>
            <a:spLocks noGrp="1"/>
          </p:cNvSpPr>
          <p:nvPr>
            <p:ph idx="18" hasCustomPrompt="1"/>
          </p:nvPr>
        </p:nvSpPr>
        <p:spPr>
          <a:xfrm>
            <a:off x="8256062" y="2392069"/>
            <a:ext cx="3420000" cy="3989680"/>
          </a:xfrm>
          <a:prstGeom prst="rect">
            <a:avLst/>
          </a:prstGeom>
        </p:spPr>
        <p:txBody>
          <a:bodyPr>
            <a:normAutofit/>
          </a:bodyPr>
          <a:lstStyle>
            <a:lvl1pPr marL="342900" indent="-342900">
              <a:lnSpc>
                <a:spcPct val="100000"/>
              </a:lnSpc>
              <a:spcBef>
                <a:spcPts val="1200"/>
              </a:spcBef>
              <a:buClr>
                <a:schemeClr val="accent3"/>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eu </a:t>
            </a:r>
            <a:r>
              <a:rPr lang="pt-BR" err="1"/>
              <a:t>sed</a:t>
            </a:r>
            <a:r>
              <a:rPr lang="pt-BR"/>
              <a:t> ex.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r>
              <a:rPr lang="pt-BR" err="1"/>
              <a:t>volutpat</a:t>
            </a:r>
            <a:r>
              <a:rPr lang="pt-BR"/>
              <a:t> </a:t>
            </a:r>
            <a:r>
              <a:rPr lang="pt-BR" err="1"/>
              <a:t>purus</a:t>
            </a:r>
            <a:r>
              <a:rPr lang="pt-BR"/>
              <a:t>. </a:t>
            </a:r>
            <a:endParaRPr lang="en-GB"/>
          </a:p>
        </p:txBody>
      </p:sp>
      <p:sp>
        <p:nvSpPr>
          <p:cNvPr id="17" name="Text Placeholder 18"/>
          <p:cNvSpPr>
            <a:spLocks noGrp="1"/>
          </p:cNvSpPr>
          <p:nvPr>
            <p:ph type="body" sz="quarter" idx="19" hasCustomPrompt="1"/>
          </p:nvPr>
        </p:nvSpPr>
        <p:spPr>
          <a:xfrm>
            <a:off x="8256062" y="1752271"/>
            <a:ext cx="3420000" cy="511175"/>
          </a:xfrm>
          <a:prstGeom prst="snip1Rect">
            <a:avLst/>
          </a:prstGeom>
          <a:solidFill>
            <a:schemeClr val="accent3"/>
          </a:solidFill>
        </p:spPr>
        <p:txBody>
          <a:bodyPr lIns="180000" anchor="ctr"/>
          <a:lstStyle>
            <a:lvl1pPr marL="0" indent="0" algn="ctr">
              <a:buNone/>
              <a:defRPr sz="1600" b="1" baseline="0">
                <a:solidFill>
                  <a:schemeClr val="bg1"/>
                </a:solidFill>
                <a:latin typeface="+mj-lt"/>
              </a:defRPr>
            </a:lvl1pPr>
          </a:lstStyle>
          <a:p>
            <a:pPr lvl="0"/>
            <a:r>
              <a:rPr lang="en-US"/>
              <a:t>[Insert the title of this column]</a:t>
            </a:r>
            <a:endParaRPr lang="en-GB"/>
          </a:p>
        </p:txBody>
      </p:sp>
      <p:sp>
        <p:nvSpPr>
          <p:cNvPr id="23"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Tree>
    <p:extLst>
      <p:ext uri="{BB962C8B-B14F-4D97-AF65-F5344CB8AC3E}">
        <p14:creationId xmlns:p14="http://schemas.microsoft.com/office/powerpoint/2010/main" val="165068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8967191" y="2265463"/>
            <a:ext cx="6094602" cy="269946"/>
          </a:xfrm>
          <a:prstGeom prst="rect">
            <a:avLst/>
          </a:prstGeom>
          <a:noFill/>
        </p:spPr>
        <p:txBody>
          <a:bodyPr wrap="square">
            <a:spAutoFit/>
          </a:bodyPr>
          <a:lstStyle/>
          <a:p>
            <a:pPr algn="l">
              <a:lnSpc>
                <a:spcPts val="1300"/>
              </a:lnSpc>
              <a:spcBef>
                <a:spcPts val="600"/>
              </a:spcBef>
              <a:spcAft>
                <a:spcPts val="600"/>
              </a:spcAft>
            </a:pPr>
            <a:r>
              <a:rPr lang="en-GB" sz="1800" b="1" kern="1200">
                <a:solidFill>
                  <a:schemeClr val="accent3"/>
                </a:solidFill>
                <a:latin typeface="+mj-lt"/>
                <a:ea typeface="+mn-ea"/>
                <a:cs typeface="+mn-cs"/>
              </a:rPr>
              <a:t>POLICY DEVELOPMENT AND CO‑ORDINATION</a:t>
            </a:r>
          </a:p>
        </p:txBody>
      </p:sp>
    </p:spTree>
    <p:extLst>
      <p:ext uri="{BB962C8B-B14F-4D97-AF65-F5344CB8AC3E}">
        <p14:creationId xmlns:p14="http://schemas.microsoft.com/office/powerpoint/2010/main" val="1686251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block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11" name="Content Placeholder 2"/>
          <p:cNvSpPr>
            <a:spLocks noGrp="1"/>
          </p:cNvSpPr>
          <p:nvPr>
            <p:ph idx="1" hasCustomPrompt="1"/>
          </p:nvPr>
        </p:nvSpPr>
        <p:spPr>
          <a:xfrm>
            <a:off x="970100" y="2392070"/>
            <a:ext cx="5355338" cy="1501887"/>
          </a:xfrm>
          <a:prstGeom prst="rect">
            <a:avLst/>
          </a:prstGeom>
          <a:noFill/>
        </p:spPr>
        <p:txBody>
          <a:bodyPr>
            <a:normAutofit/>
          </a:bodyPr>
          <a:lstStyle>
            <a:lvl1pPr marL="342900" indent="-342900">
              <a:buClr>
                <a:schemeClr val="accent1"/>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6" name="Content Placeholder 2"/>
          <p:cNvSpPr>
            <a:spLocks noGrp="1"/>
          </p:cNvSpPr>
          <p:nvPr>
            <p:ph idx="15" hasCustomPrompt="1"/>
          </p:nvPr>
        </p:nvSpPr>
        <p:spPr>
          <a:xfrm>
            <a:off x="6458380" y="2392070"/>
            <a:ext cx="5355668" cy="1501887"/>
          </a:xfrm>
          <a:prstGeom prst="rect">
            <a:avLst/>
          </a:prstGeom>
          <a:noFill/>
        </p:spPr>
        <p:txBody>
          <a:bodyPr>
            <a:normAutofit/>
          </a:bodyPr>
          <a:lstStyle>
            <a:lvl1pPr marL="342900" indent="-342900">
              <a:buClr>
                <a:schemeClr val="accent4"/>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9" name="Text Placeholder 18"/>
          <p:cNvSpPr>
            <a:spLocks noGrp="1"/>
          </p:cNvSpPr>
          <p:nvPr>
            <p:ph type="body" sz="quarter" idx="16" hasCustomPrompt="1"/>
          </p:nvPr>
        </p:nvSpPr>
        <p:spPr>
          <a:xfrm>
            <a:off x="970092" y="1752271"/>
            <a:ext cx="5355675" cy="511175"/>
          </a:xfrm>
          <a:prstGeom prst="snip1Rect">
            <a:avLst/>
          </a:prstGeom>
          <a:solidFill>
            <a:schemeClr val="accent1"/>
          </a:solidFill>
        </p:spPr>
        <p:txBody>
          <a:bodyPr lIns="180000" anchor="ctr"/>
          <a:lstStyle>
            <a:lvl1pPr marL="0" indent="0" algn="ctr">
              <a:buNone/>
              <a:defRPr sz="1800" b="1" baseline="0">
                <a:solidFill>
                  <a:schemeClr val="bg1"/>
                </a:solidFill>
                <a:latin typeface="+mj-lt"/>
              </a:defRPr>
            </a:lvl1pPr>
          </a:lstStyle>
          <a:p>
            <a:pPr lvl="0"/>
            <a:r>
              <a:rPr lang="en-US"/>
              <a:t>[Insert the title of this column here]</a:t>
            </a:r>
            <a:endParaRPr lang="en-GB"/>
          </a:p>
        </p:txBody>
      </p:sp>
      <p:sp>
        <p:nvSpPr>
          <p:cNvPr id="20" name="Text Placeholder 18"/>
          <p:cNvSpPr>
            <a:spLocks noGrp="1"/>
          </p:cNvSpPr>
          <p:nvPr>
            <p:ph type="body" sz="quarter" idx="17" hasCustomPrompt="1"/>
          </p:nvPr>
        </p:nvSpPr>
        <p:spPr>
          <a:xfrm>
            <a:off x="6458380" y="1752271"/>
            <a:ext cx="5356006" cy="511175"/>
          </a:xfrm>
          <a:prstGeom prst="snip1Rect">
            <a:avLst/>
          </a:prstGeom>
          <a:solidFill>
            <a:schemeClr val="accent4"/>
          </a:solidFill>
        </p:spPr>
        <p:txBody>
          <a:bodyPr lIns="180000" anchor="ctr"/>
          <a:lstStyle>
            <a:lvl1pPr marL="0" indent="0" algn="ctr">
              <a:buNone/>
              <a:defRPr sz="1800" b="1" baseline="0">
                <a:solidFill>
                  <a:schemeClr val="bg1"/>
                </a:solidFill>
                <a:latin typeface="+mj-lt"/>
              </a:defRPr>
            </a:lvl1pPr>
          </a:lstStyle>
          <a:p>
            <a:pPr lvl="0"/>
            <a:r>
              <a:rPr lang="en-US"/>
              <a:t>[Insert the title of this column here]</a:t>
            </a:r>
            <a:endParaRPr lang="en-GB"/>
          </a:p>
        </p:txBody>
      </p:sp>
      <p:sp>
        <p:nvSpPr>
          <p:cNvPr id="13" name="Text Placeholder 13"/>
          <p:cNvSpPr>
            <a:spLocks noGrp="1"/>
          </p:cNvSpPr>
          <p:nvPr>
            <p:ph type="body" sz="quarter" idx="14" hasCustomPrompt="1"/>
          </p:nvPr>
        </p:nvSpPr>
        <p:spPr>
          <a:xfrm>
            <a:off x="970092" y="908050"/>
            <a:ext cx="10843956" cy="579457"/>
          </a:xfrm>
          <a:prstGeom prst="rect">
            <a:avLst/>
          </a:prstGeom>
          <a:solidFill>
            <a:schemeClr val="bg1">
              <a:lumMod val="95000"/>
            </a:schemeClr>
          </a:solidFill>
        </p:spPr>
        <p:txBody>
          <a:bodyPr anchor="ctr">
            <a:normAutofit/>
          </a:bodyPr>
          <a:lstStyle>
            <a:lvl1pPr marL="0" indent="0" algn="ctr">
              <a:buNone/>
              <a:defRPr sz="1200"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15" name="Content Placeholder 2"/>
          <p:cNvSpPr>
            <a:spLocks noGrp="1"/>
          </p:cNvSpPr>
          <p:nvPr>
            <p:ph idx="21" hasCustomPrompt="1"/>
          </p:nvPr>
        </p:nvSpPr>
        <p:spPr>
          <a:xfrm>
            <a:off x="970100" y="4662380"/>
            <a:ext cx="5355338" cy="1501887"/>
          </a:xfrm>
          <a:prstGeom prst="rect">
            <a:avLst/>
          </a:prstGeom>
          <a:noFill/>
        </p:spPr>
        <p:txBody>
          <a:bodyPr>
            <a:normAutofit/>
          </a:bodyPr>
          <a:lstStyle>
            <a:lvl1pPr marL="342900" indent="-342900">
              <a:buClr>
                <a:schemeClr val="accent3"/>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7" name="Content Placeholder 2"/>
          <p:cNvSpPr>
            <a:spLocks noGrp="1"/>
          </p:cNvSpPr>
          <p:nvPr>
            <p:ph idx="22" hasCustomPrompt="1"/>
          </p:nvPr>
        </p:nvSpPr>
        <p:spPr>
          <a:xfrm>
            <a:off x="6458380" y="4662380"/>
            <a:ext cx="5355668" cy="1501887"/>
          </a:xfrm>
          <a:prstGeom prst="rect">
            <a:avLst/>
          </a:prstGeom>
          <a:noFill/>
        </p:spPr>
        <p:txBody>
          <a:bodyPr>
            <a:normAutofit/>
          </a:bodyPr>
          <a:lstStyle>
            <a:lvl1pPr marL="342900" indent="-342900">
              <a:buClr>
                <a:schemeClr val="accent2"/>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8" name="Text Placeholder 18"/>
          <p:cNvSpPr>
            <a:spLocks noGrp="1"/>
          </p:cNvSpPr>
          <p:nvPr>
            <p:ph type="body" sz="quarter" idx="23" hasCustomPrompt="1"/>
          </p:nvPr>
        </p:nvSpPr>
        <p:spPr>
          <a:xfrm>
            <a:off x="970092" y="4022581"/>
            <a:ext cx="5355675" cy="511175"/>
          </a:xfrm>
          <a:prstGeom prst="snip1Rect">
            <a:avLst/>
          </a:prstGeom>
          <a:solidFill>
            <a:schemeClr val="accent3"/>
          </a:solidFill>
        </p:spPr>
        <p:txBody>
          <a:bodyPr lIns="180000" anchor="ctr"/>
          <a:lstStyle>
            <a:lvl1pPr marL="0" indent="0" algn="ctr">
              <a:buNone/>
              <a:defRPr sz="1800" b="1" baseline="0">
                <a:solidFill>
                  <a:schemeClr val="bg1"/>
                </a:solidFill>
                <a:latin typeface="+mj-lt"/>
              </a:defRPr>
            </a:lvl1pPr>
          </a:lstStyle>
          <a:p>
            <a:pPr lvl="0"/>
            <a:r>
              <a:rPr lang="en-US"/>
              <a:t>[Insert the title of this column here]</a:t>
            </a:r>
            <a:endParaRPr lang="en-GB"/>
          </a:p>
        </p:txBody>
      </p:sp>
      <p:sp>
        <p:nvSpPr>
          <p:cNvPr id="21" name="Text Placeholder 18"/>
          <p:cNvSpPr>
            <a:spLocks noGrp="1"/>
          </p:cNvSpPr>
          <p:nvPr>
            <p:ph type="body" sz="quarter" idx="24" hasCustomPrompt="1"/>
          </p:nvPr>
        </p:nvSpPr>
        <p:spPr>
          <a:xfrm>
            <a:off x="6458380" y="4022581"/>
            <a:ext cx="5356006" cy="511175"/>
          </a:xfrm>
          <a:prstGeom prst="snip1Rect">
            <a:avLst/>
          </a:prstGeom>
          <a:solidFill>
            <a:schemeClr val="accent2"/>
          </a:solidFill>
        </p:spPr>
        <p:txBody>
          <a:bodyPr lIns="180000" anchor="ctr"/>
          <a:lstStyle>
            <a:lvl1pPr marL="0" indent="0" algn="ctr">
              <a:buNone/>
              <a:defRPr sz="1800" b="1" baseline="0">
                <a:solidFill>
                  <a:schemeClr val="bg1"/>
                </a:solidFill>
                <a:latin typeface="+mj-lt"/>
              </a:defRPr>
            </a:lvl1pPr>
          </a:lstStyle>
          <a:p>
            <a:pPr lvl="0"/>
            <a:r>
              <a:rPr lang="en-US"/>
              <a:t>[Insert the title of this column here]</a:t>
            </a:r>
            <a:endParaRPr lang="en-GB"/>
          </a:p>
        </p:txBody>
      </p:sp>
      <p:sp>
        <p:nvSpPr>
          <p:cNvPr id="12" name="Slide Number Placeholder 11">
            <a:extLst>
              <a:ext uri="{FF2B5EF4-FFF2-40B4-BE49-F238E27FC236}">
                <a16:creationId xmlns:a16="http://schemas.microsoft.com/office/drawing/2014/main" id="{57D5FD67-CC03-47CE-8D2C-CBE27B1692BE}"/>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224006550"/>
      </p:ext>
    </p:extLst>
  </p:cSld>
  <p:clrMapOvr>
    <a:masterClrMapping/>
  </p:clrMapOvr>
  <p:extLst>
    <p:ext uri="{DCECCB84-F9BA-43D5-87BE-67443E8EF086}">
      <p15:sldGuideLst xmlns:p15="http://schemas.microsoft.com/office/powerpoint/2012/main">
        <p15:guide id="6" orient="horz" pos="2160">
          <p15:clr>
            <a:srgbClr val="FBAE40"/>
          </p15:clr>
        </p15:guide>
        <p15:guide id="7" pos="3840">
          <p15:clr>
            <a:srgbClr val="FBAE40"/>
          </p15:clr>
        </p15:guide>
        <p15:guide id="8" orient="horz" pos="572">
          <p15:clr>
            <a:srgbClr val="FBAE40"/>
          </p15:clr>
        </p15:guide>
        <p15:guide id="9" pos="7355">
          <p15:clr>
            <a:srgbClr val="FBAE40"/>
          </p15:clr>
        </p15:guide>
        <p15:guide id="10" pos="325">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24" name="Text Placeholder 20"/>
          <p:cNvSpPr>
            <a:spLocks noGrp="1"/>
          </p:cNvSpPr>
          <p:nvPr>
            <p:ph type="body" sz="quarter" idx="20" hasCustomPrompt="1"/>
          </p:nvPr>
        </p:nvSpPr>
        <p:spPr>
          <a:xfrm>
            <a:off x="4402290" y="2258413"/>
            <a:ext cx="7273771" cy="1080000"/>
          </a:xfrm>
          <a:prstGeom prst="rect">
            <a:avLst/>
          </a:prstGeom>
        </p:spPr>
        <p:txBody>
          <a:bodyPr anchor="ctr">
            <a:normAutofit/>
          </a:bodyPr>
          <a:lstStyle>
            <a:lvl1pPr marL="0" indent="0" algn="l">
              <a:buNone/>
              <a:defRPr lang="en-GB" sz="140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5" name="Text Placeholder 20"/>
          <p:cNvSpPr>
            <a:spLocks noGrp="1"/>
          </p:cNvSpPr>
          <p:nvPr>
            <p:ph type="body" sz="quarter" idx="21" hasCustomPrompt="1"/>
          </p:nvPr>
        </p:nvSpPr>
        <p:spPr>
          <a:xfrm>
            <a:off x="4402290" y="3559817"/>
            <a:ext cx="7273772" cy="1080000"/>
          </a:xfrm>
          <a:prstGeom prst="rect">
            <a:avLst/>
          </a:prstGeom>
        </p:spPr>
        <p:txBody>
          <a:bodyPr anchor="ctr">
            <a:normAutofit/>
          </a:bodyPr>
          <a:lstStyle>
            <a:lvl1pPr marL="0" indent="0" algn="l">
              <a:buNone/>
              <a:defRPr lang="en-GB" sz="140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6" name="Text Placeholder 20"/>
          <p:cNvSpPr>
            <a:spLocks noGrp="1"/>
          </p:cNvSpPr>
          <p:nvPr>
            <p:ph type="body" sz="quarter" idx="22" hasCustomPrompt="1"/>
          </p:nvPr>
        </p:nvSpPr>
        <p:spPr>
          <a:xfrm>
            <a:off x="4402288" y="4866954"/>
            <a:ext cx="7273773" cy="1080000"/>
          </a:xfrm>
          <a:prstGeom prst="rect">
            <a:avLst/>
          </a:prstGeom>
        </p:spPr>
        <p:txBody>
          <a:bodyPr anchor="ctr">
            <a:normAutofit/>
          </a:bodyPr>
          <a:lstStyle>
            <a:lvl1pPr marL="0" indent="0" algn="l">
              <a:buNone/>
              <a:defRPr lang="en-GB" sz="140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0" name="Text Placeholder 13"/>
          <p:cNvSpPr>
            <a:spLocks noGrp="1"/>
          </p:cNvSpPr>
          <p:nvPr>
            <p:ph type="body" sz="quarter" idx="14" hasCustomPrompt="1"/>
          </p:nvPr>
        </p:nvSpPr>
        <p:spPr>
          <a:xfrm>
            <a:off x="1083653" y="1111498"/>
            <a:ext cx="10592409" cy="670859"/>
          </a:xfrm>
          <a:prstGeom prst="rect">
            <a:avLst/>
          </a:prstGeom>
          <a:solidFill>
            <a:schemeClr val="bg1">
              <a:lumMod val="95000"/>
            </a:schemeClr>
          </a:solidFill>
        </p:spPr>
        <p:txBody>
          <a:bodyPr anchor="ctr">
            <a:normAutofit/>
          </a:bodyPr>
          <a:lstStyle>
            <a:lvl1pPr marL="0" indent="0" algn="ctr">
              <a:buNone/>
              <a:defRPr sz="1200"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32" name="Text Placeholder 20">
            <a:extLst>
              <a:ext uri="{FF2B5EF4-FFF2-40B4-BE49-F238E27FC236}">
                <a16:creationId xmlns:a16="http://schemas.microsoft.com/office/drawing/2014/main" id="{0BC1F6F7-D9EB-4A84-923A-2544CD2982AC}"/>
              </a:ext>
            </a:extLst>
          </p:cNvPr>
          <p:cNvSpPr>
            <a:spLocks noGrp="1"/>
          </p:cNvSpPr>
          <p:nvPr>
            <p:ph type="body" sz="quarter" idx="17" hasCustomPrompt="1"/>
          </p:nvPr>
        </p:nvSpPr>
        <p:spPr>
          <a:xfrm>
            <a:off x="1083653" y="2324585"/>
            <a:ext cx="1963357" cy="900000"/>
          </a:xfrm>
          <a:prstGeom prst="rect">
            <a:avLst/>
          </a:prstGeom>
        </p:spPr>
        <p:txBody>
          <a:bodyPr anchor="ctr"/>
          <a:lstStyle>
            <a:lvl1pPr marL="0" indent="0" algn="r">
              <a:buNone/>
              <a:defRPr lang="en-GB" sz="2000" b="1" kern="1200" dirty="0">
                <a:solidFill>
                  <a:schemeClr val="accent2"/>
                </a:solidFill>
                <a:latin typeface="+mj-lt"/>
                <a:ea typeface="+mn-ea"/>
                <a:cs typeface="+mn-cs"/>
              </a:defRPr>
            </a:lvl1pPr>
          </a:lstStyle>
          <a:p>
            <a:pPr lvl="0"/>
            <a:r>
              <a:rPr lang="en-US"/>
              <a:t>[Placeholder]</a:t>
            </a:r>
            <a:endParaRPr lang="en-GB"/>
          </a:p>
        </p:txBody>
      </p:sp>
      <p:sp>
        <p:nvSpPr>
          <p:cNvPr id="33" name="Text Placeholder 20">
            <a:extLst>
              <a:ext uri="{FF2B5EF4-FFF2-40B4-BE49-F238E27FC236}">
                <a16:creationId xmlns:a16="http://schemas.microsoft.com/office/drawing/2014/main" id="{D3A1F85B-A51E-4373-9766-AF25AC736D23}"/>
              </a:ext>
            </a:extLst>
          </p:cNvPr>
          <p:cNvSpPr>
            <a:spLocks noGrp="1"/>
          </p:cNvSpPr>
          <p:nvPr>
            <p:ph type="body" sz="quarter" idx="23" hasCustomPrompt="1"/>
          </p:nvPr>
        </p:nvSpPr>
        <p:spPr>
          <a:xfrm>
            <a:off x="1083653" y="3649817"/>
            <a:ext cx="1963357" cy="900000"/>
          </a:xfrm>
          <a:prstGeom prst="rect">
            <a:avLst/>
          </a:prstGeom>
        </p:spPr>
        <p:txBody>
          <a:bodyPr anchor="ctr"/>
          <a:lstStyle>
            <a:lvl1pPr marL="0" indent="0" algn="r">
              <a:buNone/>
              <a:defRPr lang="en-GB" sz="2000" b="1" kern="1200" dirty="0">
                <a:solidFill>
                  <a:schemeClr val="accent3"/>
                </a:solidFill>
                <a:latin typeface="+mj-lt"/>
                <a:ea typeface="+mn-ea"/>
                <a:cs typeface="+mn-cs"/>
              </a:defRPr>
            </a:lvl1pPr>
          </a:lstStyle>
          <a:p>
            <a:pPr lvl="0"/>
            <a:r>
              <a:rPr lang="en-US"/>
              <a:t>[Placeholder]</a:t>
            </a:r>
            <a:endParaRPr lang="en-GB"/>
          </a:p>
        </p:txBody>
      </p:sp>
      <p:sp>
        <p:nvSpPr>
          <p:cNvPr id="34" name="Text Placeholder 20">
            <a:extLst>
              <a:ext uri="{FF2B5EF4-FFF2-40B4-BE49-F238E27FC236}">
                <a16:creationId xmlns:a16="http://schemas.microsoft.com/office/drawing/2014/main" id="{EC58DF2C-BA50-45D1-8E46-15FFE222B403}"/>
              </a:ext>
            </a:extLst>
          </p:cNvPr>
          <p:cNvSpPr>
            <a:spLocks noGrp="1"/>
          </p:cNvSpPr>
          <p:nvPr>
            <p:ph type="body" sz="quarter" idx="24" hasCustomPrompt="1"/>
          </p:nvPr>
        </p:nvSpPr>
        <p:spPr>
          <a:xfrm>
            <a:off x="1083653" y="4934866"/>
            <a:ext cx="1963357" cy="900000"/>
          </a:xfrm>
          <a:prstGeom prst="rect">
            <a:avLst/>
          </a:prstGeom>
        </p:spPr>
        <p:txBody>
          <a:bodyPr anchor="ctr"/>
          <a:lstStyle>
            <a:lvl1pPr marL="0" indent="0" algn="r">
              <a:buNone/>
              <a:defRPr lang="en-GB" sz="2000" b="1" kern="1200" dirty="0">
                <a:solidFill>
                  <a:schemeClr val="accent1"/>
                </a:solidFill>
                <a:latin typeface="+mj-lt"/>
                <a:ea typeface="+mn-ea"/>
                <a:cs typeface="+mn-cs"/>
              </a:defRPr>
            </a:lvl1pPr>
          </a:lstStyle>
          <a:p>
            <a:pPr lvl="0"/>
            <a:r>
              <a:rPr lang="en-US"/>
              <a:t>[Placeholder]</a:t>
            </a:r>
            <a:endParaRPr lang="en-GB"/>
          </a:p>
        </p:txBody>
      </p:sp>
      <p:sp>
        <p:nvSpPr>
          <p:cNvPr id="42" name="Freeform: Shape 41">
            <a:extLst>
              <a:ext uri="{FF2B5EF4-FFF2-40B4-BE49-F238E27FC236}">
                <a16:creationId xmlns:a16="http://schemas.microsoft.com/office/drawing/2014/main" id="{8E6E8242-0803-4A3B-9FD8-2DD4497A9339}"/>
              </a:ext>
            </a:extLst>
          </p:cNvPr>
          <p:cNvSpPr/>
          <p:nvPr/>
        </p:nvSpPr>
        <p:spPr>
          <a:xfrm>
            <a:off x="3186393" y="2350722"/>
            <a:ext cx="846391" cy="846391"/>
          </a:xfrm>
          <a:custGeom>
            <a:avLst/>
            <a:gdLst>
              <a:gd name="connsiteX0" fmla="*/ 846392 w 846391"/>
              <a:gd name="connsiteY0" fmla="*/ 423196 h 846391"/>
              <a:gd name="connsiteX1" fmla="*/ 423196 w 846391"/>
              <a:gd name="connsiteY1" fmla="*/ 846392 h 846391"/>
              <a:gd name="connsiteX2" fmla="*/ 0 w 846391"/>
              <a:gd name="connsiteY2" fmla="*/ 423196 h 846391"/>
              <a:gd name="connsiteX3" fmla="*/ 423196 w 846391"/>
              <a:gd name="connsiteY3" fmla="*/ 0 h 846391"/>
              <a:gd name="connsiteX4" fmla="*/ 846392 w 846391"/>
              <a:gd name="connsiteY4" fmla="*/ 423196 h 846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391" h="846391">
                <a:moveTo>
                  <a:pt x="846392" y="423196"/>
                </a:moveTo>
                <a:cubicBezTo>
                  <a:pt x="846392" y="656920"/>
                  <a:pt x="656920" y="846392"/>
                  <a:pt x="423196" y="846392"/>
                </a:cubicBezTo>
                <a:cubicBezTo>
                  <a:pt x="189471" y="846392"/>
                  <a:pt x="0" y="656920"/>
                  <a:pt x="0" y="423196"/>
                </a:cubicBezTo>
                <a:cubicBezTo>
                  <a:pt x="0" y="189471"/>
                  <a:pt x="189471" y="0"/>
                  <a:pt x="423196" y="0"/>
                </a:cubicBezTo>
                <a:cubicBezTo>
                  <a:pt x="656920" y="0"/>
                  <a:pt x="846392" y="189471"/>
                  <a:pt x="846392" y="423196"/>
                </a:cubicBezTo>
                <a:close/>
              </a:path>
            </a:pathLst>
          </a:custGeom>
          <a:solidFill>
            <a:srgbClr val="FFFFFF"/>
          </a:solidFill>
          <a:ln w="9525" cap="flat">
            <a:noFill/>
            <a:prstDash val="solid"/>
            <a:miter/>
          </a:ln>
        </p:spPr>
        <p:txBody>
          <a:bodyPr rtlCol="0" anchor="ctr"/>
          <a:lstStyle/>
          <a:p>
            <a:endParaRPr lang="en-US"/>
          </a:p>
        </p:txBody>
      </p:sp>
      <p:grpSp>
        <p:nvGrpSpPr>
          <p:cNvPr id="44" name="Group 43">
            <a:extLst>
              <a:ext uri="{FF2B5EF4-FFF2-40B4-BE49-F238E27FC236}">
                <a16:creationId xmlns:a16="http://schemas.microsoft.com/office/drawing/2014/main" id="{F8B39CF7-E909-4D01-B286-6FA1D3CCD097}"/>
              </a:ext>
            </a:extLst>
          </p:cNvPr>
          <p:cNvGrpSpPr/>
          <p:nvPr userDrawn="1"/>
        </p:nvGrpSpPr>
        <p:grpSpPr>
          <a:xfrm>
            <a:off x="3168393" y="2371817"/>
            <a:ext cx="1049144" cy="846392"/>
            <a:chOff x="2962563" y="2264061"/>
            <a:chExt cx="1049144" cy="846392"/>
          </a:xfrm>
        </p:grpSpPr>
        <p:sp>
          <p:nvSpPr>
            <p:cNvPr id="43" name="Freeform: Shape 42">
              <a:extLst>
                <a:ext uri="{FF2B5EF4-FFF2-40B4-BE49-F238E27FC236}">
                  <a16:creationId xmlns:a16="http://schemas.microsoft.com/office/drawing/2014/main" id="{542DEDDC-A411-41D2-8E49-ED1053BD16E6}"/>
                </a:ext>
              </a:extLst>
            </p:cNvPr>
            <p:cNvSpPr/>
            <p:nvPr/>
          </p:nvSpPr>
          <p:spPr>
            <a:xfrm>
              <a:off x="2962563" y="2264061"/>
              <a:ext cx="1049144" cy="846392"/>
            </a:xfrm>
            <a:custGeom>
              <a:avLst/>
              <a:gdLst>
                <a:gd name="connsiteX0" fmla="*/ 1214438 w 1214437"/>
                <a:gd name="connsiteY0" fmla="*/ 489775 h 979741"/>
                <a:gd name="connsiteX1" fmla="*/ 837152 w 1214437"/>
                <a:gd name="connsiteY1" fmla="*/ 144494 h 979741"/>
                <a:gd name="connsiteX2" fmla="*/ 803529 w 1214437"/>
                <a:gd name="connsiteY2" fmla="*/ 113728 h 979741"/>
                <a:gd name="connsiteX3" fmla="*/ 799148 w 1214437"/>
                <a:gd name="connsiteY3" fmla="*/ 109728 h 979741"/>
                <a:gd name="connsiteX4" fmla="*/ 799148 w 1214437"/>
                <a:gd name="connsiteY4" fmla="*/ 110109 h 979741"/>
                <a:gd name="connsiteX5" fmla="*/ 489871 w 1214437"/>
                <a:gd name="connsiteY5" fmla="*/ 0 h 979741"/>
                <a:gd name="connsiteX6" fmla="*/ 0 w 1214437"/>
                <a:gd name="connsiteY6" fmla="*/ 489871 h 979741"/>
                <a:gd name="connsiteX7" fmla="*/ 489871 w 1214437"/>
                <a:gd name="connsiteY7" fmla="*/ 979742 h 979741"/>
                <a:gd name="connsiteX8" fmla="*/ 849154 w 1214437"/>
                <a:gd name="connsiteY8" fmla="*/ 822674 h 979741"/>
                <a:gd name="connsiteX9" fmla="*/ 1214438 w 1214437"/>
                <a:gd name="connsiteY9" fmla="*/ 489775 h 979741"/>
                <a:gd name="connsiteX10" fmla="*/ 489871 w 1214437"/>
                <a:gd name="connsiteY10" fmla="*/ 846392 h 979741"/>
                <a:gd name="connsiteX11" fmla="*/ 133350 w 1214437"/>
                <a:gd name="connsiteY11" fmla="*/ 489871 h 979741"/>
                <a:gd name="connsiteX12" fmla="*/ 489871 w 1214437"/>
                <a:gd name="connsiteY12" fmla="*/ 133350 h 979741"/>
                <a:gd name="connsiteX13" fmla="*/ 846392 w 1214437"/>
                <a:gd name="connsiteY13" fmla="*/ 489871 h 979741"/>
                <a:gd name="connsiteX14" fmla="*/ 489871 w 1214437"/>
                <a:gd name="connsiteY14" fmla="*/ 846392 h 9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4437" h="979741">
                  <a:moveTo>
                    <a:pt x="1214438" y="489775"/>
                  </a:moveTo>
                  <a:lnTo>
                    <a:pt x="837152" y="144494"/>
                  </a:lnTo>
                  <a:cubicBezTo>
                    <a:pt x="826484" y="133731"/>
                    <a:pt x="815245" y="123444"/>
                    <a:pt x="803529" y="113728"/>
                  </a:cubicBezTo>
                  <a:lnTo>
                    <a:pt x="799148" y="109728"/>
                  </a:lnTo>
                  <a:lnTo>
                    <a:pt x="799148" y="110109"/>
                  </a:lnTo>
                  <a:cubicBezTo>
                    <a:pt x="714851" y="41243"/>
                    <a:pt x="607219" y="0"/>
                    <a:pt x="489871" y="0"/>
                  </a:cubicBezTo>
                  <a:cubicBezTo>
                    <a:pt x="219361" y="0"/>
                    <a:pt x="0" y="219361"/>
                    <a:pt x="0" y="489871"/>
                  </a:cubicBezTo>
                  <a:cubicBezTo>
                    <a:pt x="0" y="760381"/>
                    <a:pt x="219361" y="979742"/>
                    <a:pt x="489871" y="979742"/>
                  </a:cubicBezTo>
                  <a:cubicBezTo>
                    <a:pt x="631888" y="979742"/>
                    <a:pt x="759714" y="919258"/>
                    <a:pt x="849154" y="822674"/>
                  </a:cubicBezTo>
                  <a:lnTo>
                    <a:pt x="1214438" y="489775"/>
                  </a:lnTo>
                  <a:close/>
                  <a:moveTo>
                    <a:pt x="489871" y="846392"/>
                  </a:moveTo>
                  <a:cubicBezTo>
                    <a:pt x="293275" y="846392"/>
                    <a:pt x="133350" y="686467"/>
                    <a:pt x="133350" y="489871"/>
                  </a:cubicBezTo>
                  <a:cubicBezTo>
                    <a:pt x="133350" y="293275"/>
                    <a:pt x="293275" y="133350"/>
                    <a:pt x="489871" y="133350"/>
                  </a:cubicBezTo>
                  <a:cubicBezTo>
                    <a:pt x="686467" y="133350"/>
                    <a:pt x="846392" y="293275"/>
                    <a:pt x="846392" y="489871"/>
                  </a:cubicBezTo>
                  <a:cubicBezTo>
                    <a:pt x="846392" y="686467"/>
                    <a:pt x="686467" y="846392"/>
                    <a:pt x="489871" y="846392"/>
                  </a:cubicBezTo>
                  <a:close/>
                </a:path>
              </a:pathLst>
            </a:custGeom>
            <a:solidFill>
              <a:schemeClr val="accent2"/>
            </a:solidFill>
            <a:ln w="9525" cap="flat">
              <a:noFill/>
              <a:prstDash val="solid"/>
              <a:miter/>
            </a:ln>
          </p:spPr>
          <p:txBody>
            <a:bodyPr rtlCol="0" anchor="ctr"/>
            <a:lstStyle/>
            <a:p>
              <a:endParaRPr lang="en-US"/>
            </a:p>
          </p:txBody>
        </p:sp>
        <p:sp>
          <p:nvSpPr>
            <p:cNvPr id="13" name="TextBox 12">
              <a:extLst>
                <a:ext uri="{FF2B5EF4-FFF2-40B4-BE49-F238E27FC236}">
                  <a16:creationId xmlns:a16="http://schemas.microsoft.com/office/drawing/2014/main" id="{EC372CD2-5DA0-4A87-B629-30CD69A5A69C}"/>
                </a:ext>
              </a:extLst>
            </p:cNvPr>
            <p:cNvSpPr txBox="1"/>
            <p:nvPr userDrawn="1"/>
          </p:nvSpPr>
          <p:spPr>
            <a:xfrm>
              <a:off x="3135032" y="2493066"/>
              <a:ext cx="479038" cy="369332"/>
            </a:xfrm>
            <a:prstGeom prst="rect">
              <a:avLst/>
            </a:prstGeom>
            <a:noFill/>
          </p:spPr>
          <p:txBody>
            <a:bodyPr wrap="square" rtlCol="0">
              <a:spAutoFit/>
            </a:bodyPr>
            <a:lstStyle/>
            <a:p>
              <a:pPr algn="ctr"/>
              <a:r>
                <a:rPr lang="fr-FR" b="1">
                  <a:solidFill>
                    <a:schemeClr val="accent2"/>
                  </a:solidFill>
                  <a:latin typeface="+mj-lt"/>
                </a:rPr>
                <a:t>01</a:t>
              </a:r>
              <a:endParaRPr lang="en-US" b="1">
                <a:solidFill>
                  <a:schemeClr val="accent2"/>
                </a:solidFill>
                <a:latin typeface="+mj-lt"/>
              </a:endParaRPr>
            </a:p>
          </p:txBody>
        </p:sp>
      </p:grpSp>
      <p:grpSp>
        <p:nvGrpSpPr>
          <p:cNvPr id="45" name="Group 44">
            <a:extLst>
              <a:ext uri="{FF2B5EF4-FFF2-40B4-BE49-F238E27FC236}">
                <a16:creationId xmlns:a16="http://schemas.microsoft.com/office/drawing/2014/main" id="{8624404B-5118-44D2-91D1-23766DC99792}"/>
              </a:ext>
            </a:extLst>
          </p:cNvPr>
          <p:cNvGrpSpPr/>
          <p:nvPr userDrawn="1"/>
        </p:nvGrpSpPr>
        <p:grpSpPr>
          <a:xfrm>
            <a:off x="3186393" y="3676621"/>
            <a:ext cx="1049144" cy="846392"/>
            <a:chOff x="2962563" y="2264061"/>
            <a:chExt cx="1049144" cy="846392"/>
          </a:xfrm>
        </p:grpSpPr>
        <p:sp>
          <p:nvSpPr>
            <p:cNvPr id="46" name="Freeform: Shape 45">
              <a:extLst>
                <a:ext uri="{FF2B5EF4-FFF2-40B4-BE49-F238E27FC236}">
                  <a16:creationId xmlns:a16="http://schemas.microsoft.com/office/drawing/2014/main" id="{09DCADBA-18C5-4257-A180-CA3B05E15CC7}"/>
                </a:ext>
              </a:extLst>
            </p:cNvPr>
            <p:cNvSpPr/>
            <p:nvPr/>
          </p:nvSpPr>
          <p:spPr>
            <a:xfrm>
              <a:off x="2962563" y="2264061"/>
              <a:ext cx="1049144" cy="846392"/>
            </a:xfrm>
            <a:custGeom>
              <a:avLst/>
              <a:gdLst>
                <a:gd name="connsiteX0" fmla="*/ 1214438 w 1214437"/>
                <a:gd name="connsiteY0" fmla="*/ 489775 h 979741"/>
                <a:gd name="connsiteX1" fmla="*/ 837152 w 1214437"/>
                <a:gd name="connsiteY1" fmla="*/ 144494 h 979741"/>
                <a:gd name="connsiteX2" fmla="*/ 803529 w 1214437"/>
                <a:gd name="connsiteY2" fmla="*/ 113728 h 979741"/>
                <a:gd name="connsiteX3" fmla="*/ 799148 w 1214437"/>
                <a:gd name="connsiteY3" fmla="*/ 109728 h 979741"/>
                <a:gd name="connsiteX4" fmla="*/ 799148 w 1214437"/>
                <a:gd name="connsiteY4" fmla="*/ 110109 h 979741"/>
                <a:gd name="connsiteX5" fmla="*/ 489871 w 1214437"/>
                <a:gd name="connsiteY5" fmla="*/ 0 h 979741"/>
                <a:gd name="connsiteX6" fmla="*/ 0 w 1214437"/>
                <a:gd name="connsiteY6" fmla="*/ 489871 h 979741"/>
                <a:gd name="connsiteX7" fmla="*/ 489871 w 1214437"/>
                <a:gd name="connsiteY7" fmla="*/ 979742 h 979741"/>
                <a:gd name="connsiteX8" fmla="*/ 849154 w 1214437"/>
                <a:gd name="connsiteY8" fmla="*/ 822674 h 979741"/>
                <a:gd name="connsiteX9" fmla="*/ 1214438 w 1214437"/>
                <a:gd name="connsiteY9" fmla="*/ 489775 h 979741"/>
                <a:gd name="connsiteX10" fmla="*/ 489871 w 1214437"/>
                <a:gd name="connsiteY10" fmla="*/ 846392 h 979741"/>
                <a:gd name="connsiteX11" fmla="*/ 133350 w 1214437"/>
                <a:gd name="connsiteY11" fmla="*/ 489871 h 979741"/>
                <a:gd name="connsiteX12" fmla="*/ 489871 w 1214437"/>
                <a:gd name="connsiteY12" fmla="*/ 133350 h 979741"/>
                <a:gd name="connsiteX13" fmla="*/ 846392 w 1214437"/>
                <a:gd name="connsiteY13" fmla="*/ 489871 h 979741"/>
                <a:gd name="connsiteX14" fmla="*/ 489871 w 1214437"/>
                <a:gd name="connsiteY14" fmla="*/ 846392 h 9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4437" h="979741">
                  <a:moveTo>
                    <a:pt x="1214438" y="489775"/>
                  </a:moveTo>
                  <a:lnTo>
                    <a:pt x="837152" y="144494"/>
                  </a:lnTo>
                  <a:cubicBezTo>
                    <a:pt x="826484" y="133731"/>
                    <a:pt x="815245" y="123444"/>
                    <a:pt x="803529" y="113728"/>
                  </a:cubicBezTo>
                  <a:lnTo>
                    <a:pt x="799148" y="109728"/>
                  </a:lnTo>
                  <a:lnTo>
                    <a:pt x="799148" y="110109"/>
                  </a:lnTo>
                  <a:cubicBezTo>
                    <a:pt x="714851" y="41243"/>
                    <a:pt x="607219" y="0"/>
                    <a:pt x="489871" y="0"/>
                  </a:cubicBezTo>
                  <a:cubicBezTo>
                    <a:pt x="219361" y="0"/>
                    <a:pt x="0" y="219361"/>
                    <a:pt x="0" y="489871"/>
                  </a:cubicBezTo>
                  <a:cubicBezTo>
                    <a:pt x="0" y="760381"/>
                    <a:pt x="219361" y="979742"/>
                    <a:pt x="489871" y="979742"/>
                  </a:cubicBezTo>
                  <a:cubicBezTo>
                    <a:pt x="631888" y="979742"/>
                    <a:pt x="759714" y="919258"/>
                    <a:pt x="849154" y="822674"/>
                  </a:cubicBezTo>
                  <a:lnTo>
                    <a:pt x="1214438" y="489775"/>
                  </a:lnTo>
                  <a:close/>
                  <a:moveTo>
                    <a:pt x="489871" y="846392"/>
                  </a:moveTo>
                  <a:cubicBezTo>
                    <a:pt x="293275" y="846392"/>
                    <a:pt x="133350" y="686467"/>
                    <a:pt x="133350" y="489871"/>
                  </a:cubicBezTo>
                  <a:cubicBezTo>
                    <a:pt x="133350" y="293275"/>
                    <a:pt x="293275" y="133350"/>
                    <a:pt x="489871" y="133350"/>
                  </a:cubicBezTo>
                  <a:cubicBezTo>
                    <a:pt x="686467" y="133350"/>
                    <a:pt x="846392" y="293275"/>
                    <a:pt x="846392" y="489871"/>
                  </a:cubicBezTo>
                  <a:cubicBezTo>
                    <a:pt x="846392" y="686467"/>
                    <a:pt x="686467" y="846392"/>
                    <a:pt x="489871" y="846392"/>
                  </a:cubicBezTo>
                  <a:close/>
                </a:path>
              </a:pathLst>
            </a:custGeom>
            <a:solidFill>
              <a:schemeClr val="accent3"/>
            </a:solidFill>
            <a:ln w="9525" cap="flat">
              <a:noFill/>
              <a:prstDash val="solid"/>
              <a:miter/>
            </a:ln>
          </p:spPr>
          <p:txBody>
            <a:bodyPr rtlCol="0" anchor="ctr"/>
            <a:lstStyle/>
            <a:p>
              <a:endParaRPr lang="en-US"/>
            </a:p>
          </p:txBody>
        </p:sp>
        <p:sp>
          <p:nvSpPr>
            <p:cNvPr id="47" name="TextBox 46">
              <a:extLst>
                <a:ext uri="{FF2B5EF4-FFF2-40B4-BE49-F238E27FC236}">
                  <a16:creationId xmlns:a16="http://schemas.microsoft.com/office/drawing/2014/main" id="{1B1ED2D5-A777-4773-BF32-408E5E768224}"/>
                </a:ext>
              </a:extLst>
            </p:cNvPr>
            <p:cNvSpPr txBox="1"/>
            <p:nvPr userDrawn="1"/>
          </p:nvSpPr>
          <p:spPr>
            <a:xfrm>
              <a:off x="3135032" y="2493066"/>
              <a:ext cx="479038" cy="369332"/>
            </a:xfrm>
            <a:prstGeom prst="rect">
              <a:avLst/>
            </a:prstGeom>
            <a:noFill/>
          </p:spPr>
          <p:txBody>
            <a:bodyPr wrap="square" rtlCol="0">
              <a:spAutoFit/>
            </a:bodyPr>
            <a:lstStyle/>
            <a:p>
              <a:pPr algn="ctr"/>
              <a:r>
                <a:rPr lang="fr-FR" b="1">
                  <a:solidFill>
                    <a:schemeClr val="accent3"/>
                  </a:solidFill>
                  <a:latin typeface="+mj-lt"/>
                </a:rPr>
                <a:t>02</a:t>
              </a:r>
              <a:endParaRPr lang="en-US" b="1">
                <a:solidFill>
                  <a:schemeClr val="accent3"/>
                </a:solidFill>
                <a:latin typeface="+mj-lt"/>
              </a:endParaRPr>
            </a:p>
          </p:txBody>
        </p:sp>
      </p:grpSp>
      <p:grpSp>
        <p:nvGrpSpPr>
          <p:cNvPr id="48" name="Group 47">
            <a:extLst>
              <a:ext uri="{FF2B5EF4-FFF2-40B4-BE49-F238E27FC236}">
                <a16:creationId xmlns:a16="http://schemas.microsoft.com/office/drawing/2014/main" id="{F55F062A-B321-4B56-9487-93CE467BD5B5}"/>
              </a:ext>
            </a:extLst>
          </p:cNvPr>
          <p:cNvGrpSpPr/>
          <p:nvPr userDrawn="1"/>
        </p:nvGrpSpPr>
        <p:grpSpPr>
          <a:xfrm>
            <a:off x="3168392" y="4981425"/>
            <a:ext cx="1049144" cy="846392"/>
            <a:chOff x="2962563" y="2264061"/>
            <a:chExt cx="1049144" cy="846392"/>
          </a:xfrm>
          <a:solidFill>
            <a:schemeClr val="accent1"/>
          </a:solidFill>
        </p:grpSpPr>
        <p:sp>
          <p:nvSpPr>
            <p:cNvPr id="49" name="Freeform: Shape 48">
              <a:extLst>
                <a:ext uri="{FF2B5EF4-FFF2-40B4-BE49-F238E27FC236}">
                  <a16:creationId xmlns:a16="http://schemas.microsoft.com/office/drawing/2014/main" id="{1A5EBA94-3408-45C3-8876-92EA8CDCA8D5}"/>
                </a:ext>
              </a:extLst>
            </p:cNvPr>
            <p:cNvSpPr/>
            <p:nvPr/>
          </p:nvSpPr>
          <p:spPr>
            <a:xfrm>
              <a:off x="2962563" y="2264061"/>
              <a:ext cx="1049144" cy="846392"/>
            </a:xfrm>
            <a:custGeom>
              <a:avLst/>
              <a:gdLst>
                <a:gd name="connsiteX0" fmla="*/ 1214438 w 1214437"/>
                <a:gd name="connsiteY0" fmla="*/ 489775 h 979741"/>
                <a:gd name="connsiteX1" fmla="*/ 837152 w 1214437"/>
                <a:gd name="connsiteY1" fmla="*/ 144494 h 979741"/>
                <a:gd name="connsiteX2" fmla="*/ 803529 w 1214437"/>
                <a:gd name="connsiteY2" fmla="*/ 113728 h 979741"/>
                <a:gd name="connsiteX3" fmla="*/ 799148 w 1214437"/>
                <a:gd name="connsiteY3" fmla="*/ 109728 h 979741"/>
                <a:gd name="connsiteX4" fmla="*/ 799148 w 1214437"/>
                <a:gd name="connsiteY4" fmla="*/ 110109 h 979741"/>
                <a:gd name="connsiteX5" fmla="*/ 489871 w 1214437"/>
                <a:gd name="connsiteY5" fmla="*/ 0 h 979741"/>
                <a:gd name="connsiteX6" fmla="*/ 0 w 1214437"/>
                <a:gd name="connsiteY6" fmla="*/ 489871 h 979741"/>
                <a:gd name="connsiteX7" fmla="*/ 489871 w 1214437"/>
                <a:gd name="connsiteY7" fmla="*/ 979742 h 979741"/>
                <a:gd name="connsiteX8" fmla="*/ 849154 w 1214437"/>
                <a:gd name="connsiteY8" fmla="*/ 822674 h 979741"/>
                <a:gd name="connsiteX9" fmla="*/ 1214438 w 1214437"/>
                <a:gd name="connsiteY9" fmla="*/ 489775 h 979741"/>
                <a:gd name="connsiteX10" fmla="*/ 489871 w 1214437"/>
                <a:gd name="connsiteY10" fmla="*/ 846392 h 979741"/>
                <a:gd name="connsiteX11" fmla="*/ 133350 w 1214437"/>
                <a:gd name="connsiteY11" fmla="*/ 489871 h 979741"/>
                <a:gd name="connsiteX12" fmla="*/ 489871 w 1214437"/>
                <a:gd name="connsiteY12" fmla="*/ 133350 h 979741"/>
                <a:gd name="connsiteX13" fmla="*/ 846392 w 1214437"/>
                <a:gd name="connsiteY13" fmla="*/ 489871 h 979741"/>
                <a:gd name="connsiteX14" fmla="*/ 489871 w 1214437"/>
                <a:gd name="connsiteY14" fmla="*/ 846392 h 9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4437" h="979741">
                  <a:moveTo>
                    <a:pt x="1214438" y="489775"/>
                  </a:moveTo>
                  <a:lnTo>
                    <a:pt x="837152" y="144494"/>
                  </a:lnTo>
                  <a:cubicBezTo>
                    <a:pt x="826484" y="133731"/>
                    <a:pt x="815245" y="123444"/>
                    <a:pt x="803529" y="113728"/>
                  </a:cubicBezTo>
                  <a:lnTo>
                    <a:pt x="799148" y="109728"/>
                  </a:lnTo>
                  <a:lnTo>
                    <a:pt x="799148" y="110109"/>
                  </a:lnTo>
                  <a:cubicBezTo>
                    <a:pt x="714851" y="41243"/>
                    <a:pt x="607219" y="0"/>
                    <a:pt x="489871" y="0"/>
                  </a:cubicBezTo>
                  <a:cubicBezTo>
                    <a:pt x="219361" y="0"/>
                    <a:pt x="0" y="219361"/>
                    <a:pt x="0" y="489871"/>
                  </a:cubicBezTo>
                  <a:cubicBezTo>
                    <a:pt x="0" y="760381"/>
                    <a:pt x="219361" y="979742"/>
                    <a:pt x="489871" y="979742"/>
                  </a:cubicBezTo>
                  <a:cubicBezTo>
                    <a:pt x="631888" y="979742"/>
                    <a:pt x="759714" y="919258"/>
                    <a:pt x="849154" y="822674"/>
                  </a:cubicBezTo>
                  <a:lnTo>
                    <a:pt x="1214438" y="489775"/>
                  </a:lnTo>
                  <a:close/>
                  <a:moveTo>
                    <a:pt x="489871" y="846392"/>
                  </a:moveTo>
                  <a:cubicBezTo>
                    <a:pt x="293275" y="846392"/>
                    <a:pt x="133350" y="686467"/>
                    <a:pt x="133350" y="489871"/>
                  </a:cubicBezTo>
                  <a:cubicBezTo>
                    <a:pt x="133350" y="293275"/>
                    <a:pt x="293275" y="133350"/>
                    <a:pt x="489871" y="133350"/>
                  </a:cubicBezTo>
                  <a:cubicBezTo>
                    <a:pt x="686467" y="133350"/>
                    <a:pt x="846392" y="293275"/>
                    <a:pt x="846392" y="489871"/>
                  </a:cubicBezTo>
                  <a:cubicBezTo>
                    <a:pt x="846392" y="686467"/>
                    <a:pt x="686467" y="846392"/>
                    <a:pt x="489871" y="846392"/>
                  </a:cubicBezTo>
                  <a:close/>
                </a:path>
              </a:pathLst>
            </a:custGeom>
            <a:grpFill/>
            <a:ln w="9525" cap="flat">
              <a:noFill/>
              <a:prstDash val="solid"/>
              <a:miter/>
            </a:ln>
          </p:spPr>
          <p:txBody>
            <a:bodyPr rtlCol="0" anchor="ctr"/>
            <a:lstStyle/>
            <a:p>
              <a:endParaRPr lang="en-US"/>
            </a:p>
          </p:txBody>
        </p:sp>
        <p:sp>
          <p:nvSpPr>
            <p:cNvPr id="50" name="TextBox 49">
              <a:extLst>
                <a:ext uri="{FF2B5EF4-FFF2-40B4-BE49-F238E27FC236}">
                  <a16:creationId xmlns:a16="http://schemas.microsoft.com/office/drawing/2014/main" id="{D6587E79-C661-4DFA-915C-8BEF7233D5B0}"/>
                </a:ext>
              </a:extLst>
            </p:cNvPr>
            <p:cNvSpPr txBox="1"/>
            <p:nvPr userDrawn="1"/>
          </p:nvSpPr>
          <p:spPr>
            <a:xfrm>
              <a:off x="3135032" y="2493066"/>
              <a:ext cx="479038" cy="369332"/>
            </a:xfrm>
            <a:prstGeom prst="rect">
              <a:avLst/>
            </a:prstGeom>
            <a:noFill/>
          </p:spPr>
          <p:txBody>
            <a:bodyPr wrap="square" rtlCol="0">
              <a:spAutoFit/>
            </a:bodyPr>
            <a:lstStyle/>
            <a:p>
              <a:pPr algn="ctr"/>
              <a:r>
                <a:rPr lang="fr-FR" b="1">
                  <a:solidFill>
                    <a:schemeClr val="accent1"/>
                  </a:solidFill>
                  <a:latin typeface="+mj-lt"/>
                </a:rPr>
                <a:t>03</a:t>
              </a:r>
              <a:endParaRPr lang="en-US" b="1">
                <a:solidFill>
                  <a:schemeClr val="accent1"/>
                </a:solidFill>
                <a:latin typeface="+mj-lt"/>
              </a:endParaRPr>
            </a:p>
          </p:txBody>
        </p:sp>
      </p:grpSp>
      <p:sp>
        <p:nvSpPr>
          <p:cNvPr id="21" name="Slide Number Placeholder 11">
            <a:extLst>
              <a:ext uri="{FF2B5EF4-FFF2-40B4-BE49-F238E27FC236}">
                <a16:creationId xmlns:a16="http://schemas.microsoft.com/office/drawing/2014/main" id="{E8BF1173-5A1C-4797-8C85-ED7CEF3D121D}"/>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2723881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item List">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24" name="Text Placeholder 20"/>
          <p:cNvSpPr>
            <a:spLocks noGrp="1"/>
          </p:cNvSpPr>
          <p:nvPr>
            <p:ph type="body" sz="quarter" idx="20" hasCustomPrompt="1"/>
          </p:nvPr>
        </p:nvSpPr>
        <p:spPr>
          <a:xfrm>
            <a:off x="4402290" y="1774703"/>
            <a:ext cx="7273771" cy="1080000"/>
          </a:xfrm>
          <a:prstGeom prst="rect">
            <a:avLst/>
          </a:prstGeom>
        </p:spPr>
        <p:txBody>
          <a:bodyPr anchor="ctr">
            <a:normAutofit/>
          </a:bodyPr>
          <a:lstStyle>
            <a:lvl1pPr marL="0" indent="0" algn="l">
              <a:buNone/>
              <a:defRPr lang="en-GB" sz="140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5" name="Text Placeholder 20"/>
          <p:cNvSpPr>
            <a:spLocks noGrp="1"/>
          </p:cNvSpPr>
          <p:nvPr>
            <p:ph type="body" sz="quarter" idx="21" hasCustomPrompt="1"/>
          </p:nvPr>
        </p:nvSpPr>
        <p:spPr>
          <a:xfrm>
            <a:off x="4402290" y="2969880"/>
            <a:ext cx="7273772" cy="1080000"/>
          </a:xfrm>
          <a:prstGeom prst="rect">
            <a:avLst/>
          </a:prstGeom>
        </p:spPr>
        <p:txBody>
          <a:bodyPr anchor="ctr">
            <a:normAutofit/>
          </a:bodyPr>
          <a:lstStyle>
            <a:lvl1pPr marL="0" indent="0" algn="l">
              <a:buNone/>
              <a:defRPr lang="en-GB" sz="140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6" name="Text Placeholder 20"/>
          <p:cNvSpPr>
            <a:spLocks noGrp="1"/>
          </p:cNvSpPr>
          <p:nvPr>
            <p:ph type="body" sz="quarter" idx="22" hasCustomPrompt="1"/>
          </p:nvPr>
        </p:nvSpPr>
        <p:spPr>
          <a:xfrm>
            <a:off x="4402288" y="4162081"/>
            <a:ext cx="7273773" cy="1080000"/>
          </a:xfrm>
          <a:prstGeom prst="rect">
            <a:avLst/>
          </a:prstGeom>
        </p:spPr>
        <p:txBody>
          <a:bodyPr anchor="ctr">
            <a:normAutofit/>
          </a:bodyPr>
          <a:lstStyle>
            <a:lvl1pPr marL="0" indent="0" algn="l">
              <a:buNone/>
              <a:defRPr lang="en-GB" sz="140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0" name="Text Placeholder 13"/>
          <p:cNvSpPr>
            <a:spLocks noGrp="1"/>
          </p:cNvSpPr>
          <p:nvPr>
            <p:ph type="body" sz="quarter" idx="14" hasCustomPrompt="1"/>
          </p:nvPr>
        </p:nvSpPr>
        <p:spPr>
          <a:xfrm>
            <a:off x="1083653" y="959098"/>
            <a:ext cx="10592409" cy="670859"/>
          </a:xfrm>
          <a:prstGeom prst="rect">
            <a:avLst/>
          </a:prstGeom>
          <a:solidFill>
            <a:schemeClr val="bg1">
              <a:lumMod val="95000"/>
            </a:schemeClr>
          </a:solidFill>
        </p:spPr>
        <p:txBody>
          <a:bodyPr anchor="ctr">
            <a:normAutofit/>
          </a:bodyPr>
          <a:lstStyle>
            <a:lvl1pPr marL="0" indent="0" algn="ctr">
              <a:buNone/>
              <a:defRPr sz="1200" baseline="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32" name="Text Placeholder 20">
            <a:extLst>
              <a:ext uri="{FF2B5EF4-FFF2-40B4-BE49-F238E27FC236}">
                <a16:creationId xmlns:a16="http://schemas.microsoft.com/office/drawing/2014/main" id="{0BC1F6F7-D9EB-4A84-923A-2544CD2982AC}"/>
              </a:ext>
            </a:extLst>
          </p:cNvPr>
          <p:cNvSpPr>
            <a:spLocks noGrp="1"/>
          </p:cNvSpPr>
          <p:nvPr>
            <p:ph type="body" sz="quarter" idx="17" hasCustomPrompt="1"/>
          </p:nvPr>
        </p:nvSpPr>
        <p:spPr>
          <a:xfrm>
            <a:off x="1083653" y="1840875"/>
            <a:ext cx="1963357" cy="900000"/>
          </a:xfrm>
          <a:prstGeom prst="rect">
            <a:avLst/>
          </a:prstGeom>
        </p:spPr>
        <p:txBody>
          <a:bodyPr anchor="ctr"/>
          <a:lstStyle>
            <a:lvl1pPr marL="0" indent="0" algn="r">
              <a:buNone/>
              <a:defRPr lang="en-GB" sz="2000" b="1" kern="1200" dirty="0">
                <a:solidFill>
                  <a:schemeClr val="accent2"/>
                </a:solidFill>
                <a:latin typeface="+mj-lt"/>
                <a:ea typeface="+mn-ea"/>
                <a:cs typeface="+mn-cs"/>
              </a:defRPr>
            </a:lvl1pPr>
          </a:lstStyle>
          <a:p>
            <a:pPr lvl="0"/>
            <a:r>
              <a:rPr lang="en-US"/>
              <a:t>[Placeholder]</a:t>
            </a:r>
            <a:endParaRPr lang="en-GB"/>
          </a:p>
        </p:txBody>
      </p:sp>
      <p:sp>
        <p:nvSpPr>
          <p:cNvPr id="33" name="Text Placeholder 20">
            <a:extLst>
              <a:ext uri="{FF2B5EF4-FFF2-40B4-BE49-F238E27FC236}">
                <a16:creationId xmlns:a16="http://schemas.microsoft.com/office/drawing/2014/main" id="{D3A1F85B-A51E-4373-9766-AF25AC736D23}"/>
              </a:ext>
            </a:extLst>
          </p:cNvPr>
          <p:cNvSpPr>
            <a:spLocks noGrp="1"/>
          </p:cNvSpPr>
          <p:nvPr>
            <p:ph type="body" sz="quarter" idx="23" hasCustomPrompt="1"/>
          </p:nvPr>
        </p:nvSpPr>
        <p:spPr>
          <a:xfrm>
            <a:off x="1083653" y="3059880"/>
            <a:ext cx="1963357" cy="900000"/>
          </a:xfrm>
          <a:prstGeom prst="rect">
            <a:avLst/>
          </a:prstGeom>
        </p:spPr>
        <p:txBody>
          <a:bodyPr anchor="ctr"/>
          <a:lstStyle>
            <a:lvl1pPr marL="0" indent="0" algn="r">
              <a:buNone/>
              <a:defRPr lang="en-GB" sz="2000" b="1" kern="1200" dirty="0">
                <a:solidFill>
                  <a:schemeClr val="accent3"/>
                </a:solidFill>
                <a:latin typeface="+mj-lt"/>
                <a:ea typeface="+mn-ea"/>
                <a:cs typeface="+mn-cs"/>
              </a:defRPr>
            </a:lvl1pPr>
          </a:lstStyle>
          <a:p>
            <a:pPr lvl="0"/>
            <a:r>
              <a:rPr lang="en-US"/>
              <a:t>[Placeholder]</a:t>
            </a:r>
            <a:endParaRPr lang="en-GB"/>
          </a:p>
        </p:txBody>
      </p:sp>
      <p:sp>
        <p:nvSpPr>
          <p:cNvPr id="34" name="Text Placeholder 20">
            <a:extLst>
              <a:ext uri="{FF2B5EF4-FFF2-40B4-BE49-F238E27FC236}">
                <a16:creationId xmlns:a16="http://schemas.microsoft.com/office/drawing/2014/main" id="{EC58DF2C-BA50-45D1-8E46-15FFE222B403}"/>
              </a:ext>
            </a:extLst>
          </p:cNvPr>
          <p:cNvSpPr>
            <a:spLocks noGrp="1"/>
          </p:cNvSpPr>
          <p:nvPr>
            <p:ph type="body" sz="quarter" idx="24" hasCustomPrompt="1"/>
          </p:nvPr>
        </p:nvSpPr>
        <p:spPr>
          <a:xfrm>
            <a:off x="1083653" y="4229993"/>
            <a:ext cx="1963357" cy="900000"/>
          </a:xfrm>
          <a:prstGeom prst="rect">
            <a:avLst/>
          </a:prstGeom>
        </p:spPr>
        <p:txBody>
          <a:bodyPr anchor="ctr"/>
          <a:lstStyle>
            <a:lvl1pPr marL="0" indent="0" algn="r">
              <a:buNone/>
              <a:defRPr lang="en-GB" sz="2000" b="1" kern="1200" dirty="0">
                <a:solidFill>
                  <a:schemeClr val="accent1"/>
                </a:solidFill>
                <a:latin typeface="+mj-lt"/>
                <a:ea typeface="+mn-ea"/>
                <a:cs typeface="+mn-cs"/>
              </a:defRPr>
            </a:lvl1pPr>
          </a:lstStyle>
          <a:p>
            <a:pPr lvl="0"/>
            <a:r>
              <a:rPr lang="en-US"/>
              <a:t>[Placeholder]</a:t>
            </a:r>
            <a:endParaRPr lang="en-GB"/>
          </a:p>
        </p:txBody>
      </p:sp>
      <p:sp>
        <p:nvSpPr>
          <p:cNvPr id="42" name="Freeform: Shape 41">
            <a:extLst>
              <a:ext uri="{FF2B5EF4-FFF2-40B4-BE49-F238E27FC236}">
                <a16:creationId xmlns:a16="http://schemas.microsoft.com/office/drawing/2014/main" id="{8E6E8242-0803-4A3B-9FD8-2DD4497A9339}"/>
              </a:ext>
            </a:extLst>
          </p:cNvPr>
          <p:cNvSpPr/>
          <p:nvPr/>
        </p:nvSpPr>
        <p:spPr>
          <a:xfrm>
            <a:off x="3186393" y="1867012"/>
            <a:ext cx="846391" cy="846391"/>
          </a:xfrm>
          <a:custGeom>
            <a:avLst/>
            <a:gdLst>
              <a:gd name="connsiteX0" fmla="*/ 846392 w 846391"/>
              <a:gd name="connsiteY0" fmla="*/ 423196 h 846391"/>
              <a:gd name="connsiteX1" fmla="*/ 423196 w 846391"/>
              <a:gd name="connsiteY1" fmla="*/ 846392 h 846391"/>
              <a:gd name="connsiteX2" fmla="*/ 0 w 846391"/>
              <a:gd name="connsiteY2" fmla="*/ 423196 h 846391"/>
              <a:gd name="connsiteX3" fmla="*/ 423196 w 846391"/>
              <a:gd name="connsiteY3" fmla="*/ 0 h 846391"/>
              <a:gd name="connsiteX4" fmla="*/ 846392 w 846391"/>
              <a:gd name="connsiteY4" fmla="*/ 423196 h 846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391" h="846391">
                <a:moveTo>
                  <a:pt x="846392" y="423196"/>
                </a:moveTo>
                <a:cubicBezTo>
                  <a:pt x="846392" y="656920"/>
                  <a:pt x="656920" y="846392"/>
                  <a:pt x="423196" y="846392"/>
                </a:cubicBezTo>
                <a:cubicBezTo>
                  <a:pt x="189471" y="846392"/>
                  <a:pt x="0" y="656920"/>
                  <a:pt x="0" y="423196"/>
                </a:cubicBezTo>
                <a:cubicBezTo>
                  <a:pt x="0" y="189471"/>
                  <a:pt x="189471" y="0"/>
                  <a:pt x="423196" y="0"/>
                </a:cubicBezTo>
                <a:cubicBezTo>
                  <a:pt x="656920" y="0"/>
                  <a:pt x="846392" y="189471"/>
                  <a:pt x="846392" y="423196"/>
                </a:cubicBezTo>
                <a:close/>
              </a:path>
            </a:pathLst>
          </a:custGeom>
          <a:solidFill>
            <a:srgbClr val="FFFFFF"/>
          </a:solidFill>
          <a:ln w="9525" cap="flat">
            <a:noFill/>
            <a:prstDash val="solid"/>
            <a:miter/>
          </a:ln>
        </p:spPr>
        <p:txBody>
          <a:bodyPr rtlCol="0" anchor="ctr"/>
          <a:lstStyle/>
          <a:p>
            <a:endParaRPr lang="en-US"/>
          </a:p>
        </p:txBody>
      </p:sp>
      <p:grpSp>
        <p:nvGrpSpPr>
          <p:cNvPr id="44" name="Group 43">
            <a:extLst>
              <a:ext uri="{FF2B5EF4-FFF2-40B4-BE49-F238E27FC236}">
                <a16:creationId xmlns:a16="http://schemas.microsoft.com/office/drawing/2014/main" id="{F8B39CF7-E909-4D01-B286-6FA1D3CCD097}"/>
              </a:ext>
            </a:extLst>
          </p:cNvPr>
          <p:cNvGrpSpPr/>
          <p:nvPr userDrawn="1"/>
        </p:nvGrpSpPr>
        <p:grpSpPr>
          <a:xfrm>
            <a:off x="3168393" y="1888107"/>
            <a:ext cx="1049144" cy="846392"/>
            <a:chOff x="2962563" y="2264061"/>
            <a:chExt cx="1049144" cy="846392"/>
          </a:xfrm>
        </p:grpSpPr>
        <p:sp>
          <p:nvSpPr>
            <p:cNvPr id="43" name="Freeform: Shape 42">
              <a:extLst>
                <a:ext uri="{FF2B5EF4-FFF2-40B4-BE49-F238E27FC236}">
                  <a16:creationId xmlns:a16="http://schemas.microsoft.com/office/drawing/2014/main" id="{542DEDDC-A411-41D2-8E49-ED1053BD16E6}"/>
                </a:ext>
              </a:extLst>
            </p:cNvPr>
            <p:cNvSpPr/>
            <p:nvPr/>
          </p:nvSpPr>
          <p:spPr>
            <a:xfrm>
              <a:off x="2962563" y="2264061"/>
              <a:ext cx="1049144" cy="846392"/>
            </a:xfrm>
            <a:custGeom>
              <a:avLst/>
              <a:gdLst>
                <a:gd name="connsiteX0" fmla="*/ 1214438 w 1214437"/>
                <a:gd name="connsiteY0" fmla="*/ 489775 h 979741"/>
                <a:gd name="connsiteX1" fmla="*/ 837152 w 1214437"/>
                <a:gd name="connsiteY1" fmla="*/ 144494 h 979741"/>
                <a:gd name="connsiteX2" fmla="*/ 803529 w 1214437"/>
                <a:gd name="connsiteY2" fmla="*/ 113728 h 979741"/>
                <a:gd name="connsiteX3" fmla="*/ 799148 w 1214437"/>
                <a:gd name="connsiteY3" fmla="*/ 109728 h 979741"/>
                <a:gd name="connsiteX4" fmla="*/ 799148 w 1214437"/>
                <a:gd name="connsiteY4" fmla="*/ 110109 h 979741"/>
                <a:gd name="connsiteX5" fmla="*/ 489871 w 1214437"/>
                <a:gd name="connsiteY5" fmla="*/ 0 h 979741"/>
                <a:gd name="connsiteX6" fmla="*/ 0 w 1214437"/>
                <a:gd name="connsiteY6" fmla="*/ 489871 h 979741"/>
                <a:gd name="connsiteX7" fmla="*/ 489871 w 1214437"/>
                <a:gd name="connsiteY7" fmla="*/ 979742 h 979741"/>
                <a:gd name="connsiteX8" fmla="*/ 849154 w 1214437"/>
                <a:gd name="connsiteY8" fmla="*/ 822674 h 979741"/>
                <a:gd name="connsiteX9" fmla="*/ 1214438 w 1214437"/>
                <a:gd name="connsiteY9" fmla="*/ 489775 h 979741"/>
                <a:gd name="connsiteX10" fmla="*/ 489871 w 1214437"/>
                <a:gd name="connsiteY10" fmla="*/ 846392 h 979741"/>
                <a:gd name="connsiteX11" fmla="*/ 133350 w 1214437"/>
                <a:gd name="connsiteY11" fmla="*/ 489871 h 979741"/>
                <a:gd name="connsiteX12" fmla="*/ 489871 w 1214437"/>
                <a:gd name="connsiteY12" fmla="*/ 133350 h 979741"/>
                <a:gd name="connsiteX13" fmla="*/ 846392 w 1214437"/>
                <a:gd name="connsiteY13" fmla="*/ 489871 h 979741"/>
                <a:gd name="connsiteX14" fmla="*/ 489871 w 1214437"/>
                <a:gd name="connsiteY14" fmla="*/ 846392 h 9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4437" h="979741">
                  <a:moveTo>
                    <a:pt x="1214438" y="489775"/>
                  </a:moveTo>
                  <a:lnTo>
                    <a:pt x="837152" y="144494"/>
                  </a:lnTo>
                  <a:cubicBezTo>
                    <a:pt x="826484" y="133731"/>
                    <a:pt x="815245" y="123444"/>
                    <a:pt x="803529" y="113728"/>
                  </a:cubicBezTo>
                  <a:lnTo>
                    <a:pt x="799148" y="109728"/>
                  </a:lnTo>
                  <a:lnTo>
                    <a:pt x="799148" y="110109"/>
                  </a:lnTo>
                  <a:cubicBezTo>
                    <a:pt x="714851" y="41243"/>
                    <a:pt x="607219" y="0"/>
                    <a:pt x="489871" y="0"/>
                  </a:cubicBezTo>
                  <a:cubicBezTo>
                    <a:pt x="219361" y="0"/>
                    <a:pt x="0" y="219361"/>
                    <a:pt x="0" y="489871"/>
                  </a:cubicBezTo>
                  <a:cubicBezTo>
                    <a:pt x="0" y="760381"/>
                    <a:pt x="219361" y="979742"/>
                    <a:pt x="489871" y="979742"/>
                  </a:cubicBezTo>
                  <a:cubicBezTo>
                    <a:pt x="631888" y="979742"/>
                    <a:pt x="759714" y="919258"/>
                    <a:pt x="849154" y="822674"/>
                  </a:cubicBezTo>
                  <a:lnTo>
                    <a:pt x="1214438" y="489775"/>
                  </a:lnTo>
                  <a:close/>
                  <a:moveTo>
                    <a:pt x="489871" y="846392"/>
                  </a:moveTo>
                  <a:cubicBezTo>
                    <a:pt x="293275" y="846392"/>
                    <a:pt x="133350" y="686467"/>
                    <a:pt x="133350" y="489871"/>
                  </a:cubicBezTo>
                  <a:cubicBezTo>
                    <a:pt x="133350" y="293275"/>
                    <a:pt x="293275" y="133350"/>
                    <a:pt x="489871" y="133350"/>
                  </a:cubicBezTo>
                  <a:cubicBezTo>
                    <a:pt x="686467" y="133350"/>
                    <a:pt x="846392" y="293275"/>
                    <a:pt x="846392" y="489871"/>
                  </a:cubicBezTo>
                  <a:cubicBezTo>
                    <a:pt x="846392" y="686467"/>
                    <a:pt x="686467" y="846392"/>
                    <a:pt x="489871" y="846392"/>
                  </a:cubicBezTo>
                  <a:close/>
                </a:path>
              </a:pathLst>
            </a:custGeom>
            <a:solidFill>
              <a:schemeClr val="accent2"/>
            </a:solidFill>
            <a:ln w="9525" cap="flat">
              <a:noFill/>
              <a:prstDash val="solid"/>
              <a:miter/>
            </a:ln>
          </p:spPr>
          <p:txBody>
            <a:bodyPr rtlCol="0" anchor="ctr"/>
            <a:lstStyle/>
            <a:p>
              <a:endParaRPr lang="en-US"/>
            </a:p>
          </p:txBody>
        </p:sp>
        <p:sp>
          <p:nvSpPr>
            <p:cNvPr id="13" name="TextBox 12">
              <a:extLst>
                <a:ext uri="{FF2B5EF4-FFF2-40B4-BE49-F238E27FC236}">
                  <a16:creationId xmlns:a16="http://schemas.microsoft.com/office/drawing/2014/main" id="{EC372CD2-5DA0-4A87-B629-30CD69A5A69C}"/>
                </a:ext>
              </a:extLst>
            </p:cNvPr>
            <p:cNvSpPr txBox="1"/>
            <p:nvPr userDrawn="1"/>
          </p:nvSpPr>
          <p:spPr>
            <a:xfrm>
              <a:off x="3135032" y="2493066"/>
              <a:ext cx="479038" cy="369332"/>
            </a:xfrm>
            <a:prstGeom prst="rect">
              <a:avLst/>
            </a:prstGeom>
            <a:noFill/>
          </p:spPr>
          <p:txBody>
            <a:bodyPr wrap="square" rtlCol="0">
              <a:spAutoFit/>
            </a:bodyPr>
            <a:lstStyle/>
            <a:p>
              <a:pPr algn="ctr"/>
              <a:r>
                <a:rPr lang="fr-FR" b="1">
                  <a:solidFill>
                    <a:schemeClr val="accent2"/>
                  </a:solidFill>
                  <a:latin typeface="+mj-lt"/>
                </a:rPr>
                <a:t>01</a:t>
              </a:r>
              <a:endParaRPr lang="en-US" b="1">
                <a:solidFill>
                  <a:schemeClr val="accent2"/>
                </a:solidFill>
                <a:latin typeface="+mj-lt"/>
              </a:endParaRPr>
            </a:p>
          </p:txBody>
        </p:sp>
      </p:grpSp>
      <p:grpSp>
        <p:nvGrpSpPr>
          <p:cNvPr id="45" name="Group 44">
            <a:extLst>
              <a:ext uri="{FF2B5EF4-FFF2-40B4-BE49-F238E27FC236}">
                <a16:creationId xmlns:a16="http://schemas.microsoft.com/office/drawing/2014/main" id="{8624404B-5118-44D2-91D1-23766DC99792}"/>
              </a:ext>
            </a:extLst>
          </p:cNvPr>
          <p:cNvGrpSpPr/>
          <p:nvPr userDrawn="1"/>
        </p:nvGrpSpPr>
        <p:grpSpPr>
          <a:xfrm>
            <a:off x="3186393" y="3086684"/>
            <a:ext cx="1049144" cy="846392"/>
            <a:chOff x="2962563" y="2264061"/>
            <a:chExt cx="1049144" cy="846392"/>
          </a:xfrm>
        </p:grpSpPr>
        <p:sp>
          <p:nvSpPr>
            <p:cNvPr id="46" name="Freeform: Shape 45">
              <a:extLst>
                <a:ext uri="{FF2B5EF4-FFF2-40B4-BE49-F238E27FC236}">
                  <a16:creationId xmlns:a16="http://schemas.microsoft.com/office/drawing/2014/main" id="{09DCADBA-18C5-4257-A180-CA3B05E15CC7}"/>
                </a:ext>
              </a:extLst>
            </p:cNvPr>
            <p:cNvSpPr/>
            <p:nvPr/>
          </p:nvSpPr>
          <p:spPr>
            <a:xfrm>
              <a:off x="2962563" y="2264061"/>
              <a:ext cx="1049144" cy="846392"/>
            </a:xfrm>
            <a:custGeom>
              <a:avLst/>
              <a:gdLst>
                <a:gd name="connsiteX0" fmla="*/ 1214438 w 1214437"/>
                <a:gd name="connsiteY0" fmla="*/ 489775 h 979741"/>
                <a:gd name="connsiteX1" fmla="*/ 837152 w 1214437"/>
                <a:gd name="connsiteY1" fmla="*/ 144494 h 979741"/>
                <a:gd name="connsiteX2" fmla="*/ 803529 w 1214437"/>
                <a:gd name="connsiteY2" fmla="*/ 113728 h 979741"/>
                <a:gd name="connsiteX3" fmla="*/ 799148 w 1214437"/>
                <a:gd name="connsiteY3" fmla="*/ 109728 h 979741"/>
                <a:gd name="connsiteX4" fmla="*/ 799148 w 1214437"/>
                <a:gd name="connsiteY4" fmla="*/ 110109 h 979741"/>
                <a:gd name="connsiteX5" fmla="*/ 489871 w 1214437"/>
                <a:gd name="connsiteY5" fmla="*/ 0 h 979741"/>
                <a:gd name="connsiteX6" fmla="*/ 0 w 1214437"/>
                <a:gd name="connsiteY6" fmla="*/ 489871 h 979741"/>
                <a:gd name="connsiteX7" fmla="*/ 489871 w 1214437"/>
                <a:gd name="connsiteY7" fmla="*/ 979742 h 979741"/>
                <a:gd name="connsiteX8" fmla="*/ 849154 w 1214437"/>
                <a:gd name="connsiteY8" fmla="*/ 822674 h 979741"/>
                <a:gd name="connsiteX9" fmla="*/ 1214438 w 1214437"/>
                <a:gd name="connsiteY9" fmla="*/ 489775 h 979741"/>
                <a:gd name="connsiteX10" fmla="*/ 489871 w 1214437"/>
                <a:gd name="connsiteY10" fmla="*/ 846392 h 979741"/>
                <a:gd name="connsiteX11" fmla="*/ 133350 w 1214437"/>
                <a:gd name="connsiteY11" fmla="*/ 489871 h 979741"/>
                <a:gd name="connsiteX12" fmla="*/ 489871 w 1214437"/>
                <a:gd name="connsiteY12" fmla="*/ 133350 h 979741"/>
                <a:gd name="connsiteX13" fmla="*/ 846392 w 1214437"/>
                <a:gd name="connsiteY13" fmla="*/ 489871 h 979741"/>
                <a:gd name="connsiteX14" fmla="*/ 489871 w 1214437"/>
                <a:gd name="connsiteY14" fmla="*/ 846392 h 9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4437" h="979741">
                  <a:moveTo>
                    <a:pt x="1214438" y="489775"/>
                  </a:moveTo>
                  <a:lnTo>
                    <a:pt x="837152" y="144494"/>
                  </a:lnTo>
                  <a:cubicBezTo>
                    <a:pt x="826484" y="133731"/>
                    <a:pt x="815245" y="123444"/>
                    <a:pt x="803529" y="113728"/>
                  </a:cubicBezTo>
                  <a:lnTo>
                    <a:pt x="799148" y="109728"/>
                  </a:lnTo>
                  <a:lnTo>
                    <a:pt x="799148" y="110109"/>
                  </a:lnTo>
                  <a:cubicBezTo>
                    <a:pt x="714851" y="41243"/>
                    <a:pt x="607219" y="0"/>
                    <a:pt x="489871" y="0"/>
                  </a:cubicBezTo>
                  <a:cubicBezTo>
                    <a:pt x="219361" y="0"/>
                    <a:pt x="0" y="219361"/>
                    <a:pt x="0" y="489871"/>
                  </a:cubicBezTo>
                  <a:cubicBezTo>
                    <a:pt x="0" y="760381"/>
                    <a:pt x="219361" y="979742"/>
                    <a:pt x="489871" y="979742"/>
                  </a:cubicBezTo>
                  <a:cubicBezTo>
                    <a:pt x="631888" y="979742"/>
                    <a:pt x="759714" y="919258"/>
                    <a:pt x="849154" y="822674"/>
                  </a:cubicBezTo>
                  <a:lnTo>
                    <a:pt x="1214438" y="489775"/>
                  </a:lnTo>
                  <a:close/>
                  <a:moveTo>
                    <a:pt x="489871" y="846392"/>
                  </a:moveTo>
                  <a:cubicBezTo>
                    <a:pt x="293275" y="846392"/>
                    <a:pt x="133350" y="686467"/>
                    <a:pt x="133350" y="489871"/>
                  </a:cubicBezTo>
                  <a:cubicBezTo>
                    <a:pt x="133350" y="293275"/>
                    <a:pt x="293275" y="133350"/>
                    <a:pt x="489871" y="133350"/>
                  </a:cubicBezTo>
                  <a:cubicBezTo>
                    <a:pt x="686467" y="133350"/>
                    <a:pt x="846392" y="293275"/>
                    <a:pt x="846392" y="489871"/>
                  </a:cubicBezTo>
                  <a:cubicBezTo>
                    <a:pt x="846392" y="686467"/>
                    <a:pt x="686467" y="846392"/>
                    <a:pt x="489871" y="846392"/>
                  </a:cubicBezTo>
                  <a:close/>
                </a:path>
              </a:pathLst>
            </a:custGeom>
            <a:solidFill>
              <a:schemeClr val="accent3"/>
            </a:solidFill>
            <a:ln w="9525" cap="flat">
              <a:noFill/>
              <a:prstDash val="solid"/>
              <a:miter/>
            </a:ln>
          </p:spPr>
          <p:txBody>
            <a:bodyPr rtlCol="0" anchor="ctr"/>
            <a:lstStyle/>
            <a:p>
              <a:endParaRPr lang="en-US"/>
            </a:p>
          </p:txBody>
        </p:sp>
        <p:sp>
          <p:nvSpPr>
            <p:cNvPr id="47" name="TextBox 46">
              <a:extLst>
                <a:ext uri="{FF2B5EF4-FFF2-40B4-BE49-F238E27FC236}">
                  <a16:creationId xmlns:a16="http://schemas.microsoft.com/office/drawing/2014/main" id="{1B1ED2D5-A777-4773-BF32-408E5E768224}"/>
                </a:ext>
              </a:extLst>
            </p:cNvPr>
            <p:cNvSpPr txBox="1"/>
            <p:nvPr userDrawn="1"/>
          </p:nvSpPr>
          <p:spPr>
            <a:xfrm>
              <a:off x="3135032" y="2493066"/>
              <a:ext cx="479038" cy="369332"/>
            </a:xfrm>
            <a:prstGeom prst="rect">
              <a:avLst/>
            </a:prstGeom>
            <a:noFill/>
          </p:spPr>
          <p:txBody>
            <a:bodyPr wrap="square" rtlCol="0">
              <a:spAutoFit/>
            </a:bodyPr>
            <a:lstStyle/>
            <a:p>
              <a:pPr algn="ctr"/>
              <a:r>
                <a:rPr lang="fr-FR" b="1">
                  <a:solidFill>
                    <a:schemeClr val="accent3"/>
                  </a:solidFill>
                  <a:latin typeface="+mj-lt"/>
                </a:rPr>
                <a:t>02</a:t>
              </a:r>
              <a:endParaRPr lang="en-US" b="1">
                <a:solidFill>
                  <a:schemeClr val="accent3"/>
                </a:solidFill>
                <a:latin typeface="+mj-lt"/>
              </a:endParaRPr>
            </a:p>
          </p:txBody>
        </p:sp>
      </p:grpSp>
      <p:grpSp>
        <p:nvGrpSpPr>
          <p:cNvPr id="48" name="Group 47">
            <a:extLst>
              <a:ext uri="{FF2B5EF4-FFF2-40B4-BE49-F238E27FC236}">
                <a16:creationId xmlns:a16="http://schemas.microsoft.com/office/drawing/2014/main" id="{F55F062A-B321-4B56-9487-93CE467BD5B5}"/>
              </a:ext>
            </a:extLst>
          </p:cNvPr>
          <p:cNvGrpSpPr/>
          <p:nvPr userDrawn="1"/>
        </p:nvGrpSpPr>
        <p:grpSpPr>
          <a:xfrm>
            <a:off x="3168392" y="4276552"/>
            <a:ext cx="1049144" cy="846392"/>
            <a:chOff x="2962563" y="2264061"/>
            <a:chExt cx="1049144" cy="846392"/>
          </a:xfrm>
          <a:solidFill>
            <a:schemeClr val="accent1"/>
          </a:solidFill>
        </p:grpSpPr>
        <p:sp>
          <p:nvSpPr>
            <p:cNvPr id="49" name="Freeform: Shape 48">
              <a:extLst>
                <a:ext uri="{FF2B5EF4-FFF2-40B4-BE49-F238E27FC236}">
                  <a16:creationId xmlns:a16="http://schemas.microsoft.com/office/drawing/2014/main" id="{1A5EBA94-3408-45C3-8876-92EA8CDCA8D5}"/>
                </a:ext>
              </a:extLst>
            </p:cNvPr>
            <p:cNvSpPr/>
            <p:nvPr/>
          </p:nvSpPr>
          <p:spPr>
            <a:xfrm>
              <a:off x="2962563" y="2264061"/>
              <a:ext cx="1049144" cy="846392"/>
            </a:xfrm>
            <a:custGeom>
              <a:avLst/>
              <a:gdLst>
                <a:gd name="connsiteX0" fmla="*/ 1214438 w 1214437"/>
                <a:gd name="connsiteY0" fmla="*/ 489775 h 979741"/>
                <a:gd name="connsiteX1" fmla="*/ 837152 w 1214437"/>
                <a:gd name="connsiteY1" fmla="*/ 144494 h 979741"/>
                <a:gd name="connsiteX2" fmla="*/ 803529 w 1214437"/>
                <a:gd name="connsiteY2" fmla="*/ 113728 h 979741"/>
                <a:gd name="connsiteX3" fmla="*/ 799148 w 1214437"/>
                <a:gd name="connsiteY3" fmla="*/ 109728 h 979741"/>
                <a:gd name="connsiteX4" fmla="*/ 799148 w 1214437"/>
                <a:gd name="connsiteY4" fmla="*/ 110109 h 979741"/>
                <a:gd name="connsiteX5" fmla="*/ 489871 w 1214437"/>
                <a:gd name="connsiteY5" fmla="*/ 0 h 979741"/>
                <a:gd name="connsiteX6" fmla="*/ 0 w 1214437"/>
                <a:gd name="connsiteY6" fmla="*/ 489871 h 979741"/>
                <a:gd name="connsiteX7" fmla="*/ 489871 w 1214437"/>
                <a:gd name="connsiteY7" fmla="*/ 979742 h 979741"/>
                <a:gd name="connsiteX8" fmla="*/ 849154 w 1214437"/>
                <a:gd name="connsiteY8" fmla="*/ 822674 h 979741"/>
                <a:gd name="connsiteX9" fmla="*/ 1214438 w 1214437"/>
                <a:gd name="connsiteY9" fmla="*/ 489775 h 979741"/>
                <a:gd name="connsiteX10" fmla="*/ 489871 w 1214437"/>
                <a:gd name="connsiteY10" fmla="*/ 846392 h 979741"/>
                <a:gd name="connsiteX11" fmla="*/ 133350 w 1214437"/>
                <a:gd name="connsiteY11" fmla="*/ 489871 h 979741"/>
                <a:gd name="connsiteX12" fmla="*/ 489871 w 1214437"/>
                <a:gd name="connsiteY12" fmla="*/ 133350 h 979741"/>
                <a:gd name="connsiteX13" fmla="*/ 846392 w 1214437"/>
                <a:gd name="connsiteY13" fmla="*/ 489871 h 979741"/>
                <a:gd name="connsiteX14" fmla="*/ 489871 w 1214437"/>
                <a:gd name="connsiteY14" fmla="*/ 846392 h 9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4437" h="979741">
                  <a:moveTo>
                    <a:pt x="1214438" y="489775"/>
                  </a:moveTo>
                  <a:lnTo>
                    <a:pt x="837152" y="144494"/>
                  </a:lnTo>
                  <a:cubicBezTo>
                    <a:pt x="826484" y="133731"/>
                    <a:pt x="815245" y="123444"/>
                    <a:pt x="803529" y="113728"/>
                  </a:cubicBezTo>
                  <a:lnTo>
                    <a:pt x="799148" y="109728"/>
                  </a:lnTo>
                  <a:lnTo>
                    <a:pt x="799148" y="110109"/>
                  </a:lnTo>
                  <a:cubicBezTo>
                    <a:pt x="714851" y="41243"/>
                    <a:pt x="607219" y="0"/>
                    <a:pt x="489871" y="0"/>
                  </a:cubicBezTo>
                  <a:cubicBezTo>
                    <a:pt x="219361" y="0"/>
                    <a:pt x="0" y="219361"/>
                    <a:pt x="0" y="489871"/>
                  </a:cubicBezTo>
                  <a:cubicBezTo>
                    <a:pt x="0" y="760381"/>
                    <a:pt x="219361" y="979742"/>
                    <a:pt x="489871" y="979742"/>
                  </a:cubicBezTo>
                  <a:cubicBezTo>
                    <a:pt x="631888" y="979742"/>
                    <a:pt x="759714" y="919258"/>
                    <a:pt x="849154" y="822674"/>
                  </a:cubicBezTo>
                  <a:lnTo>
                    <a:pt x="1214438" y="489775"/>
                  </a:lnTo>
                  <a:close/>
                  <a:moveTo>
                    <a:pt x="489871" y="846392"/>
                  </a:moveTo>
                  <a:cubicBezTo>
                    <a:pt x="293275" y="846392"/>
                    <a:pt x="133350" y="686467"/>
                    <a:pt x="133350" y="489871"/>
                  </a:cubicBezTo>
                  <a:cubicBezTo>
                    <a:pt x="133350" y="293275"/>
                    <a:pt x="293275" y="133350"/>
                    <a:pt x="489871" y="133350"/>
                  </a:cubicBezTo>
                  <a:cubicBezTo>
                    <a:pt x="686467" y="133350"/>
                    <a:pt x="846392" y="293275"/>
                    <a:pt x="846392" y="489871"/>
                  </a:cubicBezTo>
                  <a:cubicBezTo>
                    <a:pt x="846392" y="686467"/>
                    <a:pt x="686467" y="846392"/>
                    <a:pt x="489871" y="846392"/>
                  </a:cubicBezTo>
                  <a:close/>
                </a:path>
              </a:pathLst>
            </a:custGeom>
            <a:grpFill/>
            <a:ln w="9525" cap="flat">
              <a:noFill/>
              <a:prstDash val="solid"/>
              <a:miter/>
            </a:ln>
          </p:spPr>
          <p:txBody>
            <a:bodyPr rtlCol="0" anchor="ctr"/>
            <a:lstStyle/>
            <a:p>
              <a:endParaRPr lang="en-US"/>
            </a:p>
          </p:txBody>
        </p:sp>
        <p:sp>
          <p:nvSpPr>
            <p:cNvPr id="50" name="TextBox 49">
              <a:extLst>
                <a:ext uri="{FF2B5EF4-FFF2-40B4-BE49-F238E27FC236}">
                  <a16:creationId xmlns:a16="http://schemas.microsoft.com/office/drawing/2014/main" id="{D6587E79-C661-4DFA-915C-8BEF7233D5B0}"/>
                </a:ext>
              </a:extLst>
            </p:cNvPr>
            <p:cNvSpPr txBox="1"/>
            <p:nvPr userDrawn="1"/>
          </p:nvSpPr>
          <p:spPr>
            <a:xfrm>
              <a:off x="3135032" y="2493066"/>
              <a:ext cx="479038" cy="369332"/>
            </a:xfrm>
            <a:prstGeom prst="rect">
              <a:avLst/>
            </a:prstGeom>
            <a:noFill/>
          </p:spPr>
          <p:txBody>
            <a:bodyPr wrap="square" rtlCol="0">
              <a:spAutoFit/>
            </a:bodyPr>
            <a:lstStyle/>
            <a:p>
              <a:pPr algn="ctr"/>
              <a:r>
                <a:rPr lang="fr-FR" b="1">
                  <a:solidFill>
                    <a:schemeClr val="accent1"/>
                  </a:solidFill>
                  <a:latin typeface="+mj-lt"/>
                </a:rPr>
                <a:t>03</a:t>
              </a:r>
              <a:endParaRPr lang="en-US" b="1">
                <a:solidFill>
                  <a:schemeClr val="accent1"/>
                </a:solidFill>
                <a:latin typeface="+mj-lt"/>
              </a:endParaRPr>
            </a:p>
          </p:txBody>
        </p:sp>
      </p:grpSp>
      <p:sp>
        <p:nvSpPr>
          <p:cNvPr id="21" name="Text Placeholder 20">
            <a:extLst>
              <a:ext uri="{FF2B5EF4-FFF2-40B4-BE49-F238E27FC236}">
                <a16:creationId xmlns:a16="http://schemas.microsoft.com/office/drawing/2014/main" id="{C9E2AC4F-D6EB-4970-BA92-BDD5E4ED194E}"/>
              </a:ext>
            </a:extLst>
          </p:cNvPr>
          <p:cNvSpPr>
            <a:spLocks noGrp="1"/>
          </p:cNvSpPr>
          <p:nvPr>
            <p:ph type="body" sz="quarter" idx="25" hasCustomPrompt="1"/>
          </p:nvPr>
        </p:nvSpPr>
        <p:spPr>
          <a:xfrm>
            <a:off x="4402288" y="5351949"/>
            <a:ext cx="7273773" cy="1080000"/>
          </a:xfrm>
          <a:prstGeom prst="rect">
            <a:avLst/>
          </a:prstGeom>
        </p:spPr>
        <p:txBody>
          <a:bodyPr anchor="ctr">
            <a:normAutofit/>
          </a:bodyPr>
          <a:lstStyle>
            <a:lvl1pPr marL="0" indent="0" algn="l">
              <a:buNone/>
              <a:defRPr lang="en-GB" sz="140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r>
              <a:rPr lang="en-US" err="1"/>
              <a:t>Duis</a:t>
            </a:r>
            <a:r>
              <a:rPr lang="en-US"/>
              <a:t> </a:t>
            </a:r>
            <a:r>
              <a:rPr lang="en-US" err="1"/>
              <a:t>molestie</a:t>
            </a:r>
            <a:r>
              <a:rPr lang="en-US"/>
              <a:t> semper </a:t>
            </a:r>
            <a:r>
              <a:rPr lang="en-US" err="1"/>
              <a:t>nunc</a:t>
            </a:r>
            <a:r>
              <a:rPr lang="en-US"/>
              <a:t> </a:t>
            </a:r>
            <a:r>
              <a:rPr lang="en-US" err="1"/>
              <a:t>venenatis</a:t>
            </a:r>
            <a:r>
              <a:rPr lang="en-US"/>
              <a:t> </a:t>
            </a:r>
            <a:r>
              <a:rPr lang="en-US" err="1"/>
              <a:t>posuere</a:t>
            </a:r>
            <a:r>
              <a:rPr lang="en-US"/>
              <a:t>. </a:t>
            </a:r>
            <a:endParaRPr lang="en-GB"/>
          </a:p>
        </p:txBody>
      </p:sp>
      <p:sp>
        <p:nvSpPr>
          <p:cNvPr id="22" name="Text Placeholder 20">
            <a:extLst>
              <a:ext uri="{FF2B5EF4-FFF2-40B4-BE49-F238E27FC236}">
                <a16:creationId xmlns:a16="http://schemas.microsoft.com/office/drawing/2014/main" id="{328551B4-7F0F-4FB1-8199-4307FD330510}"/>
              </a:ext>
            </a:extLst>
          </p:cNvPr>
          <p:cNvSpPr>
            <a:spLocks noGrp="1"/>
          </p:cNvSpPr>
          <p:nvPr>
            <p:ph type="body" sz="quarter" idx="26" hasCustomPrompt="1"/>
          </p:nvPr>
        </p:nvSpPr>
        <p:spPr>
          <a:xfrm>
            <a:off x="1083653" y="5419861"/>
            <a:ext cx="1963357" cy="900000"/>
          </a:xfrm>
          <a:prstGeom prst="rect">
            <a:avLst/>
          </a:prstGeom>
        </p:spPr>
        <p:txBody>
          <a:bodyPr anchor="ctr"/>
          <a:lstStyle>
            <a:lvl1pPr marL="0" indent="0" algn="r">
              <a:buNone/>
              <a:defRPr lang="en-GB" sz="2000" b="1" kern="1200" dirty="0">
                <a:solidFill>
                  <a:schemeClr val="tx2"/>
                </a:solidFill>
                <a:latin typeface="+mj-lt"/>
                <a:ea typeface="+mn-ea"/>
                <a:cs typeface="+mn-cs"/>
              </a:defRPr>
            </a:lvl1pPr>
          </a:lstStyle>
          <a:p>
            <a:pPr lvl="0"/>
            <a:r>
              <a:rPr lang="en-US"/>
              <a:t>[Placeholder]</a:t>
            </a:r>
            <a:endParaRPr lang="en-GB"/>
          </a:p>
        </p:txBody>
      </p:sp>
      <p:grpSp>
        <p:nvGrpSpPr>
          <p:cNvPr id="23" name="Group 22">
            <a:extLst>
              <a:ext uri="{FF2B5EF4-FFF2-40B4-BE49-F238E27FC236}">
                <a16:creationId xmlns:a16="http://schemas.microsoft.com/office/drawing/2014/main" id="{48DBC698-52B5-480F-9228-77912FB92636}"/>
              </a:ext>
            </a:extLst>
          </p:cNvPr>
          <p:cNvGrpSpPr/>
          <p:nvPr userDrawn="1"/>
        </p:nvGrpSpPr>
        <p:grpSpPr>
          <a:xfrm>
            <a:off x="3168392" y="5466420"/>
            <a:ext cx="1049144" cy="846392"/>
            <a:chOff x="2962563" y="2264061"/>
            <a:chExt cx="1049144" cy="846392"/>
          </a:xfrm>
          <a:solidFill>
            <a:schemeClr val="accent1"/>
          </a:solidFill>
        </p:grpSpPr>
        <p:sp>
          <p:nvSpPr>
            <p:cNvPr id="27" name="Freeform: Shape 26">
              <a:extLst>
                <a:ext uri="{FF2B5EF4-FFF2-40B4-BE49-F238E27FC236}">
                  <a16:creationId xmlns:a16="http://schemas.microsoft.com/office/drawing/2014/main" id="{456FDB05-4470-4B65-BEA1-F735A79ED684}"/>
                </a:ext>
              </a:extLst>
            </p:cNvPr>
            <p:cNvSpPr/>
            <p:nvPr/>
          </p:nvSpPr>
          <p:spPr>
            <a:xfrm>
              <a:off x="2962563" y="2264061"/>
              <a:ext cx="1049144" cy="846392"/>
            </a:xfrm>
            <a:custGeom>
              <a:avLst/>
              <a:gdLst>
                <a:gd name="connsiteX0" fmla="*/ 1214438 w 1214437"/>
                <a:gd name="connsiteY0" fmla="*/ 489775 h 979741"/>
                <a:gd name="connsiteX1" fmla="*/ 837152 w 1214437"/>
                <a:gd name="connsiteY1" fmla="*/ 144494 h 979741"/>
                <a:gd name="connsiteX2" fmla="*/ 803529 w 1214437"/>
                <a:gd name="connsiteY2" fmla="*/ 113728 h 979741"/>
                <a:gd name="connsiteX3" fmla="*/ 799148 w 1214437"/>
                <a:gd name="connsiteY3" fmla="*/ 109728 h 979741"/>
                <a:gd name="connsiteX4" fmla="*/ 799148 w 1214437"/>
                <a:gd name="connsiteY4" fmla="*/ 110109 h 979741"/>
                <a:gd name="connsiteX5" fmla="*/ 489871 w 1214437"/>
                <a:gd name="connsiteY5" fmla="*/ 0 h 979741"/>
                <a:gd name="connsiteX6" fmla="*/ 0 w 1214437"/>
                <a:gd name="connsiteY6" fmla="*/ 489871 h 979741"/>
                <a:gd name="connsiteX7" fmla="*/ 489871 w 1214437"/>
                <a:gd name="connsiteY7" fmla="*/ 979742 h 979741"/>
                <a:gd name="connsiteX8" fmla="*/ 849154 w 1214437"/>
                <a:gd name="connsiteY8" fmla="*/ 822674 h 979741"/>
                <a:gd name="connsiteX9" fmla="*/ 1214438 w 1214437"/>
                <a:gd name="connsiteY9" fmla="*/ 489775 h 979741"/>
                <a:gd name="connsiteX10" fmla="*/ 489871 w 1214437"/>
                <a:gd name="connsiteY10" fmla="*/ 846392 h 979741"/>
                <a:gd name="connsiteX11" fmla="*/ 133350 w 1214437"/>
                <a:gd name="connsiteY11" fmla="*/ 489871 h 979741"/>
                <a:gd name="connsiteX12" fmla="*/ 489871 w 1214437"/>
                <a:gd name="connsiteY12" fmla="*/ 133350 h 979741"/>
                <a:gd name="connsiteX13" fmla="*/ 846392 w 1214437"/>
                <a:gd name="connsiteY13" fmla="*/ 489871 h 979741"/>
                <a:gd name="connsiteX14" fmla="*/ 489871 w 1214437"/>
                <a:gd name="connsiteY14" fmla="*/ 846392 h 9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4437" h="979741">
                  <a:moveTo>
                    <a:pt x="1214438" y="489775"/>
                  </a:moveTo>
                  <a:lnTo>
                    <a:pt x="837152" y="144494"/>
                  </a:lnTo>
                  <a:cubicBezTo>
                    <a:pt x="826484" y="133731"/>
                    <a:pt x="815245" y="123444"/>
                    <a:pt x="803529" y="113728"/>
                  </a:cubicBezTo>
                  <a:lnTo>
                    <a:pt x="799148" y="109728"/>
                  </a:lnTo>
                  <a:lnTo>
                    <a:pt x="799148" y="110109"/>
                  </a:lnTo>
                  <a:cubicBezTo>
                    <a:pt x="714851" y="41243"/>
                    <a:pt x="607219" y="0"/>
                    <a:pt x="489871" y="0"/>
                  </a:cubicBezTo>
                  <a:cubicBezTo>
                    <a:pt x="219361" y="0"/>
                    <a:pt x="0" y="219361"/>
                    <a:pt x="0" y="489871"/>
                  </a:cubicBezTo>
                  <a:cubicBezTo>
                    <a:pt x="0" y="760381"/>
                    <a:pt x="219361" y="979742"/>
                    <a:pt x="489871" y="979742"/>
                  </a:cubicBezTo>
                  <a:cubicBezTo>
                    <a:pt x="631888" y="979742"/>
                    <a:pt x="759714" y="919258"/>
                    <a:pt x="849154" y="822674"/>
                  </a:cubicBezTo>
                  <a:lnTo>
                    <a:pt x="1214438" y="489775"/>
                  </a:lnTo>
                  <a:close/>
                  <a:moveTo>
                    <a:pt x="489871" y="846392"/>
                  </a:moveTo>
                  <a:cubicBezTo>
                    <a:pt x="293275" y="846392"/>
                    <a:pt x="133350" y="686467"/>
                    <a:pt x="133350" y="489871"/>
                  </a:cubicBezTo>
                  <a:cubicBezTo>
                    <a:pt x="133350" y="293275"/>
                    <a:pt x="293275" y="133350"/>
                    <a:pt x="489871" y="133350"/>
                  </a:cubicBezTo>
                  <a:cubicBezTo>
                    <a:pt x="686467" y="133350"/>
                    <a:pt x="846392" y="293275"/>
                    <a:pt x="846392" y="489871"/>
                  </a:cubicBezTo>
                  <a:cubicBezTo>
                    <a:pt x="846392" y="686467"/>
                    <a:pt x="686467" y="846392"/>
                    <a:pt x="489871" y="846392"/>
                  </a:cubicBezTo>
                  <a:close/>
                </a:path>
              </a:pathLst>
            </a:custGeom>
            <a:solidFill>
              <a:schemeClr val="tx2"/>
            </a:solidFill>
            <a:ln w="9525" cap="flat">
              <a:noFill/>
              <a:prstDash val="solid"/>
              <a:miter/>
            </a:ln>
          </p:spPr>
          <p:txBody>
            <a:bodyPr rtlCol="0" anchor="ctr"/>
            <a:lstStyle/>
            <a:p>
              <a:endParaRPr lang="en-US"/>
            </a:p>
          </p:txBody>
        </p:sp>
        <p:sp>
          <p:nvSpPr>
            <p:cNvPr id="28" name="TextBox 27">
              <a:extLst>
                <a:ext uri="{FF2B5EF4-FFF2-40B4-BE49-F238E27FC236}">
                  <a16:creationId xmlns:a16="http://schemas.microsoft.com/office/drawing/2014/main" id="{1E7585DD-6176-434F-8072-E66F5325B949}"/>
                </a:ext>
              </a:extLst>
            </p:cNvPr>
            <p:cNvSpPr txBox="1"/>
            <p:nvPr userDrawn="1"/>
          </p:nvSpPr>
          <p:spPr>
            <a:xfrm>
              <a:off x="3135032" y="2493066"/>
              <a:ext cx="479038" cy="369332"/>
            </a:xfrm>
            <a:prstGeom prst="rect">
              <a:avLst/>
            </a:prstGeom>
            <a:noFill/>
          </p:spPr>
          <p:txBody>
            <a:bodyPr wrap="square" rtlCol="0">
              <a:spAutoFit/>
            </a:bodyPr>
            <a:lstStyle/>
            <a:p>
              <a:pPr algn="ctr"/>
              <a:r>
                <a:rPr lang="fr-FR" b="1">
                  <a:solidFill>
                    <a:schemeClr val="tx2"/>
                  </a:solidFill>
                  <a:latin typeface="+mj-lt"/>
                </a:rPr>
                <a:t>04</a:t>
              </a:r>
              <a:endParaRPr lang="en-US" b="1">
                <a:solidFill>
                  <a:schemeClr val="tx2"/>
                </a:solidFill>
                <a:latin typeface="+mj-lt"/>
              </a:endParaRPr>
            </a:p>
          </p:txBody>
        </p:sp>
      </p:grpSp>
      <p:sp>
        <p:nvSpPr>
          <p:cNvPr id="29" name="Slide Number Placeholder 11">
            <a:extLst>
              <a:ext uri="{FF2B5EF4-FFF2-40B4-BE49-F238E27FC236}">
                <a16:creationId xmlns:a16="http://schemas.microsoft.com/office/drawing/2014/main" id="{2DA952AF-5B6B-4C55-B330-12FD510554A4}"/>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3652940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19" name="Text Placeholder 18"/>
          <p:cNvSpPr>
            <a:spLocks noGrp="1"/>
          </p:cNvSpPr>
          <p:nvPr>
            <p:ph type="body" sz="quarter" idx="16" hasCustomPrompt="1"/>
          </p:nvPr>
        </p:nvSpPr>
        <p:spPr>
          <a:xfrm>
            <a:off x="1109010" y="1726585"/>
            <a:ext cx="5220000" cy="511175"/>
          </a:xfrm>
          <a:prstGeom prst="snip1Rect">
            <a:avLst/>
          </a:prstGeom>
          <a:solidFill>
            <a:schemeClr val="accent3"/>
          </a:solidFill>
        </p:spPr>
        <p:txBody>
          <a:bodyPr lIns="180000" anchor="ctr"/>
          <a:lstStyle>
            <a:lvl1pPr marL="0" indent="0" algn="ctr">
              <a:buNone/>
              <a:defRPr sz="1800" b="1" baseline="0">
                <a:solidFill>
                  <a:schemeClr val="bg1"/>
                </a:solidFill>
                <a:latin typeface="+mj-lt"/>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6480848" y="1726584"/>
            <a:ext cx="5220000" cy="511175"/>
          </a:xfrm>
          <a:prstGeom prst="snip1Rect">
            <a:avLst/>
          </a:prstGeom>
          <a:solidFill>
            <a:schemeClr val="accent4"/>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12" name="Content Placeholder 2">
            <a:extLst>
              <a:ext uri="{FF2B5EF4-FFF2-40B4-BE49-F238E27FC236}">
                <a16:creationId xmlns:a16="http://schemas.microsoft.com/office/drawing/2014/main" id="{61E640E1-B211-4707-8FC0-F97F2AB7C7EF}"/>
              </a:ext>
            </a:extLst>
          </p:cNvPr>
          <p:cNvSpPr>
            <a:spLocks noGrp="1"/>
          </p:cNvSpPr>
          <p:nvPr>
            <p:ph idx="1" hasCustomPrompt="1"/>
          </p:nvPr>
        </p:nvSpPr>
        <p:spPr>
          <a:xfrm>
            <a:off x="1109008" y="2366384"/>
            <a:ext cx="5220000" cy="4032711"/>
          </a:xfrm>
          <a:prstGeom prst="rect">
            <a:avLst/>
          </a:prstGeom>
          <a:noFill/>
        </p:spPr>
        <p:txBody>
          <a:bodyPr lIns="180000" tIns="180000" rIns="180000" bIns="180000">
            <a:normAutofit/>
          </a:bodyPr>
          <a:lstStyle>
            <a:lvl1pPr marL="342900" indent="-342900">
              <a:buClr>
                <a:schemeClr val="accent3"/>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Donec ligula enim, dapibus sit amet.</a:t>
            </a:r>
          </a:p>
          <a:p>
            <a:pPr lvl="0"/>
            <a:r>
              <a:rPr lang="pt-BR"/>
              <a:t>Sed ac elementum ante, id varius orci. Maecenas interdum ligula eget consectetur feugiat. </a:t>
            </a:r>
          </a:p>
          <a:p>
            <a:pPr lvl="0"/>
            <a:r>
              <a:rPr lang="pt-BR"/>
              <a:t>Praesent elit est, accumsan eget consectetur ac, lacinia id mi. Duis molestie semper nunc venenatis posuere. </a:t>
            </a:r>
          </a:p>
          <a:p>
            <a:pPr lvl="0"/>
            <a:endParaRPr lang="en-GB"/>
          </a:p>
        </p:txBody>
      </p:sp>
      <p:sp>
        <p:nvSpPr>
          <p:cNvPr id="14" name="Content Placeholder 2">
            <a:extLst>
              <a:ext uri="{FF2B5EF4-FFF2-40B4-BE49-F238E27FC236}">
                <a16:creationId xmlns:a16="http://schemas.microsoft.com/office/drawing/2014/main" id="{98199C01-61E4-43A0-94F5-DB2AD97F8280}"/>
              </a:ext>
            </a:extLst>
          </p:cNvPr>
          <p:cNvSpPr>
            <a:spLocks noGrp="1"/>
          </p:cNvSpPr>
          <p:nvPr>
            <p:ph idx="15" hasCustomPrompt="1"/>
          </p:nvPr>
        </p:nvSpPr>
        <p:spPr>
          <a:xfrm>
            <a:off x="6480847" y="2366384"/>
            <a:ext cx="5220000" cy="4032711"/>
          </a:xfrm>
          <a:prstGeom prst="rect">
            <a:avLst/>
          </a:prstGeom>
          <a:noFill/>
        </p:spPr>
        <p:txBody>
          <a:bodyPr lIns="180000" tIns="180000" rIns="180000" bIns="180000">
            <a:normAutofit/>
          </a:bodyPr>
          <a:lstStyle>
            <a:lvl1pPr marL="342900" indent="-342900">
              <a:buClr>
                <a:schemeClr val="accent4"/>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p>
          <a:p>
            <a:pPr lvl="0"/>
            <a:r>
              <a:rPr lang="pt-BR"/>
              <a:t>Sed faucibus efficitur tortor vel suscipit. Donec ligula enim, dapibus sit amet.</a:t>
            </a:r>
          </a:p>
          <a:p>
            <a:pPr lvl="0"/>
            <a:r>
              <a:rPr lang="pt-BR"/>
              <a:t>Sed ac elementum ante, id varius orci. Maecenas interdum ligula eget consectetur feugiat. </a:t>
            </a:r>
          </a:p>
          <a:p>
            <a:pPr lvl="0"/>
            <a:r>
              <a:rPr lang="pt-BR"/>
              <a:t>Praesent elit est, accumsan eget consectetur ac, lacinia id mi. Duis molestie semper nunc venenatis posuere. </a:t>
            </a:r>
          </a:p>
          <a:p>
            <a:pPr lvl="0"/>
            <a:endParaRPr lang="en-GB"/>
          </a:p>
        </p:txBody>
      </p:sp>
      <p:sp>
        <p:nvSpPr>
          <p:cNvPr id="8" name="Slide Number Placeholder 11">
            <a:extLst>
              <a:ext uri="{FF2B5EF4-FFF2-40B4-BE49-F238E27FC236}">
                <a16:creationId xmlns:a16="http://schemas.microsoft.com/office/drawing/2014/main" id="{D4D50CC9-6405-4002-87FA-BFF31F379834}"/>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9" name="Text Placeholder 13">
            <a:extLst>
              <a:ext uri="{FF2B5EF4-FFF2-40B4-BE49-F238E27FC236}">
                <a16:creationId xmlns:a16="http://schemas.microsoft.com/office/drawing/2014/main" id="{578CE659-8384-46E8-B3B4-12A42BDB6A04}"/>
              </a:ext>
            </a:extLst>
          </p:cNvPr>
          <p:cNvSpPr>
            <a:spLocks noGrp="1"/>
          </p:cNvSpPr>
          <p:nvPr>
            <p:ph type="body" sz="quarter" idx="14" hasCustomPrompt="1"/>
          </p:nvPr>
        </p:nvSpPr>
        <p:spPr>
          <a:xfrm>
            <a:off x="1080761" y="908050"/>
            <a:ext cx="10620087" cy="609383"/>
          </a:xfrm>
          <a:prstGeom prst="snip1Rect">
            <a:avLst/>
          </a:prstGeom>
          <a:noFill/>
        </p:spPr>
        <p:txBody>
          <a:bodyPr anchor="ctr">
            <a:normAutofit/>
          </a:bodyPr>
          <a:lstStyle>
            <a:lvl1pPr marL="0" indent="0" algn="ctr">
              <a:buNone/>
              <a:defRPr lang="en-GB" sz="2800" b="1" kern="1200" baseline="0" dirty="0">
                <a:solidFill>
                  <a:schemeClr val="tx2"/>
                </a:solidFill>
                <a:latin typeface="+mj-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This is a space for the title of this area ]</a:t>
            </a:r>
            <a:endParaRPr lang="en-GB"/>
          </a:p>
        </p:txBody>
      </p:sp>
    </p:spTree>
    <p:extLst>
      <p:ext uri="{BB962C8B-B14F-4D97-AF65-F5344CB8AC3E}">
        <p14:creationId xmlns:p14="http://schemas.microsoft.com/office/powerpoint/2010/main" val="2228294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11" name="Content Placeholder 2"/>
          <p:cNvSpPr>
            <a:spLocks noGrp="1"/>
          </p:cNvSpPr>
          <p:nvPr>
            <p:ph idx="1" hasCustomPrompt="1"/>
          </p:nvPr>
        </p:nvSpPr>
        <p:spPr>
          <a:xfrm>
            <a:off x="1080761" y="2294741"/>
            <a:ext cx="3420000" cy="4032711"/>
          </a:xfrm>
          <a:prstGeom prst="rect">
            <a:avLst/>
          </a:prstGeom>
          <a:noFill/>
        </p:spPr>
        <p:txBody>
          <a:bodyPr lIns="180000" tIns="180000" rIns="180000" bIns="180000">
            <a:normAutofit/>
          </a:bodyPr>
          <a:lstStyle>
            <a:lvl1pPr marL="342900" indent="-342900">
              <a:buClr>
                <a:schemeClr val="accent3"/>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a:t>
            </a:r>
            <a:endParaRPr lang="en-GB"/>
          </a:p>
        </p:txBody>
      </p:sp>
      <p:sp>
        <p:nvSpPr>
          <p:cNvPr id="16" name="Content Placeholder 2"/>
          <p:cNvSpPr>
            <a:spLocks noGrp="1"/>
          </p:cNvSpPr>
          <p:nvPr>
            <p:ph idx="15" hasCustomPrompt="1"/>
          </p:nvPr>
        </p:nvSpPr>
        <p:spPr>
          <a:xfrm>
            <a:off x="4663689" y="2294741"/>
            <a:ext cx="3420000" cy="4032711"/>
          </a:xfrm>
          <a:prstGeom prst="rect">
            <a:avLst/>
          </a:prstGeom>
          <a:noFill/>
        </p:spPr>
        <p:txBody>
          <a:bodyPr lIns="180000" tIns="180000" rIns="180000" bIns="180000">
            <a:normAutofit/>
          </a:bodyPr>
          <a:lstStyle>
            <a:lvl1pPr marL="342900" indent="-342900">
              <a:buClr>
                <a:schemeClr val="accent6"/>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endParaRPr lang="en-GB"/>
          </a:p>
        </p:txBody>
      </p:sp>
      <p:sp>
        <p:nvSpPr>
          <p:cNvPr id="19" name="Text Placeholder 18"/>
          <p:cNvSpPr>
            <a:spLocks noGrp="1"/>
          </p:cNvSpPr>
          <p:nvPr>
            <p:ph type="body" sz="quarter" idx="16" hasCustomPrompt="1"/>
          </p:nvPr>
        </p:nvSpPr>
        <p:spPr>
          <a:xfrm>
            <a:off x="1080761" y="1654941"/>
            <a:ext cx="3420000" cy="511175"/>
          </a:xfrm>
          <a:prstGeom prst="snip1Rect">
            <a:avLst/>
          </a:prstGeom>
          <a:solidFill>
            <a:schemeClr val="accent3"/>
          </a:solidFill>
        </p:spPr>
        <p:txBody>
          <a:bodyPr lIns="180000" anchor="ctr"/>
          <a:lstStyle>
            <a:lvl1pPr marL="0" indent="0" algn="ctr">
              <a:buNone/>
              <a:defRPr sz="1800" b="1" baseline="0">
                <a:solidFill>
                  <a:schemeClr val="bg1"/>
                </a:solidFill>
                <a:latin typeface="+mj-lt"/>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4668626" y="1654941"/>
            <a:ext cx="3420000" cy="511175"/>
          </a:xfrm>
          <a:prstGeom prst="snip1Rect">
            <a:avLst/>
          </a:prstGeom>
          <a:solidFill>
            <a:schemeClr val="accent6"/>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18" name="Content Placeholder 2"/>
          <p:cNvSpPr>
            <a:spLocks noGrp="1"/>
          </p:cNvSpPr>
          <p:nvPr>
            <p:ph idx="21" hasCustomPrompt="1"/>
          </p:nvPr>
        </p:nvSpPr>
        <p:spPr>
          <a:xfrm>
            <a:off x="8281175" y="2294741"/>
            <a:ext cx="3420000" cy="4032711"/>
          </a:xfrm>
          <a:prstGeom prst="rect">
            <a:avLst/>
          </a:prstGeom>
          <a:noFill/>
        </p:spPr>
        <p:txBody>
          <a:bodyPr lIns="180000" tIns="180000" rIns="180000" bIns="180000">
            <a:normAutofit/>
          </a:bodyPr>
          <a:lstStyle>
            <a:lvl1pPr marL="342900" indent="-342900">
              <a:buClr>
                <a:schemeClr val="accent5">
                  <a:lumMod val="75000"/>
                </a:schemeClr>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endParaRPr lang="en-GB"/>
          </a:p>
        </p:txBody>
      </p:sp>
      <p:sp>
        <p:nvSpPr>
          <p:cNvPr id="21" name="Text Placeholder 18"/>
          <p:cNvSpPr>
            <a:spLocks noGrp="1"/>
          </p:cNvSpPr>
          <p:nvPr>
            <p:ph type="body" sz="quarter" idx="22" hasCustomPrompt="1"/>
          </p:nvPr>
        </p:nvSpPr>
        <p:spPr>
          <a:xfrm>
            <a:off x="8280848" y="1654941"/>
            <a:ext cx="3420000" cy="511175"/>
          </a:xfrm>
          <a:prstGeom prst="snip1Rect">
            <a:avLst/>
          </a:prstGeom>
          <a:solidFill>
            <a:schemeClr val="accent5"/>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12" name="Slide Number Placeholder 11">
            <a:extLst>
              <a:ext uri="{FF2B5EF4-FFF2-40B4-BE49-F238E27FC236}">
                <a16:creationId xmlns:a16="http://schemas.microsoft.com/office/drawing/2014/main" id="{97334C46-A2F9-44DD-AD39-52BF38AFFD1D}"/>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14" name="Text Placeholder 13">
            <a:extLst>
              <a:ext uri="{FF2B5EF4-FFF2-40B4-BE49-F238E27FC236}">
                <a16:creationId xmlns:a16="http://schemas.microsoft.com/office/drawing/2014/main" id="{B48884B9-6DF3-4B6D-B038-4A526E4175E9}"/>
              </a:ext>
            </a:extLst>
          </p:cNvPr>
          <p:cNvSpPr>
            <a:spLocks noGrp="1"/>
          </p:cNvSpPr>
          <p:nvPr>
            <p:ph type="body" sz="quarter" idx="14" hasCustomPrompt="1"/>
          </p:nvPr>
        </p:nvSpPr>
        <p:spPr>
          <a:xfrm>
            <a:off x="1080761" y="908050"/>
            <a:ext cx="10620087" cy="609383"/>
          </a:xfrm>
          <a:prstGeom prst="snip1Rect">
            <a:avLst/>
          </a:prstGeom>
          <a:noFill/>
        </p:spPr>
        <p:txBody>
          <a:bodyPr anchor="ctr">
            <a:normAutofit/>
          </a:bodyPr>
          <a:lstStyle>
            <a:lvl1pPr marL="0" indent="0" algn="ctr">
              <a:buNone/>
              <a:defRPr lang="en-GB" sz="2800" b="1" kern="1200" baseline="0" dirty="0">
                <a:solidFill>
                  <a:schemeClr val="tx2"/>
                </a:solidFill>
                <a:latin typeface="+mj-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This is a space for the title of this area ]</a:t>
            </a:r>
            <a:endParaRPr lang="en-GB"/>
          </a:p>
        </p:txBody>
      </p:sp>
    </p:spTree>
    <p:extLst>
      <p:ext uri="{BB962C8B-B14F-4D97-AF65-F5344CB8AC3E}">
        <p14:creationId xmlns:p14="http://schemas.microsoft.com/office/powerpoint/2010/main" val="3084284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11" name="Content Placeholder 2"/>
          <p:cNvSpPr>
            <a:spLocks noGrp="1"/>
          </p:cNvSpPr>
          <p:nvPr>
            <p:ph idx="1" hasCustomPrompt="1"/>
          </p:nvPr>
        </p:nvSpPr>
        <p:spPr>
          <a:xfrm>
            <a:off x="1080761" y="2294741"/>
            <a:ext cx="2446687" cy="4032711"/>
          </a:xfrm>
          <a:prstGeom prst="rect">
            <a:avLst/>
          </a:prstGeom>
          <a:noFill/>
        </p:spPr>
        <p:txBody>
          <a:bodyPr lIns="180000" tIns="180000" rIns="180000" bIns="180000">
            <a:normAutofit/>
          </a:bodyPr>
          <a:lstStyle>
            <a:lvl1pPr marL="342900" indent="-342900">
              <a:buClr>
                <a:srgbClr val="004A40"/>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odio at enim tristique pretium.</a:t>
            </a:r>
            <a:endParaRPr lang="en-GB"/>
          </a:p>
        </p:txBody>
      </p:sp>
      <p:sp>
        <p:nvSpPr>
          <p:cNvPr id="19" name="Text Placeholder 18"/>
          <p:cNvSpPr>
            <a:spLocks noGrp="1"/>
          </p:cNvSpPr>
          <p:nvPr>
            <p:ph type="body" sz="quarter" idx="16" hasCustomPrompt="1"/>
          </p:nvPr>
        </p:nvSpPr>
        <p:spPr>
          <a:xfrm>
            <a:off x="1080761" y="1654941"/>
            <a:ext cx="2446687" cy="511175"/>
          </a:xfrm>
          <a:prstGeom prst="snip1Rect">
            <a:avLst/>
          </a:prstGeom>
          <a:solidFill>
            <a:schemeClr val="accent3"/>
          </a:solidFill>
        </p:spPr>
        <p:txBody>
          <a:bodyPr lIns="180000" anchor="ctr"/>
          <a:lstStyle>
            <a:lvl1pPr marL="0" indent="0" algn="ctr">
              <a:buNone/>
              <a:defRPr sz="1800" b="1" baseline="0">
                <a:solidFill>
                  <a:schemeClr val="bg1"/>
                </a:solidFill>
                <a:latin typeface="+mj-lt"/>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3805446" y="1654941"/>
            <a:ext cx="2446687" cy="511175"/>
          </a:xfrm>
          <a:prstGeom prst="snip1Rect">
            <a:avLst/>
          </a:prstGeom>
          <a:solidFill>
            <a:schemeClr val="accent4"/>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13" name="Text Placeholder 13"/>
          <p:cNvSpPr>
            <a:spLocks noGrp="1"/>
          </p:cNvSpPr>
          <p:nvPr>
            <p:ph type="body" sz="quarter" idx="14" hasCustomPrompt="1"/>
          </p:nvPr>
        </p:nvSpPr>
        <p:spPr>
          <a:xfrm>
            <a:off x="1080761" y="908050"/>
            <a:ext cx="10620087" cy="609383"/>
          </a:xfrm>
          <a:prstGeom prst="snip1Rect">
            <a:avLst/>
          </a:prstGeom>
          <a:noFill/>
        </p:spPr>
        <p:txBody>
          <a:bodyPr anchor="ctr">
            <a:normAutofit/>
          </a:bodyPr>
          <a:lstStyle>
            <a:lvl1pPr marL="0" indent="0" algn="ctr">
              <a:buNone/>
              <a:defRPr lang="en-GB" sz="2800" b="1" kern="1200" baseline="0" dirty="0">
                <a:solidFill>
                  <a:schemeClr val="tx2"/>
                </a:solidFill>
                <a:latin typeface="+mj-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This is a space for the title of this area ]</a:t>
            </a:r>
            <a:endParaRPr lang="en-GB"/>
          </a:p>
        </p:txBody>
      </p:sp>
      <p:sp>
        <p:nvSpPr>
          <p:cNvPr id="21" name="Text Placeholder 18"/>
          <p:cNvSpPr>
            <a:spLocks noGrp="1"/>
          </p:cNvSpPr>
          <p:nvPr>
            <p:ph type="body" sz="quarter" idx="22" hasCustomPrompt="1"/>
          </p:nvPr>
        </p:nvSpPr>
        <p:spPr>
          <a:xfrm>
            <a:off x="6529586" y="1654941"/>
            <a:ext cx="2446687" cy="511175"/>
          </a:xfrm>
          <a:prstGeom prst="snip1Rect">
            <a:avLst/>
          </a:prstGeom>
          <a:solidFill>
            <a:schemeClr val="accent5"/>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23" name="Text Placeholder 18"/>
          <p:cNvSpPr>
            <a:spLocks noGrp="1"/>
          </p:cNvSpPr>
          <p:nvPr>
            <p:ph type="body" sz="quarter" idx="24" hasCustomPrompt="1"/>
          </p:nvPr>
        </p:nvSpPr>
        <p:spPr>
          <a:xfrm>
            <a:off x="9254162" y="1654941"/>
            <a:ext cx="2446687" cy="511175"/>
          </a:xfrm>
          <a:prstGeom prst="snip1Rect">
            <a:avLst/>
          </a:prstGeom>
          <a:solidFill>
            <a:schemeClr val="accent2"/>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12" name="Slide Number Placeholder 11">
            <a:extLst>
              <a:ext uri="{FF2B5EF4-FFF2-40B4-BE49-F238E27FC236}">
                <a16:creationId xmlns:a16="http://schemas.microsoft.com/office/drawing/2014/main" id="{4AFE20E4-2C7F-4A9E-BC5D-54A7D7E2D22D}"/>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14" name="Content Placeholder 2">
            <a:extLst>
              <a:ext uri="{FF2B5EF4-FFF2-40B4-BE49-F238E27FC236}">
                <a16:creationId xmlns:a16="http://schemas.microsoft.com/office/drawing/2014/main" id="{E91E056F-DF13-4C5F-8E29-1E4F6591501D}"/>
              </a:ext>
            </a:extLst>
          </p:cNvPr>
          <p:cNvSpPr>
            <a:spLocks noGrp="1"/>
          </p:cNvSpPr>
          <p:nvPr>
            <p:ph idx="25" hasCustomPrompt="1"/>
          </p:nvPr>
        </p:nvSpPr>
        <p:spPr>
          <a:xfrm>
            <a:off x="3805446" y="2294740"/>
            <a:ext cx="2446687" cy="4032711"/>
          </a:xfrm>
          <a:prstGeom prst="rect">
            <a:avLst/>
          </a:prstGeom>
          <a:noFill/>
        </p:spPr>
        <p:txBody>
          <a:bodyPr lIns="180000" tIns="180000" rIns="180000" bIns="180000">
            <a:normAutofit/>
          </a:bodyPr>
          <a:lstStyle>
            <a:lvl1pPr marL="342900" indent="-342900">
              <a:buClr>
                <a:schemeClr val="accent4"/>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odio at enim tristique pretium.</a:t>
            </a:r>
            <a:endParaRPr lang="en-GB"/>
          </a:p>
        </p:txBody>
      </p:sp>
      <p:sp>
        <p:nvSpPr>
          <p:cNvPr id="15" name="Content Placeholder 2">
            <a:extLst>
              <a:ext uri="{FF2B5EF4-FFF2-40B4-BE49-F238E27FC236}">
                <a16:creationId xmlns:a16="http://schemas.microsoft.com/office/drawing/2014/main" id="{56327CCC-621E-41D6-AE73-AEAA3F62B29A}"/>
              </a:ext>
            </a:extLst>
          </p:cNvPr>
          <p:cNvSpPr>
            <a:spLocks noGrp="1"/>
          </p:cNvSpPr>
          <p:nvPr>
            <p:ph idx="26" hasCustomPrompt="1"/>
          </p:nvPr>
        </p:nvSpPr>
        <p:spPr>
          <a:xfrm>
            <a:off x="6529585" y="2303624"/>
            <a:ext cx="2446687" cy="4032711"/>
          </a:xfrm>
          <a:prstGeom prst="rect">
            <a:avLst/>
          </a:prstGeom>
          <a:noFill/>
        </p:spPr>
        <p:txBody>
          <a:bodyPr lIns="180000" tIns="180000" rIns="180000" bIns="180000">
            <a:normAutofit/>
          </a:bodyPr>
          <a:lstStyle>
            <a:lvl1pPr marL="342900" indent="-342900">
              <a:buClr>
                <a:schemeClr val="accent5"/>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odio at enim tristique pretium.</a:t>
            </a:r>
            <a:endParaRPr lang="en-GB"/>
          </a:p>
        </p:txBody>
      </p:sp>
      <p:sp>
        <p:nvSpPr>
          <p:cNvPr id="17" name="Content Placeholder 2">
            <a:extLst>
              <a:ext uri="{FF2B5EF4-FFF2-40B4-BE49-F238E27FC236}">
                <a16:creationId xmlns:a16="http://schemas.microsoft.com/office/drawing/2014/main" id="{11214F03-079C-4B5F-9D56-B9977ECB59FD}"/>
              </a:ext>
            </a:extLst>
          </p:cNvPr>
          <p:cNvSpPr>
            <a:spLocks noGrp="1"/>
          </p:cNvSpPr>
          <p:nvPr>
            <p:ph idx="27" hasCustomPrompt="1"/>
          </p:nvPr>
        </p:nvSpPr>
        <p:spPr>
          <a:xfrm>
            <a:off x="9253724" y="2294739"/>
            <a:ext cx="2446687" cy="4032711"/>
          </a:xfrm>
          <a:prstGeom prst="rect">
            <a:avLst/>
          </a:prstGeom>
          <a:noFill/>
        </p:spPr>
        <p:txBody>
          <a:bodyPr lIns="180000" tIns="180000" rIns="180000" bIns="180000">
            <a:normAutofit/>
          </a:bodyPr>
          <a:lstStyle>
            <a:lvl1pPr marL="342900" indent="-342900">
              <a:buClr>
                <a:schemeClr val="accent2"/>
              </a:buClr>
              <a:buSzPct val="100000"/>
              <a:buFont typeface="Bahnschrift SemiBold SemiConden" panose="020B0502040204020203" pitchFamily="34" charset="0"/>
              <a:buChar char="¬"/>
              <a:defRPr sz="14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odio at enim tristique pretium.</a:t>
            </a:r>
            <a:endParaRPr lang="en-GB"/>
          </a:p>
        </p:txBody>
      </p:sp>
    </p:spTree>
    <p:extLst>
      <p:ext uri="{BB962C8B-B14F-4D97-AF65-F5344CB8AC3E}">
        <p14:creationId xmlns:p14="http://schemas.microsoft.com/office/powerpoint/2010/main" val="3846596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 columns (Colour boxes)">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678360" y="135266"/>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US"/>
              <a:t>[Add slide title here]</a:t>
            </a:r>
          </a:p>
        </p:txBody>
      </p:sp>
      <p:sp>
        <p:nvSpPr>
          <p:cNvPr id="11" name="Content Placeholder 2"/>
          <p:cNvSpPr>
            <a:spLocks noGrp="1"/>
          </p:cNvSpPr>
          <p:nvPr>
            <p:ph idx="1" hasCustomPrompt="1"/>
          </p:nvPr>
        </p:nvSpPr>
        <p:spPr>
          <a:xfrm>
            <a:off x="980177" y="2294741"/>
            <a:ext cx="2061211" cy="4032711"/>
          </a:xfrm>
          <a:prstGeom prst="rect">
            <a:avLst/>
          </a:prstGeom>
          <a:noFill/>
        </p:spPr>
        <p:txBody>
          <a:bodyPr lIns="180000" tIns="180000" rIns="180000" bIns="180000">
            <a:normAutofit/>
          </a:bodyPr>
          <a:lstStyle>
            <a:lvl1pPr marL="180000" indent="-180000">
              <a:buClr>
                <a:srgbClr val="804987"/>
              </a:buClr>
              <a:buSzPct val="100000"/>
              <a:buFont typeface="Bahnschrift SemiBold SemiConden" panose="020B0502040204020203" pitchFamily="34" charset="0"/>
              <a:buChar char="¬"/>
              <a:defRPr sz="16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Duis molestie semper nunc venenatis posuere. </a:t>
            </a:r>
          </a:p>
        </p:txBody>
      </p:sp>
      <p:sp>
        <p:nvSpPr>
          <p:cNvPr id="19" name="Text Placeholder 18"/>
          <p:cNvSpPr>
            <a:spLocks noGrp="1"/>
          </p:cNvSpPr>
          <p:nvPr>
            <p:ph type="body" sz="quarter" idx="16" hasCustomPrompt="1"/>
          </p:nvPr>
        </p:nvSpPr>
        <p:spPr>
          <a:xfrm>
            <a:off x="980177" y="1654941"/>
            <a:ext cx="2061211" cy="511175"/>
          </a:xfrm>
          <a:prstGeom prst="snip1Rect">
            <a:avLst/>
          </a:prstGeom>
          <a:solidFill>
            <a:srgbClr val="804987"/>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20" name="Text Placeholder 18"/>
          <p:cNvSpPr>
            <a:spLocks noGrp="1"/>
          </p:cNvSpPr>
          <p:nvPr>
            <p:ph type="body" sz="quarter" idx="17" hasCustomPrompt="1"/>
          </p:nvPr>
        </p:nvSpPr>
        <p:spPr>
          <a:xfrm>
            <a:off x="3190512" y="1654941"/>
            <a:ext cx="2061211" cy="511175"/>
          </a:xfrm>
          <a:prstGeom prst="snip1Rect">
            <a:avLst/>
          </a:prstGeom>
          <a:solidFill>
            <a:srgbClr val="DA1A5D"/>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13" name="Text Placeholder 13"/>
          <p:cNvSpPr>
            <a:spLocks noGrp="1"/>
          </p:cNvSpPr>
          <p:nvPr>
            <p:ph type="body" sz="quarter" idx="14" hasCustomPrompt="1"/>
          </p:nvPr>
        </p:nvSpPr>
        <p:spPr>
          <a:xfrm>
            <a:off x="980177" y="1001182"/>
            <a:ext cx="10909241" cy="516251"/>
          </a:xfrm>
          <a:prstGeom prst="snip1Rect">
            <a:avLst/>
          </a:prstGeom>
          <a:noFill/>
        </p:spPr>
        <p:txBody>
          <a:bodyPr anchor="ctr">
            <a:noAutofit/>
          </a:bodyPr>
          <a:lstStyle>
            <a:lvl1pPr marL="0" indent="0" algn="ctr">
              <a:buNone/>
              <a:defRPr lang="en-GB" sz="2800" b="1" kern="1200" baseline="0" dirty="0">
                <a:solidFill>
                  <a:schemeClr val="tx2"/>
                </a:solidFill>
                <a:latin typeface="+mj-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 This is a space for the title of this area ]</a:t>
            </a:r>
            <a:endParaRPr lang="en-GB"/>
          </a:p>
        </p:txBody>
      </p:sp>
      <p:sp>
        <p:nvSpPr>
          <p:cNvPr id="21" name="Text Placeholder 18"/>
          <p:cNvSpPr>
            <a:spLocks noGrp="1"/>
          </p:cNvSpPr>
          <p:nvPr>
            <p:ph type="body" sz="quarter" idx="22" hasCustomPrompt="1"/>
          </p:nvPr>
        </p:nvSpPr>
        <p:spPr>
          <a:xfrm>
            <a:off x="5400847" y="1654941"/>
            <a:ext cx="2061211" cy="511175"/>
          </a:xfrm>
          <a:prstGeom prst="snip1Rect">
            <a:avLst/>
          </a:prstGeom>
          <a:solidFill>
            <a:schemeClr val="accent6"/>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23" name="Text Placeholder 18"/>
          <p:cNvSpPr>
            <a:spLocks noGrp="1"/>
          </p:cNvSpPr>
          <p:nvPr>
            <p:ph type="body" sz="quarter" idx="24" hasCustomPrompt="1"/>
          </p:nvPr>
        </p:nvSpPr>
        <p:spPr>
          <a:xfrm>
            <a:off x="7610855" y="1654941"/>
            <a:ext cx="2061211" cy="511175"/>
          </a:xfrm>
          <a:prstGeom prst="snip1Rect">
            <a:avLst/>
          </a:prstGeom>
          <a:solidFill>
            <a:srgbClr val="EBD417"/>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27" name="Text Placeholder 18">
            <a:extLst>
              <a:ext uri="{FF2B5EF4-FFF2-40B4-BE49-F238E27FC236}">
                <a16:creationId xmlns:a16="http://schemas.microsoft.com/office/drawing/2014/main" id="{071FD106-2C44-4719-85ED-FDFC38D103A0}"/>
              </a:ext>
            </a:extLst>
          </p:cNvPr>
          <p:cNvSpPr>
            <a:spLocks noGrp="1"/>
          </p:cNvSpPr>
          <p:nvPr>
            <p:ph type="body" sz="quarter" idx="26" hasCustomPrompt="1"/>
          </p:nvPr>
        </p:nvSpPr>
        <p:spPr>
          <a:xfrm>
            <a:off x="9828207" y="1654941"/>
            <a:ext cx="2061211" cy="511175"/>
          </a:xfrm>
          <a:prstGeom prst="snip1Rect">
            <a:avLst/>
          </a:prstGeom>
          <a:solidFill>
            <a:schemeClr val="accent4"/>
          </a:solidFill>
        </p:spPr>
        <p:txBody>
          <a:bodyPr lIns="180000" anchor="ctr"/>
          <a:lstStyle>
            <a:lvl1pPr marL="0" indent="0" algn="ctr">
              <a:buNone/>
              <a:defRPr sz="1800" b="1" baseline="0">
                <a:solidFill>
                  <a:schemeClr val="bg1"/>
                </a:solidFill>
                <a:latin typeface="+mj-lt"/>
              </a:defRPr>
            </a:lvl1pPr>
          </a:lstStyle>
          <a:p>
            <a:pPr lvl="0"/>
            <a:r>
              <a:rPr lang="en-US"/>
              <a:t>[Second title]</a:t>
            </a:r>
            <a:endParaRPr lang="en-GB"/>
          </a:p>
        </p:txBody>
      </p:sp>
      <p:sp>
        <p:nvSpPr>
          <p:cNvPr id="28" name="Content Placeholder 2">
            <a:extLst>
              <a:ext uri="{FF2B5EF4-FFF2-40B4-BE49-F238E27FC236}">
                <a16:creationId xmlns:a16="http://schemas.microsoft.com/office/drawing/2014/main" id="{B7490984-D48F-4242-A1C5-E98A0F74E47A}"/>
              </a:ext>
            </a:extLst>
          </p:cNvPr>
          <p:cNvSpPr>
            <a:spLocks noGrp="1"/>
          </p:cNvSpPr>
          <p:nvPr>
            <p:ph idx="27" hasCustomPrompt="1"/>
          </p:nvPr>
        </p:nvSpPr>
        <p:spPr>
          <a:xfrm>
            <a:off x="3203926" y="2294740"/>
            <a:ext cx="2061211" cy="4032711"/>
          </a:xfrm>
          <a:prstGeom prst="rect">
            <a:avLst/>
          </a:prstGeom>
          <a:noFill/>
        </p:spPr>
        <p:txBody>
          <a:bodyPr lIns="180000" tIns="180000" rIns="180000" bIns="180000">
            <a:normAutofit/>
          </a:bodyPr>
          <a:lstStyle>
            <a:lvl1pPr marL="180000" indent="-180000">
              <a:buClr>
                <a:srgbClr val="DA1A5D"/>
              </a:buClr>
              <a:buSzPct val="100000"/>
              <a:buFont typeface="Bahnschrift SemiBold SemiConden" panose="020B0502040204020203" pitchFamily="34" charset="0"/>
              <a:buChar char="¬"/>
              <a:defRPr sz="16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Duis molestie semper nunc venenatis posuere. </a:t>
            </a:r>
          </a:p>
        </p:txBody>
      </p:sp>
      <p:sp>
        <p:nvSpPr>
          <p:cNvPr id="29" name="Content Placeholder 2">
            <a:extLst>
              <a:ext uri="{FF2B5EF4-FFF2-40B4-BE49-F238E27FC236}">
                <a16:creationId xmlns:a16="http://schemas.microsoft.com/office/drawing/2014/main" id="{155136F4-712E-4415-8DEC-55447E329EBD}"/>
              </a:ext>
            </a:extLst>
          </p:cNvPr>
          <p:cNvSpPr>
            <a:spLocks noGrp="1"/>
          </p:cNvSpPr>
          <p:nvPr>
            <p:ph idx="28" hasCustomPrompt="1"/>
          </p:nvPr>
        </p:nvSpPr>
        <p:spPr>
          <a:xfrm>
            <a:off x="5400846" y="2294739"/>
            <a:ext cx="2061211" cy="4032711"/>
          </a:xfrm>
          <a:prstGeom prst="rect">
            <a:avLst/>
          </a:prstGeom>
          <a:noFill/>
        </p:spPr>
        <p:txBody>
          <a:bodyPr lIns="180000" tIns="180000" rIns="180000" bIns="180000">
            <a:normAutofit/>
          </a:bodyPr>
          <a:lstStyle>
            <a:lvl1pPr marL="180000" indent="-180000">
              <a:buClr>
                <a:schemeClr val="accent6"/>
              </a:buClr>
              <a:buSzPct val="100000"/>
              <a:buFont typeface="Bahnschrift SemiBold SemiConden" panose="020B0502040204020203" pitchFamily="34" charset="0"/>
              <a:buChar char="¬"/>
              <a:defRPr sz="16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Duis molestie semper nunc venenatis posuere. </a:t>
            </a:r>
          </a:p>
        </p:txBody>
      </p:sp>
      <p:sp>
        <p:nvSpPr>
          <p:cNvPr id="30" name="Content Placeholder 2">
            <a:extLst>
              <a:ext uri="{FF2B5EF4-FFF2-40B4-BE49-F238E27FC236}">
                <a16:creationId xmlns:a16="http://schemas.microsoft.com/office/drawing/2014/main" id="{655E39F3-ED62-4583-A34A-C26067DEFFF5}"/>
              </a:ext>
            </a:extLst>
          </p:cNvPr>
          <p:cNvSpPr>
            <a:spLocks noGrp="1"/>
          </p:cNvSpPr>
          <p:nvPr>
            <p:ph idx="29" hasCustomPrompt="1"/>
          </p:nvPr>
        </p:nvSpPr>
        <p:spPr>
          <a:xfrm>
            <a:off x="7624595" y="2303624"/>
            <a:ext cx="2061211" cy="4032711"/>
          </a:xfrm>
          <a:prstGeom prst="rect">
            <a:avLst/>
          </a:prstGeom>
          <a:noFill/>
        </p:spPr>
        <p:txBody>
          <a:bodyPr lIns="180000" tIns="180000" rIns="180000" bIns="180000">
            <a:normAutofit/>
          </a:bodyPr>
          <a:lstStyle>
            <a:lvl1pPr marL="180000" indent="-180000">
              <a:buClr>
                <a:srgbClr val="EBD417"/>
              </a:buClr>
              <a:buSzPct val="100000"/>
              <a:buFont typeface="Bahnschrift SemiBold SemiConden" panose="020B0502040204020203" pitchFamily="34" charset="0"/>
              <a:buChar char="¬"/>
              <a:defRPr sz="16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Duis molestie semper nunc venenatis posuere. </a:t>
            </a:r>
          </a:p>
        </p:txBody>
      </p:sp>
      <p:sp>
        <p:nvSpPr>
          <p:cNvPr id="31" name="Content Placeholder 2">
            <a:extLst>
              <a:ext uri="{FF2B5EF4-FFF2-40B4-BE49-F238E27FC236}">
                <a16:creationId xmlns:a16="http://schemas.microsoft.com/office/drawing/2014/main" id="{36C6C89A-600B-4BE5-9106-E706E6050146}"/>
              </a:ext>
            </a:extLst>
          </p:cNvPr>
          <p:cNvSpPr>
            <a:spLocks noGrp="1"/>
          </p:cNvSpPr>
          <p:nvPr>
            <p:ph idx="30" hasCustomPrompt="1"/>
          </p:nvPr>
        </p:nvSpPr>
        <p:spPr>
          <a:xfrm>
            <a:off x="9821515" y="2294738"/>
            <a:ext cx="2061211" cy="4032711"/>
          </a:xfrm>
          <a:prstGeom prst="rect">
            <a:avLst/>
          </a:prstGeom>
          <a:noFill/>
        </p:spPr>
        <p:txBody>
          <a:bodyPr lIns="180000" tIns="180000" rIns="180000" bIns="180000">
            <a:normAutofit/>
          </a:bodyPr>
          <a:lstStyle>
            <a:lvl1pPr marL="180000" indent="-180000">
              <a:buClr>
                <a:schemeClr val="accent4"/>
              </a:buClr>
              <a:buSzPct val="100000"/>
              <a:buFont typeface="Bahnschrift SemiBold SemiConden" panose="020B0502040204020203" pitchFamily="34" charset="0"/>
              <a:buChar char="¬"/>
              <a:defRPr sz="1600" b="0">
                <a:solidFill>
                  <a:schemeClr val="tx1"/>
                </a:solidFill>
                <a:latin typeface="+mn-lt"/>
              </a:defRPr>
            </a:lvl1pPr>
            <a:lvl2pPr marL="4572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Duis molestie semper nunc venenatis posuere. </a:t>
            </a:r>
          </a:p>
        </p:txBody>
      </p:sp>
      <p:sp>
        <p:nvSpPr>
          <p:cNvPr id="32" name="Slide Number Placeholder 11">
            <a:extLst>
              <a:ext uri="{FF2B5EF4-FFF2-40B4-BE49-F238E27FC236}">
                <a16:creationId xmlns:a16="http://schemas.microsoft.com/office/drawing/2014/main" id="{5DB07CAB-758F-4553-B5C6-5594FF39CE34}"/>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567006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Cov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36C4F4-E93E-4C60-A2F9-51D74DAC2022}"/>
              </a:ext>
            </a:extLst>
          </p:cNvPr>
          <p:cNvSpPr/>
          <p:nvPr userDrawn="1"/>
        </p:nvSpPr>
        <p:spPr>
          <a:xfrm>
            <a:off x="354228" y="-12696"/>
            <a:ext cx="11837773" cy="6870696"/>
          </a:xfrm>
          <a:custGeom>
            <a:avLst/>
            <a:gdLst>
              <a:gd name="connsiteX0" fmla="*/ 0 w 11301992"/>
              <a:gd name="connsiteY0" fmla="*/ 0 h 6380249"/>
              <a:gd name="connsiteX1" fmla="*/ 11301993 w 11301992"/>
              <a:gd name="connsiteY1" fmla="*/ 0 h 6380249"/>
              <a:gd name="connsiteX2" fmla="*/ 11301993 w 11301992"/>
              <a:gd name="connsiteY2" fmla="*/ 6380249 h 6380249"/>
              <a:gd name="connsiteX3" fmla="*/ 1 w 11301992"/>
              <a:gd name="connsiteY3" fmla="*/ 6380249 h 6380249"/>
            </a:gdLst>
            <a:ahLst/>
            <a:cxnLst>
              <a:cxn ang="0">
                <a:pos x="connsiteX0" y="connsiteY0"/>
              </a:cxn>
              <a:cxn ang="0">
                <a:pos x="connsiteX1" y="connsiteY1"/>
              </a:cxn>
              <a:cxn ang="0">
                <a:pos x="connsiteX2" y="connsiteY2"/>
              </a:cxn>
              <a:cxn ang="0">
                <a:pos x="connsiteX3" y="connsiteY3"/>
              </a:cxn>
            </a:cxnLst>
            <a:rect l="l" t="t" r="r" b="b"/>
            <a:pathLst>
              <a:path w="11301992" h="6380249">
                <a:moveTo>
                  <a:pt x="0" y="0"/>
                </a:moveTo>
                <a:lnTo>
                  <a:pt x="11301993" y="0"/>
                </a:lnTo>
                <a:lnTo>
                  <a:pt x="11301993" y="6380249"/>
                </a:lnTo>
                <a:lnTo>
                  <a:pt x="1" y="6380249"/>
                </a:lnTo>
                <a:close/>
              </a:path>
            </a:pathLst>
          </a:custGeom>
          <a:solidFill>
            <a:schemeClr val="bg1"/>
          </a:solidFill>
          <a:ln w="2277" cap="flat">
            <a:noFill/>
            <a:prstDash val="solid"/>
            <a:miter/>
          </a:ln>
        </p:spPr>
        <p:txBody>
          <a:bodyPr rtlCol="0" anchor="ctr"/>
          <a:lstStyle/>
          <a:p>
            <a:r>
              <a:rPr lang="es-ES">
                <a:latin typeface="+mn-lt"/>
              </a:rPr>
              <a:t> </a:t>
            </a:r>
            <a:endParaRPr lang="en-US">
              <a:latin typeface="+mn-lt"/>
            </a:endParaRPr>
          </a:p>
        </p:txBody>
      </p:sp>
      <p:pic>
        <p:nvPicPr>
          <p:cNvPr id="6" name="Picture 5" descr="Shape&#10;&#10;Description automatically generated">
            <a:extLst>
              <a:ext uri="{FF2B5EF4-FFF2-40B4-BE49-F238E27FC236}">
                <a16:creationId xmlns:a16="http://schemas.microsoft.com/office/drawing/2014/main" id="{51664103-943F-27D2-D85B-FD9652408A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948" y="0"/>
            <a:ext cx="10287000" cy="6858000"/>
          </a:xfrm>
          <a:prstGeom prst="rect">
            <a:avLst/>
          </a:prstGeom>
        </p:spPr>
      </p:pic>
      <p:sp>
        <p:nvSpPr>
          <p:cNvPr id="7" name="Rectangle 6">
            <a:extLst>
              <a:ext uri="{FF2B5EF4-FFF2-40B4-BE49-F238E27FC236}">
                <a16:creationId xmlns:a16="http://schemas.microsoft.com/office/drawing/2014/main" id="{2BEDDE86-A502-6BD9-4E48-BBB2ED3BE010}"/>
              </a:ext>
            </a:extLst>
          </p:cNvPr>
          <p:cNvSpPr/>
          <p:nvPr userDrawn="1"/>
        </p:nvSpPr>
        <p:spPr>
          <a:xfrm>
            <a:off x="354228" y="-6349"/>
            <a:ext cx="12514047" cy="6870698"/>
          </a:xfrm>
          <a:prstGeom prst="rect">
            <a:avLst/>
          </a:prstGeom>
          <a:gradFill flip="none" rotWithShape="1">
            <a:gsLst>
              <a:gs pos="0">
                <a:srgbClr val="FFFFFF"/>
              </a:gs>
              <a:gs pos="55000">
                <a:srgbClr val="F3F5F4">
                  <a:alpha val="0"/>
                </a:srgbClr>
              </a:gs>
              <a:gs pos="39000">
                <a:srgbClr val="F3F5F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hasCustomPrompt="1"/>
          </p:nvPr>
        </p:nvSpPr>
        <p:spPr>
          <a:xfrm>
            <a:off x="994196" y="2074223"/>
            <a:ext cx="6581424" cy="113312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baseline="0">
                <a:solidFill>
                  <a:schemeClr val="tx2"/>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main</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18" name="Text Placeholder 14"/>
          <p:cNvSpPr>
            <a:spLocks noGrp="1"/>
          </p:cNvSpPr>
          <p:nvPr>
            <p:ph type="body" sz="quarter" idx="16" hasCustomPrompt="1"/>
          </p:nvPr>
        </p:nvSpPr>
        <p:spPr>
          <a:xfrm>
            <a:off x="994196" y="4977060"/>
            <a:ext cx="6581424" cy="26211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[Name of author, institution, country]</a:t>
            </a:r>
          </a:p>
        </p:txBody>
      </p:sp>
      <p:sp>
        <p:nvSpPr>
          <p:cNvPr id="19" name="Text Placeholder 14"/>
          <p:cNvSpPr>
            <a:spLocks noGrp="1"/>
          </p:cNvSpPr>
          <p:nvPr>
            <p:ph type="body" sz="quarter" idx="17" hasCustomPrompt="1"/>
          </p:nvPr>
        </p:nvSpPr>
        <p:spPr>
          <a:xfrm>
            <a:off x="994196" y="5342914"/>
            <a:ext cx="6581424" cy="26211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Place, dd Month </a:t>
            </a:r>
            <a:r>
              <a:rPr lang="en-US" err="1"/>
              <a:t>yyyy</a:t>
            </a:r>
            <a:endParaRPr lang="en-US"/>
          </a:p>
        </p:txBody>
      </p:sp>
      <p:pic>
        <p:nvPicPr>
          <p:cNvPr id="5" name="Graphic 4">
            <a:extLst>
              <a:ext uri="{FF2B5EF4-FFF2-40B4-BE49-F238E27FC236}">
                <a16:creationId xmlns:a16="http://schemas.microsoft.com/office/drawing/2014/main" id="{44233849-FE25-4517-B908-88A5092AEA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54429" y="390848"/>
            <a:ext cx="3664852" cy="595675"/>
          </a:xfrm>
          <a:prstGeom prst="rect">
            <a:avLst/>
          </a:prstGeom>
        </p:spPr>
      </p:pic>
      <p:sp>
        <p:nvSpPr>
          <p:cNvPr id="2" name="TextBox 1">
            <a:extLst>
              <a:ext uri="{FF2B5EF4-FFF2-40B4-BE49-F238E27FC236}">
                <a16:creationId xmlns:a16="http://schemas.microsoft.com/office/drawing/2014/main" id="{BEDBF644-BE3F-4462-B96E-A54E60BFE041}"/>
              </a:ext>
            </a:extLst>
          </p:cNvPr>
          <p:cNvSpPr txBox="1"/>
          <p:nvPr userDrawn="1"/>
        </p:nvSpPr>
        <p:spPr>
          <a:xfrm>
            <a:off x="411783" y="6467152"/>
            <a:ext cx="11700969" cy="276999"/>
          </a:xfrm>
          <a:prstGeom prst="rect">
            <a:avLst/>
          </a:prstGeom>
          <a:noFill/>
        </p:spPr>
        <p:txBody>
          <a:bodyPr wrap="square" rtlCol="0">
            <a:spAutoFit/>
          </a:bodyPr>
          <a:lstStyle/>
          <a:p>
            <a:pPr algn="just"/>
            <a:r>
              <a:rPr lang="en-US" sz="600" spc="-10" baseline="0">
                <a:solidFill>
                  <a:schemeClr val="tx1">
                    <a:lumMod val="60000"/>
                    <a:lumOff val="40000"/>
                  </a:schemeClr>
                </a:solidFill>
              </a:rPr>
              <a:t>This document has been produced with the financial assistance of the European Union (EU). It should not be reported as representing the official views of the EU, the OECD or its member countries, or of partners participating in the SIGMA </a:t>
            </a:r>
            <a:r>
              <a:rPr lang="en-US" sz="600" spc="-10" baseline="0" err="1">
                <a:solidFill>
                  <a:schemeClr val="tx1">
                    <a:lumMod val="60000"/>
                    <a:lumOff val="40000"/>
                  </a:schemeClr>
                </a:solidFill>
              </a:rPr>
              <a:t>Programme</a:t>
            </a:r>
            <a:r>
              <a:rPr lang="en-US" sz="600" spc="-10" baseline="0">
                <a:solidFill>
                  <a:schemeClr val="tx1">
                    <a:lumMod val="60000"/>
                    <a:lumOff val="40000"/>
                  </a:schemeClr>
                </a:solidFill>
              </a:rPr>
              <a:t>. The opinions expressed and arguments employed are those of the authors. This document, as well as any data and any map included herein, are without prejudice to the status of or sovereignty over any territory, to the delimitation of international frontiers and boundaries and to the name of any territory, city or area. </a:t>
            </a:r>
            <a:r>
              <a:rPr lang="en-US" sz="600" spc="-10">
                <a:solidFill>
                  <a:schemeClr val="tx1">
                    <a:lumMod val="60000"/>
                    <a:lumOff val="40000"/>
                  </a:schemeClr>
                </a:solidFill>
              </a:rPr>
              <a:t>© OECD 2023 – The use of this material, whether digital or print, is governed by </a:t>
            </a:r>
            <a:r>
              <a:rPr lang="en-US" sz="600" spc="-10">
                <a:solidFill>
                  <a:schemeClr val="tx1">
                    <a:lumMod val="60000"/>
                    <a:lumOff val="40000"/>
                  </a:schemeClr>
                </a:solidFill>
                <a:hlinkClick r:id="rId4"/>
              </a:rPr>
              <a:t>www.oecd.org/termsandconditions</a:t>
            </a:r>
            <a:r>
              <a:rPr lang="en-US" sz="600" spc="-10">
                <a:solidFill>
                  <a:schemeClr val="tx1">
                    <a:lumMod val="60000"/>
                    <a:lumOff val="40000"/>
                  </a:schemeClr>
                </a:solidFill>
              </a:rPr>
              <a:t>.</a:t>
            </a:r>
          </a:p>
        </p:txBody>
      </p:sp>
      <p:sp>
        <p:nvSpPr>
          <p:cNvPr id="9" name="Text Placeholder 14">
            <a:extLst>
              <a:ext uri="{FF2B5EF4-FFF2-40B4-BE49-F238E27FC236}">
                <a16:creationId xmlns:a16="http://schemas.microsoft.com/office/drawing/2014/main" id="{64EF7BA2-6E0C-470A-B829-0005B0E92A6C}"/>
              </a:ext>
            </a:extLst>
          </p:cNvPr>
          <p:cNvSpPr>
            <a:spLocks noGrp="1"/>
          </p:cNvSpPr>
          <p:nvPr>
            <p:ph type="body" sz="quarter" idx="18" hasCustomPrompt="1"/>
          </p:nvPr>
        </p:nvSpPr>
        <p:spPr>
          <a:xfrm>
            <a:off x="994196" y="3300758"/>
            <a:ext cx="6581424" cy="91701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solidFill>
                  <a:schemeClr val="accent3"/>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second</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3" name="Rectangle 2">
            <a:extLst>
              <a:ext uri="{FF2B5EF4-FFF2-40B4-BE49-F238E27FC236}">
                <a16:creationId xmlns:a16="http://schemas.microsoft.com/office/drawing/2014/main" id="{0B3A48C5-44FD-4564-80F0-41F23DA56282}"/>
              </a:ext>
            </a:extLst>
          </p:cNvPr>
          <p:cNvSpPr/>
          <p:nvPr userDrawn="1"/>
        </p:nvSpPr>
        <p:spPr>
          <a:xfrm>
            <a:off x="0" y="-12698"/>
            <a:ext cx="354228" cy="6870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5131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36C4F4-E93E-4C60-A2F9-51D74DAC2022}"/>
              </a:ext>
            </a:extLst>
          </p:cNvPr>
          <p:cNvSpPr/>
          <p:nvPr userDrawn="1"/>
        </p:nvSpPr>
        <p:spPr>
          <a:xfrm>
            <a:off x="354228" y="-12696"/>
            <a:ext cx="11837773" cy="6870696"/>
          </a:xfrm>
          <a:custGeom>
            <a:avLst/>
            <a:gdLst>
              <a:gd name="connsiteX0" fmla="*/ 0 w 11301992"/>
              <a:gd name="connsiteY0" fmla="*/ 0 h 6380249"/>
              <a:gd name="connsiteX1" fmla="*/ 11301993 w 11301992"/>
              <a:gd name="connsiteY1" fmla="*/ 0 h 6380249"/>
              <a:gd name="connsiteX2" fmla="*/ 11301993 w 11301992"/>
              <a:gd name="connsiteY2" fmla="*/ 6380249 h 6380249"/>
              <a:gd name="connsiteX3" fmla="*/ 1 w 11301992"/>
              <a:gd name="connsiteY3" fmla="*/ 6380249 h 6380249"/>
            </a:gdLst>
            <a:ahLst/>
            <a:cxnLst>
              <a:cxn ang="0">
                <a:pos x="connsiteX0" y="connsiteY0"/>
              </a:cxn>
              <a:cxn ang="0">
                <a:pos x="connsiteX1" y="connsiteY1"/>
              </a:cxn>
              <a:cxn ang="0">
                <a:pos x="connsiteX2" y="connsiteY2"/>
              </a:cxn>
              <a:cxn ang="0">
                <a:pos x="connsiteX3" y="connsiteY3"/>
              </a:cxn>
            </a:cxnLst>
            <a:rect l="l" t="t" r="r" b="b"/>
            <a:pathLst>
              <a:path w="11301992" h="6380249">
                <a:moveTo>
                  <a:pt x="0" y="0"/>
                </a:moveTo>
                <a:lnTo>
                  <a:pt x="11301993" y="0"/>
                </a:lnTo>
                <a:lnTo>
                  <a:pt x="11301993" y="6380249"/>
                </a:lnTo>
                <a:lnTo>
                  <a:pt x="1" y="6380249"/>
                </a:lnTo>
                <a:close/>
              </a:path>
            </a:pathLst>
          </a:custGeom>
          <a:solidFill>
            <a:schemeClr val="bg1"/>
          </a:solidFill>
          <a:ln w="2277" cap="flat">
            <a:noFill/>
            <a:prstDash val="solid"/>
            <a:miter/>
          </a:ln>
        </p:spPr>
        <p:txBody>
          <a:bodyPr rtlCol="0" anchor="ctr"/>
          <a:lstStyle/>
          <a:p>
            <a:r>
              <a:rPr lang="es-ES">
                <a:latin typeface="+mn-lt"/>
              </a:rPr>
              <a:t> </a:t>
            </a:r>
            <a:endParaRPr lang="en-US">
              <a:latin typeface="+mn-lt"/>
            </a:endParaRPr>
          </a:p>
        </p:txBody>
      </p:sp>
      <p:pic>
        <p:nvPicPr>
          <p:cNvPr id="6" name="Picture 5" descr="Shape&#10;&#10;Description automatically generated">
            <a:extLst>
              <a:ext uri="{FF2B5EF4-FFF2-40B4-BE49-F238E27FC236}">
                <a16:creationId xmlns:a16="http://schemas.microsoft.com/office/drawing/2014/main" id="{51664103-943F-27D2-D85B-FD9652408A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948" y="0"/>
            <a:ext cx="10287000" cy="6858000"/>
          </a:xfrm>
          <a:prstGeom prst="rect">
            <a:avLst/>
          </a:prstGeom>
        </p:spPr>
      </p:pic>
      <p:sp>
        <p:nvSpPr>
          <p:cNvPr id="7" name="Rectangle 6">
            <a:extLst>
              <a:ext uri="{FF2B5EF4-FFF2-40B4-BE49-F238E27FC236}">
                <a16:creationId xmlns:a16="http://schemas.microsoft.com/office/drawing/2014/main" id="{2BEDDE86-A502-6BD9-4E48-BBB2ED3BE010}"/>
              </a:ext>
            </a:extLst>
          </p:cNvPr>
          <p:cNvSpPr/>
          <p:nvPr userDrawn="1"/>
        </p:nvSpPr>
        <p:spPr>
          <a:xfrm>
            <a:off x="354228" y="-6349"/>
            <a:ext cx="12514047" cy="6870698"/>
          </a:xfrm>
          <a:prstGeom prst="rect">
            <a:avLst/>
          </a:prstGeom>
          <a:gradFill flip="none" rotWithShape="1">
            <a:gsLst>
              <a:gs pos="0">
                <a:srgbClr val="FFFFFF"/>
              </a:gs>
              <a:gs pos="55000">
                <a:srgbClr val="F3F5F4">
                  <a:alpha val="0"/>
                </a:srgbClr>
              </a:gs>
              <a:gs pos="39000">
                <a:srgbClr val="F3F5F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hasCustomPrompt="1"/>
          </p:nvPr>
        </p:nvSpPr>
        <p:spPr>
          <a:xfrm>
            <a:off x="994196" y="2074223"/>
            <a:ext cx="6581424" cy="113312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baseline="0">
                <a:solidFill>
                  <a:schemeClr val="tx2"/>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main</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18" name="Text Placeholder 14"/>
          <p:cNvSpPr>
            <a:spLocks noGrp="1"/>
          </p:cNvSpPr>
          <p:nvPr>
            <p:ph type="body" sz="quarter" idx="16" hasCustomPrompt="1"/>
          </p:nvPr>
        </p:nvSpPr>
        <p:spPr>
          <a:xfrm>
            <a:off x="994196" y="4977060"/>
            <a:ext cx="6581424" cy="26211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[Name of author, institution, country]</a:t>
            </a:r>
          </a:p>
        </p:txBody>
      </p:sp>
      <p:sp>
        <p:nvSpPr>
          <p:cNvPr id="19" name="Text Placeholder 14"/>
          <p:cNvSpPr>
            <a:spLocks noGrp="1"/>
          </p:cNvSpPr>
          <p:nvPr>
            <p:ph type="body" sz="quarter" idx="17" hasCustomPrompt="1"/>
          </p:nvPr>
        </p:nvSpPr>
        <p:spPr>
          <a:xfrm>
            <a:off x="994196" y="5342914"/>
            <a:ext cx="6581424" cy="26211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Place, dd Month </a:t>
            </a:r>
            <a:r>
              <a:rPr lang="en-US" err="1"/>
              <a:t>yyyy</a:t>
            </a:r>
            <a:endParaRPr lang="en-US"/>
          </a:p>
        </p:txBody>
      </p:sp>
      <p:pic>
        <p:nvPicPr>
          <p:cNvPr id="5" name="Graphic 4">
            <a:extLst>
              <a:ext uri="{FF2B5EF4-FFF2-40B4-BE49-F238E27FC236}">
                <a16:creationId xmlns:a16="http://schemas.microsoft.com/office/drawing/2014/main" id="{44233849-FE25-4517-B908-88A5092AEA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54429" y="390848"/>
            <a:ext cx="3664852" cy="595675"/>
          </a:xfrm>
          <a:prstGeom prst="rect">
            <a:avLst/>
          </a:prstGeom>
        </p:spPr>
      </p:pic>
      <p:sp>
        <p:nvSpPr>
          <p:cNvPr id="2" name="TextBox 1">
            <a:extLst>
              <a:ext uri="{FF2B5EF4-FFF2-40B4-BE49-F238E27FC236}">
                <a16:creationId xmlns:a16="http://schemas.microsoft.com/office/drawing/2014/main" id="{BEDBF644-BE3F-4462-B96E-A54E60BFE041}"/>
              </a:ext>
            </a:extLst>
          </p:cNvPr>
          <p:cNvSpPr txBox="1"/>
          <p:nvPr userDrawn="1"/>
        </p:nvSpPr>
        <p:spPr>
          <a:xfrm>
            <a:off x="411783" y="6467152"/>
            <a:ext cx="11700969" cy="276999"/>
          </a:xfrm>
          <a:prstGeom prst="rect">
            <a:avLst/>
          </a:prstGeom>
          <a:noFill/>
        </p:spPr>
        <p:txBody>
          <a:bodyPr wrap="square" rtlCol="0">
            <a:spAutoFit/>
          </a:bodyPr>
          <a:lstStyle/>
          <a:p>
            <a:pPr algn="just"/>
            <a:r>
              <a:rPr lang="en-US" sz="600" spc="-10" baseline="0">
                <a:solidFill>
                  <a:schemeClr val="tx1">
                    <a:lumMod val="60000"/>
                    <a:lumOff val="40000"/>
                  </a:schemeClr>
                </a:solidFill>
              </a:rPr>
              <a:t>This document has been produced with the financial assistance of the European Union (EU). It should not be reported as representing the official views of the EU, the OECD or its member countries, or of partners participating in the SIGMA </a:t>
            </a:r>
            <a:r>
              <a:rPr lang="en-US" sz="600" spc="-10" baseline="0" err="1">
                <a:solidFill>
                  <a:schemeClr val="tx1">
                    <a:lumMod val="60000"/>
                    <a:lumOff val="40000"/>
                  </a:schemeClr>
                </a:solidFill>
              </a:rPr>
              <a:t>Programme</a:t>
            </a:r>
            <a:r>
              <a:rPr lang="en-US" sz="600" spc="-10" baseline="0">
                <a:solidFill>
                  <a:schemeClr val="tx1">
                    <a:lumMod val="60000"/>
                    <a:lumOff val="40000"/>
                  </a:schemeClr>
                </a:solidFill>
              </a:rPr>
              <a:t>. The opinions expressed and arguments employed are those of the authors. This document, as well as any data and any map included herein, are without prejudice to the status of or sovereignty over any territory, to the delimitation of international frontiers and boundaries and to the name of any territory, city or area. </a:t>
            </a:r>
            <a:r>
              <a:rPr lang="en-US" sz="600" spc="-10">
                <a:solidFill>
                  <a:schemeClr val="tx1">
                    <a:lumMod val="60000"/>
                    <a:lumOff val="40000"/>
                  </a:schemeClr>
                </a:solidFill>
              </a:rPr>
              <a:t>© OECD 2023 – The use of this material, whether digital or print, is governed by </a:t>
            </a:r>
            <a:r>
              <a:rPr lang="en-US" sz="600" spc="-10">
                <a:solidFill>
                  <a:schemeClr val="tx1">
                    <a:lumMod val="60000"/>
                    <a:lumOff val="40000"/>
                  </a:schemeClr>
                </a:solidFill>
                <a:hlinkClick r:id="rId4"/>
              </a:rPr>
              <a:t>www.oecd.org/termsandconditions</a:t>
            </a:r>
            <a:r>
              <a:rPr lang="en-US" sz="600" spc="-10">
                <a:solidFill>
                  <a:schemeClr val="tx1">
                    <a:lumMod val="60000"/>
                    <a:lumOff val="40000"/>
                  </a:schemeClr>
                </a:solidFill>
              </a:rPr>
              <a:t>.</a:t>
            </a:r>
          </a:p>
        </p:txBody>
      </p:sp>
      <p:sp>
        <p:nvSpPr>
          <p:cNvPr id="9" name="Text Placeholder 14">
            <a:extLst>
              <a:ext uri="{FF2B5EF4-FFF2-40B4-BE49-F238E27FC236}">
                <a16:creationId xmlns:a16="http://schemas.microsoft.com/office/drawing/2014/main" id="{64EF7BA2-6E0C-470A-B829-0005B0E92A6C}"/>
              </a:ext>
            </a:extLst>
          </p:cNvPr>
          <p:cNvSpPr>
            <a:spLocks noGrp="1"/>
          </p:cNvSpPr>
          <p:nvPr>
            <p:ph type="body" sz="quarter" idx="18" hasCustomPrompt="1"/>
          </p:nvPr>
        </p:nvSpPr>
        <p:spPr>
          <a:xfrm>
            <a:off x="994196" y="3300758"/>
            <a:ext cx="6581424" cy="91701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solidFill>
                  <a:schemeClr val="accent3"/>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second</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3" name="Rectangle 2">
            <a:extLst>
              <a:ext uri="{FF2B5EF4-FFF2-40B4-BE49-F238E27FC236}">
                <a16:creationId xmlns:a16="http://schemas.microsoft.com/office/drawing/2014/main" id="{0B3A48C5-44FD-4564-80F0-41F23DA56282}"/>
              </a:ext>
            </a:extLst>
          </p:cNvPr>
          <p:cNvSpPr/>
          <p:nvPr userDrawn="1"/>
        </p:nvSpPr>
        <p:spPr>
          <a:xfrm>
            <a:off x="0" y="-12698"/>
            <a:ext cx="354228" cy="6870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5131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160467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9460746" y="2280710"/>
            <a:ext cx="5107495" cy="269626"/>
          </a:xfrm>
          <a:prstGeom prst="rect">
            <a:avLst/>
          </a:prstGeom>
          <a:noFill/>
        </p:spPr>
        <p:txBody>
          <a:bodyPr wrap="square">
            <a:spAutoFit/>
          </a:bodyPr>
          <a:lstStyle/>
          <a:p>
            <a:pPr algn="l">
              <a:lnSpc>
                <a:spcPts val="1300"/>
              </a:lnSpc>
              <a:spcBef>
                <a:spcPts val="600"/>
              </a:spcBef>
              <a:spcAft>
                <a:spcPts val="600"/>
              </a:spcAft>
            </a:pPr>
            <a:r>
              <a:rPr lang="en-GB" sz="1800" b="1" kern="1200">
                <a:solidFill>
                  <a:schemeClr val="accent6"/>
                </a:solidFill>
                <a:latin typeface="+mj-lt"/>
                <a:ea typeface="+mn-ea"/>
                <a:cs typeface="+mn-cs"/>
              </a:rPr>
              <a:t>PUBLIC SERVICE AND HR MANAGEMENT</a:t>
            </a:r>
          </a:p>
        </p:txBody>
      </p:sp>
    </p:spTree>
    <p:extLst>
      <p:ext uri="{BB962C8B-B14F-4D97-AF65-F5344CB8AC3E}">
        <p14:creationId xmlns:p14="http://schemas.microsoft.com/office/powerpoint/2010/main" val="10516172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Cov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36C4F4-E93E-4C60-A2F9-51D74DAC2022}"/>
              </a:ext>
            </a:extLst>
          </p:cNvPr>
          <p:cNvSpPr/>
          <p:nvPr userDrawn="1"/>
        </p:nvSpPr>
        <p:spPr>
          <a:xfrm>
            <a:off x="354228" y="-12696"/>
            <a:ext cx="11837773" cy="6870696"/>
          </a:xfrm>
          <a:custGeom>
            <a:avLst/>
            <a:gdLst>
              <a:gd name="connsiteX0" fmla="*/ 0 w 11301992"/>
              <a:gd name="connsiteY0" fmla="*/ 0 h 6380249"/>
              <a:gd name="connsiteX1" fmla="*/ 11301993 w 11301992"/>
              <a:gd name="connsiteY1" fmla="*/ 0 h 6380249"/>
              <a:gd name="connsiteX2" fmla="*/ 11301993 w 11301992"/>
              <a:gd name="connsiteY2" fmla="*/ 6380249 h 6380249"/>
              <a:gd name="connsiteX3" fmla="*/ 1 w 11301992"/>
              <a:gd name="connsiteY3" fmla="*/ 6380249 h 6380249"/>
            </a:gdLst>
            <a:ahLst/>
            <a:cxnLst>
              <a:cxn ang="0">
                <a:pos x="connsiteX0" y="connsiteY0"/>
              </a:cxn>
              <a:cxn ang="0">
                <a:pos x="connsiteX1" y="connsiteY1"/>
              </a:cxn>
              <a:cxn ang="0">
                <a:pos x="connsiteX2" y="connsiteY2"/>
              </a:cxn>
              <a:cxn ang="0">
                <a:pos x="connsiteX3" y="connsiteY3"/>
              </a:cxn>
            </a:cxnLst>
            <a:rect l="l" t="t" r="r" b="b"/>
            <a:pathLst>
              <a:path w="11301992" h="6380249">
                <a:moveTo>
                  <a:pt x="0" y="0"/>
                </a:moveTo>
                <a:lnTo>
                  <a:pt x="11301993" y="0"/>
                </a:lnTo>
                <a:lnTo>
                  <a:pt x="11301993" y="6380249"/>
                </a:lnTo>
                <a:lnTo>
                  <a:pt x="1" y="6380249"/>
                </a:lnTo>
                <a:close/>
              </a:path>
            </a:pathLst>
          </a:custGeom>
          <a:solidFill>
            <a:schemeClr val="bg1"/>
          </a:solidFill>
          <a:ln w="2277" cap="flat">
            <a:noFill/>
            <a:prstDash val="solid"/>
            <a:miter/>
          </a:ln>
        </p:spPr>
        <p:txBody>
          <a:bodyPr rtlCol="0" anchor="ctr"/>
          <a:lstStyle/>
          <a:p>
            <a:r>
              <a:rPr lang="es-ES">
                <a:latin typeface="+mn-lt"/>
              </a:rPr>
              <a:t> </a:t>
            </a:r>
            <a:endParaRPr lang="en-US">
              <a:latin typeface="+mn-lt"/>
            </a:endParaRPr>
          </a:p>
        </p:txBody>
      </p:sp>
      <p:pic>
        <p:nvPicPr>
          <p:cNvPr id="6" name="Picture 5" descr="Shape&#10;&#10;Description automatically generated">
            <a:extLst>
              <a:ext uri="{FF2B5EF4-FFF2-40B4-BE49-F238E27FC236}">
                <a16:creationId xmlns:a16="http://schemas.microsoft.com/office/drawing/2014/main" id="{51664103-943F-27D2-D85B-FD9652408A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948" y="0"/>
            <a:ext cx="10287000" cy="6858000"/>
          </a:xfrm>
          <a:prstGeom prst="rect">
            <a:avLst/>
          </a:prstGeom>
        </p:spPr>
      </p:pic>
      <p:sp>
        <p:nvSpPr>
          <p:cNvPr id="7" name="Rectangle 6">
            <a:extLst>
              <a:ext uri="{FF2B5EF4-FFF2-40B4-BE49-F238E27FC236}">
                <a16:creationId xmlns:a16="http://schemas.microsoft.com/office/drawing/2014/main" id="{2BEDDE86-A502-6BD9-4E48-BBB2ED3BE010}"/>
              </a:ext>
            </a:extLst>
          </p:cNvPr>
          <p:cNvSpPr/>
          <p:nvPr userDrawn="1"/>
        </p:nvSpPr>
        <p:spPr>
          <a:xfrm>
            <a:off x="354228" y="-6349"/>
            <a:ext cx="12514047" cy="6870698"/>
          </a:xfrm>
          <a:prstGeom prst="rect">
            <a:avLst/>
          </a:prstGeom>
          <a:gradFill flip="none" rotWithShape="1">
            <a:gsLst>
              <a:gs pos="0">
                <a:srgbClr val="FFFFFF"/>
              </a:gs>
              <a:gs pos="55000">
                <a:srgbClr val="F3F5F4">
                  <a:alpha val="0"/>
                </a:srgbClr>
              </a:gs>
              <a:gs pos="39000">
                <a:srgbClr val="F3F5F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hasCustomPrompt="1"/>
          </p:nvPr>
        </p:nvSpPr>
        <p:spPr>
          <a:xfrm>
            <a:off x="994196" y="2074223"/>
            <a:ext cx="6581424" cy="113312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baseline="0">
                <a:solidFill>
                  <a:schemeClr val="tx2"/>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main</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18" name="Text Placeholder 14"/>
          <p:cNvSpPr>
            <a:spLocks noGrp="1"/>
          </p:cNvSpPr>
          <p:nvPr>
            <p:ph type="body" sz="quarter" idx="16" hasCustomPrompt="1"/>
          </p:nvPr>
        </p:nvSpPr>
        <p:spPr>
          <a:xfrm>
            <a:off x="994196" y="4977060"/>
            <a:ext cx="6581424" cy="26211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[Name of author, institution, country]</a:t>
            </a:r>
          </a:p>
        </p:txBody>
      </p:sp>
      <p:sp>
        <p:nvSpPr>
          <p:cNvPr id="19" name="Text Placeholder 14"/>
          <p:cNvSpPr>
            <a:spLocks noGrp="1"/>
          </p:cNvSpPr>
          <p:nvPr>
            <p:ph type="body" sz="quarter" idx="17" hasCustomPrompt="1"/>
          </p:nvPr>
        </p:nvSpPr>
        <p:spPr>
          <a:xfrm>
            <a:off x="994196" y="5342914"/>
            <a:ext cx="6581424" cy="26211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Place, dd Month </a:t>
            </a:r>
            <a:r>
              <a:rPr lang="en-US" err="1"/>
              <a:t>yyyy</a:t>
            </a:r>
            <a:endParaRPr lang="en-US"/>
          </a:p>
        </p:txBody>
      </p:sp>
      <p:pic>
        <p:nvPicPr>
          <p:cNvPr id="5" name="Graphic 4">
            <a:extLst>
              <a:ext uri="{FF2B5EF4-FFF2-40B4-BE49-F238E27FC236}">
                <a16:creationId xmlns:a16="http://schemas.microsoft.com/office/drawing/2014/main" id="{44233849-FE25-4517-B908-88A5092AEA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54429" y="390848"/>
            <a:ext cx="3664852" cy="595675"/>
          </a:xfrm>
          <a:prstGeom prst="rect">
            <a:avLst/>
          </a:prstGeom>
        </p:spPr>
      </p:pic>
      <p:sp>
        <p:nvSpPr>
          <p:cNvPr id="2" name="TextBox 1">
            <a:extLst>
              <a:ext uri="{FF2B5EF4-FFF2-40B4-BE49-F238E27FC236}">
                <a16:creationId xmlns:a16="http://schemas.microsoft.com/office/drawing/2014/main" id="{BEDBF644-BE3F-4462-B96E-A54E60BFE041}"/>
              </a:ext>
            </a:extLst>
          </p:cNvPr>
          <p:cNvSpPr txBox="1"/>
          <p:nvPr userDrawn="1"/>
        </p:nvSpPr>
        <p:spPr>
          <a:xfrm>
            <a:off x="411783" y="6467152"/>
            <a:ext cx="11700969" cy="276999"/>
          </a:xfrm>
          <a:prstGeom prst="rect">
            <a:avLst/>
          </a:prstGeom>
          <a:noFill/>
        </p:spPr>
        <p:txBody>
          <a:bodyPr wrap="square" rtlCol="0">
            <a:spAutoFit/>
          </a:bodyPr>
          <a:lstStyle/>
          <a:p>
            <a:pPr algn="just"/>
            <a:r>
              <a:rPr lang="en-US" sz="600" spc="-10" baseline="0">
                <a:solidFill>
                  <a:schemeClr val="tx1">
                    <a:lumMod val="60000"/>
                    <a:lumOff val="40000"/>
                  </a:schemeClr>
                </a:solidFill>
              </a:rPr>
              <a:t>This document has been produced with the financial assistance of the European Union (EU). It should not be reported as representing the official views of the EU, the OECD or its member countries, or of partners participating in the SIGMA </a:t>
            </a:r>
            <a:r>
              <a:rPr lang="en-US" sz="600" spc="-10" baseline="0" err="1">
                <a:solidFill>
                  <a:schemeClr val="tx1">
                    <a:lumMod val="60000"/>
                    <a:lumOff val="40000"/>
                  </a:schemeClr>
                </a:solidFill>
              </a:rPr>
              <a:t>Programme</a:t>
            </a:r>
            <a:r>
              <a:rPr lang="en-US" sz="600" spc="-10" baseline="0">
                <a:solidFill>
                  <a:schemeClr val="tx1">
                    <a:lumMod val="60000"/>
                    <a:lumOff val="40000"/>
                  </a:schemeClr>
                </a:solidFill>
              </a:rPr>
              <a:t>. The opinions expressed and arguments employed are those of the authors. This document, as well as any data and any map included herein, are without prejudice to the status of or sovereignty over any territory, to the delimitation of international frontiers and boundaries and to the name of any territory, city or area. </a:t>
            </a:r>
            <a:r>
              <a:rPr lang="en-US" sz="600" spc="-10">
                <a:solidFill>
                  <a:schemeClr val="tx1">
                    <a:lumMod val="60000"/>
                    <a:lumOff val="40000"/>
                  </a:schemeClr>
                </a:solidFill>
              </a:rPr>
              <a:t>© OECD 2023 – The use of this material, whether digital or print, is governed by </a:t>
            </a:r>
            <a:r>
              <a:rPr lang="en-US" sz="600" spc="-10">
                <a:solidFill>
                  <a:schemeClr val="tx1">
                    <a:lumMod val="60000"/>
                    <a:lumOff val="40000"/>
                  </a:schemeClr>
                </a:solidFill>
                <a:hlinkClick r:id="rId4"/>
              </a:rPr>
              <a:t>www.oecd.org/termsandconditions</a:t>
            </a:r>
            <a:r>
              <a:rPr lang="en-US" sz="600" spc="-10">
                <a:solidFill>
                  <a:schemeClr val="tx1">
                    <a:lumMod val="60000"/>
                    <a:lumOff val="40000"/>
                  </a:schemeClr>
                </a:solidFill>
              </a:rPr>
              <a:t>.</a:t>
            </a:r>
          </a:p>
        </p:txBody>
      </p:sp>
      <p:sp>
        <p:nvSpPr>
          <p:cNvPr id="9" name="Text Placeholder 14">
            <a:extLst>
              <a:ext uri="{FF2B5EF4-FFF2-40B4-BE49-F238E27FC236}">
                <a16:creationId xmlns:a16="http://schemas.microsoft.com/office/drawing/2014/main" id="{64EF7BA2-6E0C-470A-B829-0005B0E92A6C}"/>
              </a:ext>
            </a:extLst>
          </p:cNvPr>
          <p:cNvSpPr>
            <a:spLocks noGrp="1"/>
          </p:cNvSpPr>
          <p:nvPr>
            <p:ph type="body" sz="quarter" idx="18" hasCustomPrompt="1"/>
          </p:nvPr>
        </p:nvSpPr>
        <p:spPr>
          <a:xfrm>
            <a:off x="994196" y="3300758"/>
            <a:ext cx="6581424" cy="91701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solidFill>
                  <a:schemeClr val="accent3"/>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second</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3" name="Rectangle 2">
            <a:extLst>
              <a:ext uri="{FF2B5EF4-FFF2-40B4-BE49-F238E27FC236}">
                <a16:creationId xmlns:a16="http://schemas.microsoft.com/office/drawing/2014/main" id="{0B3A48C5-44FD-4564-80F0-41F23DA56282}"/>
              </a:ext>
            </a:extLst>
          </p:cNvPr>
          <p:cNvSpPr/>
          <p:nvPr userDrawn="1"/>
        </p:nvSpPr>
        <p:spPr>
          <a:xfrm>
            <a:off x="0" y="-12698"/>
            <a:ext cx="354228" cy="6870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7107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36C4F4-E93E-4C60-A2F9-51D74DAC2022}"/>
              </a:ext>
            </a:extLst>
          </p:cNvPr>
          <p:cNvSpPr/>
          <p:nvPr userDrawn="1"/>
        </p:nvSpPr>
        <p:spPr>
          <a:xfrm>
            <a:off x="354228" y="-12696"/>
            <a:ext cx="11837773" cy="6870696"/>
          </a:xfrm>
          <a:custGeom>
            <a:avLst/>
            <a:gdLst>
              <a:gd name="connsiteX0" fmla="*/ 0 w 11301992"/>
              <a:gd name="connsiteY0" fmla="*/ 0 h 6380249"/>
              <a:gd name="connsiteX1" fmla="*/ 11301993 w 11301992"/>
              <a:gd name="connsiteY1" fmla="*/ 0 h 6380249"/>
              <a:gd name="connsiteX2" fmla="*/ 11301993 w 11301992"/>
              <a:gd name="connsiteY2" fmla="*/ 6380249 h 6380249"/>
              <a:gd name="connsiteX3" fmla="*/ 1 w 11301992"/>
              <a:gd name="connsiteY3" fmla="*/ 6380249 h 6380249"/>
            </a:gdLst>
            <a:ahLst/>
            <a:cxnLst>
              <a:cxn ang="0">
                <a:pos x="connsiteX0" y="connsiteY0"/>
              </a:cxn>
              <a:cxn ang="0">
                <a:pos x="connsiteX1" y="connsiteY1"/>
              </a:cxn>
              <a:cxn ang="0">
                <a:pos x="connsiteX2" y="connsiteY2"/>
              </a:cxn>
              <a:cxn ang="0">
                <a:pos x="connsiteX3" y="connsiteY3"/>
              </a:cxn>
            </a:cxnLst>
            <a:rect l="l" t="t" r="r" b="b"/>
            <a:pathLst>
              <a:path w="11301992" h="6380249">
                <a:moveTo>
                  <a:pt x="0" y="0"/>
                </a:moveTo>
                <a:lnTo>
                  <a:pt x="11301993" y="0"/>
                </a:lnTo>
                <a:lnTo>
                  <a:pt x="11301993" y="6380249"/>
                </a:lnTo>
                <a:lnTo>
                  <a:pt x="1" y="6380249"/>
                </a:lnTo>
                <a:close/>
              </a:path>
            </a:pathLst>
          </a:custGeom>
          <a:solidFill>
            <a:schemeClr val="bg1"/>
          </a:solidFill>
          <a:ln w="2277" cap="flat">
            <a:noFill/>
            <a:prstDash val="solid"/>
            <a:miter/>
          </a:ln>
        </p:spPr>
        <p:txBody>
          <a:bodyPr rtlCol="0" anchor="ctr"/>
          <a:lstStyle/>
          <a:p>
            <a:r>
              <a:rPr lang="es-ES">
                <a:latin typeface="+mn-lt"/>
              </a:rPr>
              <a:t> </a:t>
            </a:r>
            <a:endParaRPr lang="en-US">
              <a:latin typeface="+mn-lt"/>
            </a:endParaRPr>
          </a:p>
        </p:txBody>
      </p:sp>
      <p:pic>
        <p:nvPicPr>
          <p:cNvPr id="6" name="Picture 5" descr="Shape&#10;&#10;Description automatically generated">
            <a:extLst>
              <a:ext uri="{FF2B5EF4-FFF2-40B4-BE49-F238E27FC236}">
                <a16:creationId xmlns:a16="http://schemas.microsoft.com/office/drawing/2014/main" id="{51664103-943F-27D2-D85B-FD9652408A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4948" y="0"/>
            <a:ext cx="10287000" cy="6858000"/>
          </a:xfrm>
          <a:prstGeom prst="rect">
            <a:avLst/>
          </a:prstGeom>
        </p:spPr>
      </p:pic>
      <p:sp>
        <p:nvSpPr>
          <p:cNvPr id="7" name="Rectangle 6">
            <a:extLst>
              <a:ext uri="{FF2B5EF4-FFF2-40B4-BE49-F238E27FC236}">
                <a16:creationId xmlns:a16="http://schemas.microsoft.com/office/drawing/2014/main" id="{2BEDDE86-A502-6BD9-4E48-BBB2ED3BE010}"/>
              </a:ext>
            </a:extLst>
          </p:cNvPr>
          <p:cNvSpPr/>
          <p:nvPr userDrawn="1"/>
        </p:nvSpPr>
        <p:spPr>
          <a:xfrm>
            <a:off x="354228" y="-6349"/>
            <a:ext cx="12514047" cy="6870698"/>
          </a:xfrm>
          <a:prstGeom prst="rect">
            <a:avLst/>
          </a:prstGeom>
          <a:gradFill flip="none" rotWithShape="1">
            <a:gsLst>
              <a:gs pos="0">
                <a:srgbClr val="FFFFFF"/>
              </a:gs>
              <a:gs pos="55000">
                <a:srgbClr val="F3F5F4">
                  <a:alpha val="0"/>
                </a:srgbClr>
              </a:gs>
              <a:gs pos="39000">
                <a:srgbClr val="F3F5F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4" hasCustomPrompt="1"/>
          </p:nvPr>
        </p:nvSpPr>
        <p:spPr>
          <a:xfrm>
            <a:off x="994196" y="2074223"/>
            <a:ext cx="6581424" cy="113312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1" baseline="0">
                <a:solidFill>
                  <a:schemeClr val="tx2"/>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main</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18" name="Text Placeholder 14"/>
          <p:cNvSpPr>
            <a:spLocks noGrp="1"/>
          </p:cNvSpPr>
          <p:nvPr>
            <p:ph type="body" sz="quarter" idx="16" hasCustomPrompt="1"/>
          </p:nvPr>
        </p:nvSpPr>
        <p:spPr>
          <a:xfrm>
            <a:off x="994196" y="4977060"/>
            <a:ext cx="6581424" cy="26211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[Name of author, institution, country]</a:t>
            </a:r>
          </a:p>
        </p:txBody>
      </p:sp>
      <p:sp>
        <p:nvSpPr>
          <p:cNvPr id="19" name="Text Placeholder 14"/>
          <p:cNvSpPr>
            <a:spLocks noGrp="1"/>
          </p:cNvSpPr>
          <p:nvPr>
            <p:ph type="body" sz="quarter" idx="17" hasCustomPrompt="1"/>
          </p:nvPr>
        </p:nvSpPr>
        <p:spPr>
          <a:xfrm>
            <a:off x="994196" y="5342914"/>
            <a:ext cx="6581424" cy="262111"/>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Place, dd Month </a:t>
            </a:r>
            <a:r>
              <a:rPr lang="en-US" err="1"/>
              <a:t>yyyy</a:t>
            </a:r>
            <a:endParaRPr lang="en-US"/>
          </a:p>
        </p:txBody>
      </p:sp>
      <p:pic>
        <p:nvPicPr>
          <p:cNvPr id="5" name="Graphic 4">
            <a:extLst>
              <a:ext uri="{FF2B5EF4-FFF2-40B4-BE49-F238E27FC236}">
                <a16:creationId xmlns:a16="http://schemas.microsoft.com/office/drawing/2014/main" id="{44233849-FE25-4517-B908-88A5092AEA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54429" y="390848"/>
            <a:ext cx="3664852" cy="595675"/>
          </a:xfrm>
          <a:prstGeom prst="rect">
            <a:avLst/>
          </a:prstGeom>
        </p:spPr>
      </p:pic>
      <p:sp>
        <p:nvSpPr>
          <p:cNvPr id="2" name="TextBox 1">
            <a:extLst>
              <a:ext uri="{FF2B5EF4-FFF2-40B4-BE49-F238E27FC236}">
                <a16:creationId xmlns:a16="http://schemas.microsoft.com/office/drawing/2014/main" id="{BEDBF644-BE3F-4462-B96E-A54E60BFE041}"/>
              </a:ext>
            </a:extLst>
          </p:cNvPr>
          <p:cNvSpPr txBox="1"/>
          <p:nvPr userDrawn="1"/>
        </p:nvSpPr>
        <p:spPr>
          <a:xfrm>
            <a:off x="411783" y="6467152"/>
            <a:ext cx="11700969" cy="276999"/>
          </a:xfrm>
          <a:prstGeom prst="rect">
            <a:avLst/>
          </a:prstGeom>
          <a:noFill/>
        </p:spPr>
        <p:txBody>
          <a:bodyPr wrap="square" rtlCol="0">
            <a:spAutoFit/>
          </a:bodyPr>
          <a:lstStyle/>
          <a:p>
            <a:pPr algn="just"/>
            <a:r>
              <a:rPr lang="en-US" sz="600" spc="-10" baseline="0">
                <a:solidFill>
                  <a:schemeClr val="tx1">
                    <a:lumMod val="60000"/>
                    <a:lumOff val="40000"/>
                  </a:schemeClr>
                </a:solidFill>
              </a:rPr>
              <a:t>This document has been produced with the financial assistance of the European Union (EU). It should not be reported as representing the official views of the EU, the OECD or its member countries, or of partners participating in the SIGMA </a:t>
            </a:r>
            <a:r>
              <a:rPr lang="en-US" sz="600" spc="-10" baseline="0" err="1">
                <a:solidFill>
                  <a:schemeClr val="tx1">
                    <a:lumMod val="60000"/>
                    <a:lumOff val="40000"/>
                  </a:schemeClr>
                </a:solidFill>
              </a:rPr>
              <a:t>Programme</a:t>
            </a:r>
            <a:r>
              <a:rPr lang="en-US" sz="600" spc="-10" baseline="0">
                <a:solidFill>
                  <a:schemeClr val="tx1">
                    <a:lumMod val="60000"/>
                    <a:lumOff val="40000"/>
                  </a:schemeClr>
                </a:solidFill>
              </a:rPr>
              <a:t>. The opinions expressed and arguments employed are those of the authors. This document, as well as any data and any map included herein, are without prejudice to the status of or sovereignty over any territory, to the delimitation of international frontiers and boundaries and to the name of any territory, city or area. </a:t>
            </a:r>
            <a:r>
              <a:rPr lang="en-US" sz="600" spc="-10">
                <a:solidFill>
                  <a:schemeClr val="tx1">
                    <a:lumMod val="60000"/>
                    <a:lumOff val="40000"/>
                  </a:schemeClr>
                </a:solidFill>
              </a:rPr>
              <a:t>© OECD 2023 – The use of this material, whether digital or print, is governed by </a:t>
            </a:r>
            <a:r>
              <a:rPr lang="en-US" sz="600" spc="-10">
                <a:solidFill>
                  <a:schemeClr val="tx1">
                    <a:lumMod val="60000"/>
                    <a:lumOff val="40000"/>
                  </a:schemeClr>
                </a:solidFill>
                <a:hlinkClick r:id="rId4"/>
              </a:rPr>
              <a:t>www.oecd.org/termsandconditions</a:t>
            </a:r>
            <a:r>
              <a:rPr lang="en-US" sz="600" spc="-10">
                <a:solidFill>
                  <a:schemeClr val="tx1">
                    <a:lumMod val="60000"/>
                    <a:lumOff val="40000"/>
                  </a:schemeClr>
                </a:solidFill>
              </a:rPr>
              <a:t>.</a:t>
            </a:r>
          </a:p>
        </p:txBody>
      </p:sp>
      <p:sp>
        <p:nvSpPr>
          <p:cNvPr id="9" name="Text Placeholder 14">
            <a:extLst>
              <a:ext uri="{FF2B5EF4-FFF2-40B4-BE49-F238E27FC236}">
                <a16:creationId xmlns:a16="http://schemas.microsoft.com/office/drawing/2014/main" id="{64EF7BA2-6E0C-470A-B829-0005B0E92A6C}"/>
              </a:ext>
            </a:extLst>
          </p:cNvPr>
          <p:cNvSpPr>
            <a:spLocks noGrp="1"/>
          </p:cNvSpPr>
          <p:nvPr>
            <p:ph type="body" sz="quarter" idx="18" hasCustomPrompt="1"/>
          </p:nvPr>
        </p:nvSpPr>
        <p:spPr>
          <a:xfrm>
            <a:off x="994196" y="3300758"/>
            <a:ext cx="6581424" cy="91701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baseline="0">
                <a:solidFill>
                  <a:schemeClr val="accent3"/>
                </a:solidFill>
                <a:latin typeface="+mj-lt"/>
                <a:ea typeface="Open Sans" panose="020B0606030504020204" pitchFamily="34" charset="0"/>
                <a:cs typeface="Segoe UI"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s-ES"/>
              <a:t>[</a:t>
            </a:r>
            <a:r>
              <a:rPr lang="es-ES" err="1"/>
              <a:t>Add</a:t>
            </a:r>
            <a:r>
              <a:rPr lang="es-ES"/>
              <a:t> the </a:t>
            </a:r>
            <a:r>
              <a:rPr lang="es-ES" err="1"/>
              <a:t>second</a:t>
            </a:r>
            <a:r>
              <a:rPr lang="es-ES"/>
              <a:t> </a:t>
            </a:r>
            <a:r>
              <a:rPr lang="es-ES" err="1"/>
              <a:t>title</a:t>
            </a:r>
            <a:r>
              <a:rPr lang="es-ES"/>
              <a:t> of </a:t>
            </a:r>
            <a:r>
              <a:rPr lang="es-ES" err="1"/>
              <a:t>this</a:t>
            </a:r>
            <a:r>
              <a:rPr lang="es-ES"/>
              <a:t> </a:t>
            </a:r>
            <a:r>
              <a:rPr lang="es-ES" err="1"/>
              <a:t>presentation</a:t>
            </a:r>
            <a:r>
              <a:rPr lang="es-ES"/>
              <a:t>]</a:t>
            </a:r>
            <a:endParaRPr lang="en-US"/>
          </a:p>
        </p:txBody>
      </p:sp>
      <p:sp>
        <p:nvSpPr>
          <p:cNvPr id="3" name="Rectangle 2">
            <a:extLst>
              <a:ext uri="{FF2B5EF4-FFF2-40B4-BE49-F238E27FC236}">
                <a16:creationId xmlns:a16="http://schemas.microsoft.com/office/drawing/2014/main" id="{0B3A48C5-44FD-4564-80F0-41F23DA56282}"/>
              </a:ext>
            </a:extLst>
          </p:cNvPr>
          <p:cNvSpPr/>
          <p:nvPr userDrawn="1"/>
        </p:nvSpPr>
        <p:spPr>
          <a:xfrm>
            <a:off x="0" y="-12698"/>
            <a:ext cx="354228" cy="6870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7107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1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10794269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7E977-69D7-A2E9-0961-10FB5AFCF1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1862E1-1BA9-FA78-4B69-3C65B0C1D2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FD5B0B-8604-3721-A3F9-A77DCADFFC1D}"/>
              </a:ext>
            </a:extLst>
          </p:cNvPr>
          <p:cNvSpPr>
            <a:spLocks noGrp="1"/>
          </p:cNvSpPr>
          <p:nvPr>
            <p:ph type="dt" sz="half" idx="10"/>
          </p:nvPr>
        </p:nvSpPr>
        <p:spPr/>
        <p:txBody>
          <a:bodyPr/>
          <a:lstStyle/>
          <a:p>
            <a:fld id="{F6986F02-14E6-4E94-8DFA-FE57210393C9}" type="datetimeFigureOut">
              <a:rPr lang="en-US" smtClean="0"/>
              <a:t>05-Feb-2024</a:t>
            </a:fld>
            <a:endParaRPr lang="en-US"/>
          </a:p>
        </p:txBody>
      </p:sp>
      <p:sp>
        <p:nvSpPr>
          <p:cNvPr id="5" name="Footer Placeholder 4">
            <a:extLst>
              <a:ext uri="{FF2B5EF4-FFF2-40B4-BE49-F238E27FC236}">
                <a16:creationId xmlns:a16="http://schemas.microsoft.com/office/drawing/2014/main" id="{F4005014-705A-EC23-58D7-E5003382E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6D723-8E67-37F0-E8E8-F4D111A0C150}"/>
              </a:ext>
            </a:extLst>
          </p:cNvPr>
          <p:cNvSpPr>
            <a:spLocks noGrp="1"/>
          </p:cNvSpPr>
          <p:nvPr>
            <p:ph type="sldNum" sz="quarter" idx="12"/>
          </p:nvPr>
        </p:nvSpPr>
        <p:spPr/>
        <p:txBody>
          <a:bodyPr/>
          <a:lstStyle/>
          <a:p>
            <a:fld id="{30019123-CD73-4E26-B458-EB3DEFB82631}" type="slidenum">
              <a:rPr lang="en-US" smtClean="0"/>
              <a:t>‹#›</a:t>
            </a:fld>
            <a:endParaRPr lang="en-US"/>
          </a:p>
        </p:txBody>
      </p:sp>
    </p:spTree>
    <p:extLst>
      <p:ext uri="{BB962C8B-B14F-4D97-AF65-F5344CB8AC3E}">
        <p14:creationId xmlns:p14="http://schemas.microsoft.com/office/powerpoint/2010/main" val="370060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8878332" y="2862964"/>
            <a:ext cx="6272324" cy="269946"/>
          </a:xfrm>
          <a:prstGeom prst="rect">
            <a:avLst/>
          </a:prstGeom>
          <a:noFill/>
        </p:spPr>
        <p:txBody>
          <a:bodyPr wrap="square">
            <a:spAutoFit/>
          </a:bodyPr>
          <a:lstStyle/>
          <a:p>
            <a:pPr algn="l">
              <a:lnSpc>
                <a:spcPts val="1300"/>
              </a:lnSpc>
              <a:spcBef>
                <a:spcPts val="600"/>
              </a:spcBef>
              <a:spcAft>
                <a:spcPts val="600"/>
              </a:spcAft>
            </a:pPr>
            <a:r>
              <a:rPr lang="en-GB" sz="1800" b="1" kern="1200">
                <a:solidFill>
                  <a:schemeClr val="accent5"/>
                </a:solidFill>
                <a:latin typeface="+mn-lt"/>
                <a:ea typeface="+mn-ea"/>
                <a:cs typeface="+mn-cs"/>
              </a:rPr>
              <a:t>ORGANISATION, ACCOUNTABILITY AND OVERSIGHT</a:t>
            </a:r>
          </a:p>
        </p:txBody>
      </p:sp>
    </p:spTree>
    <p:extLst>
      <p:ext uri="{BB962C8B-B14F-4D97-AF65-F5344CB8AC3E}">
        <p14:creationId xmlns:p14="http://schemas.microsoft.com/office/powerpoint/2010/main" val="118444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10771482" y="1868452"/>
            <a:ext cx="2486024" cy="269946"/>
          </a:xfrm>
          <a:prstGeom prst="rect">
            <a:avLst/>
          </a:prstGeom>
          <a:noFill/>
        </p:spPr>
        <p:txBody>
          <a:bodyPr wrap="square">
            <a:spAutoFit/>
          </a:bodyPr>
          <a:lstStyle/>
          <a:p>
            <a:pPr algn="l">
              <a:lnSpc>
                <a:spcPts val="1300"/>
              </a:lnSpc>
              <a:spcBef>
                <a:spcPts val="600"/>
              </a:spcBef>
              <a:spcAft>
                <a:spcPts val="600"/>
              </a:spcAft>
            </a:pPr>
            <a:r>
              <a:rPr lang="en-GB" sz="1800" b="1" kern="1200">
                <a:solidFill>
                  <a:schemeClr val="accent1"/>
                </a:solidFill>
                <a:latin typeface="+mn-lt"/>
                <a:ea typeface="+mn-ea"/>
                <a:cs typeface="+mn-cs"/>
              </a:rPr>
              <a:t>SERVICE DELIVERY</a:t>
            </a:r>
          </a:p>
        </p:txBody>
      </p:sp>
    </p:spTree>
    <p:extLst>
      <p:ext uri="{BB962C8B-B14F-4D97-AF65-F5344CB8AC3E}">
        <p14:creationId xmlns:p14="http://schemas.microsoft.com/office/powerpoint/2010/main" val="118367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_Only">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5512DEA-2B80-4FC6-8B0B-DF7DDCF288A1}"/>
              </a:ext>
            </a:extLst>
          </p:cNvPr>
          <p:cNvSpPr>
            <a:spLocks noGrp="1"/>
          </p:cNvSpPr>
          <p:nvPr>
            <p:ph type="body" sz="quarter" idx="13" hasCustomPrompt="1"/>
          </p:nvPr>
        </p:nvSpPr>
        <p:spPr>
          <a:xfrm>
            <a:off x="678360" y="171842"/>
            <a:ext cx="11311642" cy="416620"/>
          </a:xfrm>
          <a:prstGeom prst="rect">
            <a:avLst/>
          </a:prstGeom>
        </p:spPr>
        <p:txBody>
          <a:bodyPr>
            <a:noAutofit/>
          </a:bodyPr>
          <a:lstStyle>
            <a:lvl1pPr marL="0" indent="0">
              <a:buNone/>
              <a:defRPr sz="2400" b="1">
                <a:solidFill>
                  <a:schemeClr val="tx1"/>
                </a:solidFill>
                <a:latin typeface="+mj-lt"/>
              </a:defRPr>
            </a:lvl1pPr>
          </a:lstStyle>
          <a:p>
            <a:pPr lvl="0"/>
            <a:r>
              <a:rPr lang="en-GB" noProof="0"/>
              <a:t>[Add slide title here]</a:t>
            </a:r>
          </a:p>
        </p:txBody>
      </p:sp>
      <p:sp>
        <p:nvSpPr>
          <p:cNvPr id="3" name="Slide Number Placeholder 11">
            <a:extLst>
              <a:ext uri="{FF2B5EF4-FFF2-40B4-BE49-F238E27FC236}">
                <a16:creationId xmlns:a16="http://schemas.microsoft.com/office/drawing/2014/main" id="{4FC7DD23-5233-4314-B840-232A1AFCF6E9}"/>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
        <p:nvSpPr>
          <p:cNvPr id="2" name="Rectangle 1">
            <a:extLst>
              <a:ext uri="{FF2B5EF4-FFF2-40B4-BE49-F238E27FC236}">
                <a16:creationId xmlns:a16="http://schemas.microsoft.com/office/drawing/2014/main" id="{358430C1-BB38-CDA5-BBAC-B67297512091}"/>
              </a:ext>
            </a:extLst>
          </p:cNvPr>
          <p:cNvSpPr/>
          <p:nvPr userDrawn="1"/>
        </p:nvSpPr>
        <p:spPr>
          <a:xfrm>
            <a:off x="12038981" y="0"/>
            <a:ext cx="153019" cy="6857998"/>
          </a:xfrm>
          <a:prstGeom prst="rect">
            <a:avLst/>
          </a:prstGeom>
          <a:solidFill>
            <a:srgbClr val="804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C3BAD83-FD7F-593B-A419-C8C6333256B8}"/>
              </a:ext>
            </a:extLst>
          </p:cNvPr>
          <p:cNvSpPr txBox="1"/>
          <p:nvPr userDrawn="1"/>
        </p:nvSpPr>
        <p:spPr>
          <a:xfrm rot="16200000">
            <a:off x="9903911" y="3917121"/>
            <a:ext cx="4221162" cy="269946"/>
          </a:xfrm>
          <a:prstGeom prst="rect">
            <a:avLst/>
          </a:prstGeom>
          <a:noFill/>
        </p:spPr>
        <p:txBody>
          <a:bodyPr wrap="square">
            <a:spAutoFit/>
          </a:bodyPr>
          <a:lstStyle/>
          <a:p>
            <a:pPr algn="l">
              <a:lnSpc>
                <a:spcPts val="1300"/>
              </a:lnSpc>
              <a:spcBef>
                <a:spcPts val="600"/>
              </a:spcBef>
              <a:spcAft>
                <a:spcPts val="600"/>
              </a:spcAft>
            </a:pPr>
            <a:r>
              <a:rPr lang="en-GB" sz="1800" b="1" kern="1200">
                <a:solidFill>
                  <a:srgbClr val="804987"/>
                </a:solidFill>
                <a:latin typeface="+mn-lt"/>
                <a:ea typeface="+mn-ea"/>
                <a:cs typeface="+mn-cs"/>
              </a:rPr>
              <a:t>PUBLIC FINANCIAL MANAGEMENT</a:t>
            </a:r>
          </a:p>
        </p:txBody>
      </p:sp>
    </p:spTree>
    <p:extLst>
      <p:ext uri="{BB962C8B-B14F-4D97-AF65-F5344CB8AC3E}">
        <p14:creationId xmlns:p14="http://schemas.microsoft.com/office/powerpoint/2010/main" val="8060522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4.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21" Type="http://schemas.openxmlformats.org/officeDocument/2006/relationships/slideLayout" Target="../slideLayouts/slideLayout52.xml"/><Relationship Id="rId34" Type="http://schemas.openxmlformats.org/officeDocument/2006/relationships/image" Target="../media/image1.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image" Target="../media/image8.sv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3.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7.svg"/><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276B7-1698-4E2C-8AF3-78F032C673C0}"/>
              </a:ext>
            </a:extLst>
          </p:cNvPr>
          <p:cNvSpPr/>
          <p:nvPr userDrawn="1"/>
        </p:nvSpPr>
        <p:spPr>
          <a:xfrm>
            <a:off x="0" y="0"/>
            <a:ext cx="681234" cy="6857998"/>
          </a:xfrm>
          <a:prstGeom prst="rect">
            <a:avLst/>
          </a:prstGeom>
          <a:gradFill>
            <a:gsLst>
              <a:gs pos="15000">
                <a:srgbClr val="069B99">
                  <a:alpha val="0"/>
                </a:srgbClr>
              </a:gs>
              <a:gs pos="100000">
                <a:srgbClr val="069B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raphic 3">
            <a:extLst>
              <a:ext uri="{FF2B5EF4-FFF2-40B4-BE49-F238E27FC236}">
                <a16:creationId xmlns:a16="http://schemas.microsoft.com/office/drawing/2014/main" id="{64D351A5-4F8B-478D-94E0-77BC5B6B8191}"/>
              </a:ext>
            </a:extLst>
          </p:cNvPr>
          <p:cNvSpPr/>
          <p:nvPr/>
        </p:nvSpPr>
        <p:spPr>
          <a:xfrm>
            <a:off x="190869" y="208700"/>
            <a:ext cx="338554" cy="338554"/>
          </a:xfrm>
          <a:custGeom>
            <a:avLst/>
            <a:gdLst>
              <a:gd name="connsiteX0" fmla="*/ 314676 w 377611"/>
              <a:gd name="connsiteY0" fmla="*/ 0 h 377611"/>
              <a:gd name="connsiteX1" fmla="*/ 62935 w 377611"/>
              <a:gd name="connsiteY1" fmla="*/ 0 h 377611"/>
              <a:gd name="connsiteX2" fmla="*/ 0 w 377611"/>
              <a:gd name="connsiteY2" fmla="*/ 62935 h 377611"/>
              <a:gd name="connsiteX3" fmla="*/ 0 w 377611"/>
              <a:gd name="connsiteY3" fmla="*/ 314676 h 377611"/>
              <a:gd name="connsiteX4" fmla="*/ 62935 w 377611"/>
              <a:gd name="connsiteY4" fmla="*/ 377611 h 377611"/>
              <a:gd name="connsiteX5" fmla="*/ 314676 w 377611"/>
              <a:gd name="connsiteY5" fmla="*/ 377611 h 377611"/>
              <a:gd name="connsiteX6" fmla="*/ 377611 w 377611"/>
              <a:gd name="connsiteY6" fmla="*/ 314676 h 377611"/>
              <a:gd name="connsiteX7" fmla="*/ 377611 w 377611"/>
              <a:gd name="connsiteY7" fmla="*/ 62935 h 377611"/>
              <a:gd name="connsiteX8" fmla="*/ 314676 w 377611"/>
              <a:gd name="connsiteY8" fmla="*/ 0 h 377611"/>
              <a:gd name="connsiteX9" fmla="*/ 273825 w 377611"/>
              <a:gd name="connsiteY9" fmla="*/ 279890 h 377611"/>
              <a:gd name="connsiteX10" fmla="*/ 254716 w 377611"/>
              <a:gd name="connsiteY10" fmla="*/ 292591 h 377611"/>
              <a:gd name="connsiteX11" fmla="*/ 107562 w 377611"/>
              <a:gd name="connsiteY11" fmla="*/ 292591 h 377611"/>
              <a:gd name="connsiteX12" fmla="*/ 88567 w 377611"/>
              <a:gd name="connsiteY12" fmla="*/ 278402 h 377611"/>
              <a:gd name="connsiteX13" fmla="*/ 97378 w 377611"/>
              <a:gd name="connsiteY13" fmla="*/ 263412 h 377611"/>
              <a:gd name="connsiteX14" fmla="*/ 181139 w 377611"/>
              <a:gd name="connsiteY14" fmla="*/ 178164 h 377611"/>
              <a:gd name="connsiteX15" fmla="*/ 179308 w 377611"/>
              <a:gd name="connsiteY15" fmla="*/ 176562 h 377611"/>
              <a:gd name="connsiteX16" fmla="*/ 174159 w 377611"/>
              <a:gd name="connsiteY16" fmla="*/ 172328 h 377611"/>
              <a:gd name="connsiteX17" fmla="*/ 166835 w 377611"/>
              <a:gd name="connsiteY17" fmla="*/ 166263 h 377611"/>
              <a:gd name="connsiteX18" fmla="*/ 157452 w 377611"/>
              <a:gd name="connsiteY18" fmla="*/ 158711 h 377611"/>
              <a:gd name="connsiteX19" fmla="*/ 146925 w 377611"/>
              <a:gd name="connsiteY19" fmla="*/ 150243 h 377611"/>
              <a:gd name="connsiteX20" fmla="*/ 135940 w 377611"/>
              <a:gd name="connsiteY20" fmla="*/ 141432 h 377611"/>
              <a:gd name="connsiteX21" fmla="*/ 124726 w 377611"/>
              <a:gd name="connsiteY21" fmla="*/ 132393 h 377611"/>
              <a:gd name="connsiteX22" fmla="*/ 114656 w 377611"/>
              <a:gd name="connsiteY22" fmla="*/ 124268 h 377611"/>
              <a:gd name="connsiteX23" fmla="*/ 105731 w 377611"/>
              <a:gd name="connsiteY23" fmla="*/ 117059 h 377611"/>
              <a:gd name="connsiteX24" fmla="*/ 97035 w 377611"/>
              <a:gd name="connsiteY24" fmla="*/ 109965 h 377611"/>
              <a:gd name="connsiteX25" fmla="*/ 88567 w 377611"/>
              <a:gd name="connsiteY25" fmla="*/ 96806 h 377611"/>
              <a:gd name="connsiteX26" fmla="*/ 96119 w 377611"/>
              <a:gd name="connsiteY26" fmla="*/ 83418 h 377611"/>
              <a:gd name="connsiteX27" fmla="*/ 107791 w 377611"/>
              <a:gd name="connsiteY27" fmla="*/ 81587 h 377611"/>
              <a:gd name="connsiteX28" fmla="*/ 257348 w 377611"/>
              <a:gd name="connsiteY28" fmla="*/ 81587 h 377611"/>
              <a:gd name="connsiteX29" fmla="*/ 273711 w 377611"/>
              <a:gd name="connsiteY29" fmla="*/ 95089 h 377611"/>
              <a:gd name="connsiteX30" fmla="*/ 277144 w 377611"/>
              <a:gd name="connsiteY30" fmla="*/ 131706 h 377611"/>
              <a:gd name="connsiteX31" fmla="*/ 261581 w 377611"/>
              <a:gd name="connsiteY31" fmla="*/ 134681 h 377611"/>
              <a:gd name="connsiteX32" fmla="*/ 253114 w 377611"/>
              <a:gd name="connsiteY32" fmla="*/ 117059 h 377611"/>
              <a:gd name="connsiteX33" fmla="*/ 225994 w 377611"/>
              <a:gd name="connsiteY33" fmla="*/ 110537 h 377611"/>
              <a:gd name="connsiteX34" fmla="*/ 205054 w 377611"/>
              <a:gd name="connsiteY34" fmla="*/ 110537 h 377611"/>
              <a:gd name="connsiteX35" fmla="*/ 154592 w 377611"/>
              <a:gd name="connsiteY35" fmla="*/ 110537 h 377611"/>
              <a:gd name="connsiteX36" fmla="*/ 145895 w 377611"/>
              <a:gd name="connsiteY36" fmla="*/ 110537 h 377611"/>
              <a:gd name="connsiteX37" fmla="*/ 142806 w 377611"/>
              <a:gd name="connsiteY37" fmla="*/ 110537 h 377611"/>
              <a:gd name="connsiteX38" fmla="*/ 207343 w 377611"/>
              <a:gd name="connsiteY38" fmla="*/ 162487 h 377611"/>
              <a:gd name="connsiteX39" fmla="*/ 211119 w 377611"/>
              <a:gd name="connsiteY39" fmla="*/ 187890 h 377611"/>
              <a:gd name="connsiteX40" fmla="*/ 191094 w 377611"/>
              <a:gd name="connsiteY40" fmla="*/ 208487 h 377611"/>
              <a:gd name="connsiteX41" fmla="*/ 136855 w 377611"/>
              <a:gd name="connsiteY41" fmla="*/ 263641 h 377611"/>
              <a:gd name="connsiteX42" fmla="*/ 233890 w 377611"/>
              <a:gd name="connsiteY42" fmla="*/ 263641 h 377611"/>
              <a:gd name="connsiteX43" fmla="*/ 245905 w 377611"/>
              <a:gd name="connsiteY43" fmla="*/ 258835 h 377611"/>
              <a:gd name="connsiteX44" fmla="*/ 252885 w 377611"/>
              <a:gd name="connsiteY44" fmla="*/ 243731 h 377611"/>
              <a:gd name="connsiteX45" fmla="*/ 268676 w 377611"/>
              <a:gd name="connsiteY45" fmla="*/ 222104 h 377611"/>
              <a:gd name="connsiteX46" fmla="*/ 277945 w 377611"/>
              <a:gd name="connsiteY46" fmla="*/ 226681 h 377611"/>
              <a:gd name="connsiteX47" fmla="*/ 273139 w 377611"/>
              <a:gd name="connsiteY47" fmla="*/ 280004 h 3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7611" h="377611">
                <a:moveTo>
                  <a:pt x="314676" y="0"/>
                </a:moveTo>
                <a:lnTo>
                  <a:pt x="62935" y="0"/>
                </a:lnTo>
                <a:cubicBezTo>
                  <a:pt x="28149" y="0"/>
                  <a:pt x="0" y="28149"/>
                  <a:pt x="0" y="62935"/>
                </a:cubicBezTo>
                <a:lnTo>
                  <a:pt x="0" y="314676"/>
                </a:lnTo>
                <a:cubicBezTo>
                  <a:pt x="0" y="349462"/>
                  <a:pt x="28149" y="377611"/>
                  <a:pt x="62935" y="377611"/>
                </a:cubicBezTo>
                <a:lnTo>
                  <a:pt x="314676" y="377611"/>
                </a:lnTo>
                <a:cubicBezTo>
                  <a:pt x="349462" y="377611"/>
                  <a:pt x="377611" y="349462"/>
                  <a:pt x="377611" y="314676"/>
                </a:cubicBezTo>
                <a:lnTo>
                  <a:pt x="377611" y="62935"/>
                </a:lnTo>
                <a:cubicBezTo>
                  <a:pt x="377611" y="28149"/>
                  <a:pt x="349462" y="0"/>
                  <a:pt x="314676" y="0"/>
                </a:cubicBezTo>
                <a:moveTo>
                  <a:pt x="273825" y="279890"/>
                </a:moveTo>
                <a:cubicBezTo>
                  <a:pt x="270278" y="288701"/>
                  <a:pt x="267074" y="292362"/>
                  <a:pt x="254716" y="292591"/>
                </a:cubicBezTo>
                <a:cubicBezTo>
                  <a:pt x="243273" y="292820"/>
                  <a:pt x="131020" y="292591"/>
                  <a:pt x="107562" y="292591"/>
                </a:cubicBezTo>
                <a:cubicBezTo>
                  <a:pt x="98064" y="292935"/>
                  <a:pt x="89940" y="290188"/>
                  <a:pt x="88567" y="278402"/>
                </a:cubicBezTo>
                <a:cubicBezTo>
                  <a:pt x="88796" y="275656"/>
                  <a:pt x="88567" y="270965"/>
                  <a:pt x="97378" y="263412"/>
                </a:cubicBezTo>
                <a:cubicBezTo>
                  <a:pt x="105846" y="254258"/>
                  <a:pt x="181253" y="178621"/>
                  <a:pt x="181139" y="178164"/>
                </a:cubicBezTo>
                <a:cubicBezTo>
                  <a:pt x="181024" y="177592"/>
                  <a:pt x="179766" y="176905"/>
                  <a:pt x="179308" y="176562"/>
                </a:cubicBezTo>
                <a:cubicBezTo>
                  <a:pt x="177592" y="175189"/>
                  <a:pt x="175875" y="173701"/>
                  <a:pt x="174159" y="172328"/>
                </a:cubicBezTo>
                <a:cubicBezTo>
                  <a:pt x="171756" y="170268"/>
                  <a:pt x="169238" y="168323"/>
                  <a:pt x="166835" y="166263"/>
                </a:cubicBezTo>
                <a:cubicBezTo>
                  <a:pt x="163746" y="163746"/>
                  <a:pt x="160656" y="161228"/>
                  <a:pt x="157452" y="158711"/>
                </a:cubicBezTo>
                <a:cubicBezTo>
                  <a:pt x="153905" y="155850"/>
                  <a:pt x="150472" y="152990"/>
                  <a:pt x="146925" y="150243"/>
                </a:cubicBezTo>
                <a:cubicBezTo>
                  <a:pt x="143263" y="147268"/>
                  <a:pt x="139602" y="144408"/>
                  <a:pt x="135940" y="141432"/>
                </a:cubicBezTo>
                <a:cubicBezTo>
                  <a:pt x="132164" y="138457"/>
                  <a:pt x="128502" y="135368"/>
                  <a:pt x="124726" y="132393"/>
                </a:cubicBezTo>
                <a:cubicBezTo>
                  <a:pt x="121408" y="129646"/>
                  <a:pt x="117975" y="127015"/>
                  <a:pt x="114656" y="124268"/>
                </a:cubicBezTo>
                <a:cubicBezTo>
                  <a:pt x="111681" y="121865"/>
                  <a:pt x="108706" y="119462"/>
                  <a:pt x="105731" y="117059"/>
                </a:cubicBezTo>
                <a:cubicBezTo>
                  <a:pt x="102870" y="114771"/>
                  <a:pt x="99895" y="112368"/>
                  <a:pt x="97035" y="109965"/>
                </a:cubicBezTo>
                <a:cubicBezTo>
                  <a:pt x="92915" y="106647"/>
                  <a:pt x="89025" y="102298"/>
                  <a:pt x="88567" y="96806"/>
                </a:cubicBezTo>
                <a:cubicBezTo>
                  <a:pt x="88109" y="91313"/>
                  <a:pt x="90970" y="85821"/>
                  <a:pt x="96119" y="83418"/>
                </a:cubicBezTo>
                <a:cubicBezTo>
                  <a:pt x="100010" y="81587"/>
                  <a:pt x="103671" y="81587"/>
                  <a:pt x="107791" y="81587"/>
                </a:cubicBezTo>
                <a:lnTo>
                  <a:pt x="257348" y="81587"/>
                </a:lnTo>
                <a:cubicBezTo>
                  <a:pt x="261925" y="81587"/>
                  <a:pt x="269019" y="81587"/>
                  <a:pt x="273711" y="95089"/>
                </a:cubicBezTo>
                <a:cubicBezTo>
                  <a:pt x="279089" y="110537"/>
                  <a:pt x="278288" y="122666"/>
                  <a:pt x="277144" y="131706"/>
                </a:cubicBezTo>
                <a:cubicBezTo>
                  <a:pt x="275999" y="140860"/>
                  <a:pt x="268905" y="148870"/>
                  <a:pt x="261581" y="134681"/>
                </a:cubicBezTo>
                <a:cubicBezTo>
                  <a:pt x="258492" y="128731"/>
                  <a:pt x="257233" y="122209"/>
                  <a:pt x="253114" y="117059"/>
                </a:cubicBezTo>
                <a:cubicBezTo>
                  <a:pt x="246591" y="108592"/>
                  <a:pt x="235263" y="110651"/>
                  <a:pt x="225994" y="110537"/>
                </a:cubicBezTo>
                <a:cubicBezTo>
                  <a:pt x="219014" y="110423"/>
                  <a:pt x="212034" y="110537"/>
                  <a:pt x="205054" y="110537"/>
                </a:cubicBezTo>
                <a:cubicBezTo>
                  <a:pt x="188233" y="110194"/>
                  <a:pt x="171413" y="110537"/>
                  <a:pt x="154592" y="110537"/>
                </a:cubicBezTo>
                <a:cubicBezTo>
                  <a:pt x="151731" y="110537"/>
                  <a:pt x="148756" y="110537"/>
                  <a:pt x="145895" y="110537"/>
                </a:cubicBezTo>
                <a:cubicBezTo>
                  <a:pt x="145437" y="110537"/>
                  <a:pt x="143263" y="110880"/>
                  <a:pt x="142806" y="110537"/>
                </a:cubicBezTo>
                <a:cubicBezTo>
                  <a:pt x="142806" y="110537"/>
                  <a:pt x="207343" y="162487"/>
                  <a:pt x="207343" y="162487"/>
                </a:cubicBezTo>
                <a:cubicBezTo>
                  <a:pt x="207343" y="162487"/>
                  <a:pt x="223592" y="172328"/>
                  <a:pt x="211119" y="187890"/>
                </a:cubicBezTo>
                <a:cubicBezTo>
                  <a:pt x="207800" y="192009"/>
                  <a:pt x="198074" y="201278"/>
                  <a:pt x="191094" y="208487"/>
                </a:cubicBezTo>
                <a:cubicBezTo>
                  <a:pt x="166835" y="233318"/>
                  <a:pt x="136855" y="263641"/>
                  <a:pt x="136855" y="263641"/>
                </a:cubicBezTo>
                <a:cubicBezTo>
                  <a:pt x="136855" y="263641"/>
                  <a:pt x="209402" y="263641"/>
                  <a:pt x="233890" y="263641"/>
                </a:cubicBezTo>
                <a:cubicBezTo>
                  <a:pt x="238810" y="263641"/>
                  <a:pt x="242815" y="263069"/>
                  <a:pt x="245905" y="258835"/>
                </a:cubicBezTo>
                <a:cubicBezTo>
                  <a:pt x="249109" y="254373"/>
                  <a:pt x="251169" y="248766"/>
                  <a:pt x="252885" y="243731"/>
                </a:cubicBezTo>
                <a:cubicBezTo>
                  <a:pt x="254258" y="240069"/>
                  <a:pt x="259751" y="223363"/>
                  <a:pt x="268676" y="222104"/>
                </a:cubicBezTo>
                <a:cubicBezTo>
                  <a:pt x="272910" y="221417"/>
                  <a:pt x="275999" y="222333"/>
                  <a:pt x="277945" y="226681"/>
                </a:cubicBezTo>
                <a:cubicBezTo>
                  <a:pt x="282865" y="237781"/>
                  <a:pt x="276457" y="269706"/>
                  <a:pt x="273139" y="280004"/>
                </a:cubicBezTo>
              </a:path>
            </a:pathLst>
          </a:custGeom>
          <a:solidFill>
            <a:srgbClr val="009B99"/>
          </a:solidFill>
          <a:ln w="11257" cap="flat">
            <a:no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078BDE38-1E63-43E7-A156-60CF1D4CA2DB}"/>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153019" y="5973963"/>
            <a:ext cx="376404" cy="250936"/>
          </a:xfrm>
          <a:prstGeom prst="rect">
            <a:avLst/>
          </a:prstGeom>
        </p:spPr>
      </p:pic>
      <p:pic>
        <p:nvPicPr>
          <p:cNvPr id="15" name="Graphic 14">
            <a:extLst>
              <a:ext uri="{FF2B5EF4-FFF2-40B4-BE49-F238E27FC236}">
                <a16:creationId xmlns:a16="http://schemas.microsoft.com/office/drawing/2014/main" id="{8F3737EB-EE2F-4DE2-8E2A-D76F394CECBF}"/>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153019" y="6373701"/>
            <a:ext cx="365129" cy="241723"/>
          </a:xfrm>
          <a:prstGeom prst="rect">
            <a:avLst/>
          </a:prstGeom>
        </p:spPr>
      </p:pic>
      <p:sp>
        <p:nvSpPr>
          <p:cNvPr id="17" name="TextBox 16">
            <a:extLst>
              <a:ext uri="{FF2B5EF4-FFF2-40B4-BE49-F238E27FC236}">
                <a16:creationId xmlns:a16="http://schemas.microsoft.com/office/drawing/2014/main" id="{77A3CE42-EFC6-4296-B046-76EBA3028F70}"/>
              </a:ext>
            </a:extLst>
          </p:cNvPr>
          <p:cNvSpPr txBox="1"/>
          <p:nvPr userDrawn="1"/>
        </p:nvSpPr>
        <p:spPr>
          <a:xfrm rot="16200000">
            <a:off x="-865334" y="4531947"/>
            <a:ext cx="2396161" cy="338554"/>
          </a:xfrm>
          <a:prstGeom prst="rect">
            <a:avLst/>
          </a:prstGeom>
          <a:noFill/>
        </p:spPr>
        <p:txBody>
          <a:bodyPr wrap="square" rtlCol="0">
            <a:spAutoFit/>
          </a:bodyPr>
          <a:lstStyle/>
          <a:p>
            <a:pPr algn="l"/>
            <a:r>
              <a:rPr lang="en-US" sz="800">
                <a:solidFill>
                  <a:schemeClr val="bg1"/>
                </a:solidFill>
              </a:rPr>
              <a:t>A joint initiative of the OECD and the EU, principally financed by the EU.</a:t>
            </a:r>
          </a:p>
        </p:txBody>
      </p:sp>
      <p:sp>
        <p:nvSpPr>
          <p:cNvPr id="8" name="Slide Number Placeholder 11">
            <a:extLst>
              <a:ext uri="{FF2B5EF4-FFF2-40B4-BE49-F238E27FC236}">
                <a16:creationId xmlns:a16="http://schemas.microsoft.com/office/drawing/2014/main" id="{07310927-4B87-4C98-ADAD-C28ADFA8544E}"/>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664195471"/>
      </p:ext>
    </p:extLst>
  </p:cSld>
  <p:clrMap bg1="lt1" tx1="dk1" bg2="lt2" tx2="dk2" accent1="accent1" accent2="accent2" accent3="accent3" accent4="accent4" accent5="accent5" accent6="accent6" hlink="hlink" folHlink="folHlink"/>
  <p:sldLayoutIdLst>
    <p:sldLayoutId id="2147483739" r:id="rId1"/>
    <p:sldLayoutId id="2147483717" r:id="rId2"/>
    <p:sldLayoutId id="2147483687" r:id="rId3"/>
    <p:sldLayoutId id="2147483719" r:id="rId4"/>
    <p:sldLayoutId id="2147483718" r:id="rId5"/>
    <p:sldLayoutId id="2147483720" r:id="rId6"/>
    <p:sldLayoutId id="2147483721" r:id="rId7"/>
    <p:sldLayoutId id="2147483722" r:id="rId8"/>
    <p:sldLayoutId id="2147483724" r:id="rId9"/>
    <p:sldLayoutId id="2147483723" r:id="rId10"/>
    <p:sldLayoutId id="2147483726" r:id="rId11"/>
    <p:sldLayoutId id="2147483725" r:id="rId12"/>
    <p:sldLayoutId id="2147483665" r:id="rId13"/>
    <p:sldLayoutId id="2147483678" r:id="rId14"/>
    <p:sldLayoutId id="2147483683" r:id="rId15"/>
    <p:sldLayoutId id="2147483691" r:id="rId16"/>
    <p:sldLayoutId id="2147483702" r:id="rId17"/>
    <p:sldLayoutId id="2147483703" r:id="rId18"/>
    <p:sldLayoutId id="2147483704" r:id="rId19"/>
    <p:sldLayoutId id="2147483705" r:id="rId20"/>
    <p:sldLayoutId id="2147483714" r:id="rId21"/>
    <p:sldLayoutId id="2147483708" r:id="rId22"/>
    <p:sldLayoutId id="2147483709" r:id="rId23"/>
    <p:sldLayoutId id="2147483710" r:id="rId24"/>
    <p:sldLayoutId id="2147483715" r:id="rId25"/>
    <p:sldLayoutId id="2147483740" r:id="rId26"/>
    <p:sldLayoutId id="2147483731" r:id="rId27"/>
    <p:sldLayoutId id="2147483732" r:id="rId28"/>
    <p:sldLayoutId id="2147483741" r:id="rId29"/>
    <p:sldLayoutId id="2147483737" r:id="rId30"/>
    <p:sldLayoutId id="2147483738" r:id="rId31"/>
  </p:sldLayoutIdLst>
  <p:hf hdr="0" ftr="0" dt="0"/>
  <p:txStyles>
    <p:title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55">
          <p15:clr>
            <a:srgbClr val="F26B43"/>
          </p15:clr>
        </p15:guide>
        <p15:guide id="4" pos="325">
          <p15:clr>
            <a:srgbClr val="F26B43"/>
          </p15:clr>
        </p15:guide>
        <p15:guide id="5" orient="horz" pos="572">
          <p15:clr>
            <a:srgbClr val="F26B43"/>
          </p15:clr>
        </p15:guide>
        <p15:guide id="6" orient="horz" pos="40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1276B7-1698-4E2C-8AF3-78F032C673C0}"/>
              </a:ext>
            </a:extLst>
          </p:cNvPr>
          <p:cNvSpPr/>
          <p:nvPr userDrawn="1"/>
        </p:nvSpPr>
        <p:spPr>
          <a:xfrm>
            <a:off x="0" y="0"/>
            <a:ext cx="681234" cy="6857998"/>
          </a:xfrm>
          <a:prstGeom prst="rect">
            <a:avLst/>
          </a:prstGeom>
          <a:gradFill>
            <a:gsLst>
              <a:gs pos="15000">
                <a:srgbClr val="069B99">
                  <a:alpha val="0"/>
                </a:srgbClr>
              </a:gs>
              <a:gs pos="100000">
                <a:srgbClr val="069B9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raphic 3">
            <a:extLst>
              <a:ext uri="{FF2B5EF4-FFF2-40B4-BE49-F238E27FC236}">
                <a16:creationId xmlns:a16="http://schemas.microsoft.com/office/drawing/2014/main" id="{64D351A5-4F8B-478D-94E0-77BC5B6B8191}"/>
              </a:ext>
            </a:extLst>
          </p:cNvPr>
          <p:cNvSpPr/>
          <p:nvPr/>
        </p:nvSpPr>
        <p:spPr>
          <a:xfrm>
            <a:off x="190869" y="208700"/>
            <a:ext cx="338554" cy="338554"/>
          </a:xfrm>
          <a:custGeom>
            <a:avLst/>
            <a:gdLst>
              <a:gd name="connsiteX0" fmla="*/ 314676 w 377611"/>
              <a:gd name="connsiteY0" fmla="*/ 0 h 377611"/>
              <a:gd name="connsiteX1" fmla="*/ 62935 w 377611"/>
              <a:gd name="connsiteY1" fmla="*/ 0 h 377611"/>
              <a:gd name="connsiteX2" fmla="*/ 0 w 377611"/>
              <a:gd name="connsiteY2" fmla="*/ 62935 h 377611"/>
              <a:gd name="connsiteX3" fmla="*/ 0 w 377611"/>
              <a:gd name="connsiteY3" fmla="*/ 314676 h 377611"/>
              <a:gd name="connsiteX4" fmla="*/ 62935 w 377611"/>
              <a:gd name="connsiteY4" fmla="*/ 377611 h 377611"/>
              <a:gd name="connsiteX5" fmla="*/ 314676 w 377611"/>
              <a:gd name="connsiteY5" fmla="*/ 377611 h 377611"/>
              <a:gd name="connsiteX6" fmla="*/ 377611 w 377611"/>
              <a:gd name="connsiteY6" fmla="*/ 314676 h 377611"/>
              <a:gd name="connsiteX7" fmla="*/ 377611 w 377611"/>
              <a:gd name="connsiteY7" fmla="*/ 62935 h 377611"/>
              <a:gd name="connsiteX8" fmla="*/ 314676 w 377611"/>
              <a:gd name="connsiteY8" fmla="*/ 0 h 377611"/>
              <a:gd name="connsiteX9" fmla="*/ 273825 w 377611"/>
              <a:gd name="connsiteY9" fmla="*/ 279890 h 377611"/>
              <a:gd name="connsiteX10" fmla="*/ 254716 w 377611"/>
              <a:gd name="connsiteY10" fmla="*/ 292591 h 377611"/>
              <a:gd name="connsiteX11" fmla="*/ 107562 w 377611"/>
              <a:gd name="connsiteY11" fmla="*/ 292591 h 377611"/>
              <a:gd name="connsiteX12" fmla="*/ 88567 w 377611"/>
              <a:gd name="connsiteY12" fmla="*/ 278402 h 377611"/>
              <a:gd name="connsiteX13" fmla="*/ 97378 w 377611"/>
              <a:gd name="connsiteY13" fmla="*/ 263412 h 377611"/>
              <a:gd name="connsiteX14" fmla="*/ 181139 w 377611"/>
              <a:gd name="connsiteY14" fmla="*/ 178164 h 377611"/>
              <a:gd name="connsiteX15" fmla="*/ 179308 w 377611"/>
              <a:gd name="connsiteY15" fmla="*/ 176562 h 377611"/>
              <a:gd name="connsiteX16" fmla="*/ 174159 w 377611"/>
              <a:gd name="connsiteY16" fmla="*/ 172328 h 377611"/>
              <a:gd name="connsiteX17" fmla="*/ 166835 w 377611"/>
              <a:gd name="connsiteY17" fmla="*/ 166263 h 377611"/>
              <a:gd name="connsiteX18" fmla="*/ 157452 w 377611"/>
              <a:gd name="connsiteY18" fmla="*/ 158711 h 377611"/>
              <a:gd name="connsiteX19" fmla="*/ 146925 w 377611"/>
              <a:gd name="connsiteY19" fmla="*/ 150243 h 377611"/>
              <a:gd name="connsiteX20" fmla="*/ 135940 w 377611"/>
              <a:gd name="connsiteY20" fmla="*/ 141432 h 377611"/>
              <a:gd name="connsiteX21" fmla="*/ 124726 w 377611"/>
              <a:gd name="connsiteY21" fmla="*/ 132393 h 377611"/>
              <a:gd name="connsiteX22" fmla="*/ 114656 w 377611"/>
              <a:gd name="connsiteY22" fmla="*/ 124268 h 377611"/>
              <a:gd name="connsiteX23" fmla="*/ 105731 w 377611"/>
              <a:gd name="connsiteY23" fmla="*/ 117059 h 377611"/>
              <a:gd name="connsiteX24" fmla="*/ 97035 w 377611"/>
              <a:gd name="connsiteY24" fmla="*/ 109965 h 377611"/>
              <a:gd name="connsiteX25" fmla="*/ 88567 w 377611"/>
              <a:gd name="connsiteY25" fmla="*/ 96806 h 377611"/>
              <a:gd name="connsiteX26" fmla="*/ 96119 w 377611"/>
              <a:gd name="connsiteY26" fmla="*/ 83418 h 377611"/>
              <a:gd name="connsiteX27" fmla="*/ 107791 w 377611"/>
              <a:gd name="connsiteY27" fmla="*/ 81587 h 377611"/>
              <a:gd name="connsiteX28" fmla="*/ 257348 w 377611"/>
              <a:gd name="connsiteY28" fmla="*/ 81587 h 377611"/>
              <a:gd name="connsiteX29" fmla="*/ 273711 w 377611"/>
              <a:gd name="connsiteY29" fmla="*/ 95089 h 377611"/>
              <a:gd name="connsiteX30" fmla="*/ 277144 w 377611"/>
              <a:gd name="connsiteY30" fmla="*/ 131706 h 377611"/>
              <a:gd name="connsiteX31" fmla="*/ 261581 w 377611"/>
              <a:gd name="connsiteY31" fmla="*/ 134681 h 377611"/>
              <a:gd name="connsiteX32" fmla="*/ 253114 w 377611"/>
              <a:gd name="connsiteY32" fmla="*/ 117059 h 377611"/>
              <a:gd name="connsiteX33" fmla="*/ 225994 w 377611"/>
              <a:gd name="connsiteY33" fmla="*/ 110537 h 377611"/>
              <a:gd name="connsiteX34" fmla="*/ 205054 w 377611"/>
              <a:gd name="connsiteY34" fmla="*/ 110537 h 377611"/>
              <a:gd name="connsiteX35" fmla="*/ 154592 w 377611"/>
              <a:gd name="connsiteY35" fmla="*/ 110537 h 377611"/>
              <a:gd name="connsiteX36" fmla="*/ 145895 w 377611"/>
              <a:gd name="connsiteY36" fmla="*/ 110537 h 377611"/>
              <a:gd name="connsiteX37" fmla="*/ 142806 w 377611"/>
              <a:gd name="connsiteY37" fmla="*/ 110537 h 377611"/>
              <a:gd name="connsiteX38" fmla="*/ 207343 w 377611"/>
              <a:gd name="connsiteY38" fmla="*/ 162487 h 377611"/>
              <a:gd name="connsiteX39" fmla="*/ 211119 w 377611"/>
              <a:gd name="connsiteY39" fmla="*/ 187890 h 377611"/>
              <a:gd name="connsiteX40" fmla="*/ 191094 w 377611"/>
              <a:gd name="connsiteY40" fmla="*/ 208487 h 377611"/>
              <a:gd name="connsiteX41" fmla="*/ 136855 w 377611"/>
              <a:gd name="connsiteY41" fmla="*/ 263641 h 377611"/>
              <a:gd name="connsiteX42" fmla="*/ 233890 w 377611"/>
              <a:gd name="connsiteY42" fmla="*/ 263641 h 377611"/>
              <a:gd name="connsiteX43" fmla="*/ 245905 w 377611"/>
              <a:gd name="connsiteY43" fmla="*/ 258835 h 377611"/>
              <a:gd name="connsiteX44" fmla="*/ 252885 w 377611"/>
              <a:gd name="connsiteY44" fmla="*/ 243731 h 377611"/>
              <a:gd name="connsiteX45" fmla="*/ 268676 w 377611"/>
              <a:gd name="connsiteY45" fmla="*/ 222104 h 377611"/>
              <a:gd name="connsiteX46" fmla="*/ 277945 w 377611"/>
              <a:gd name="connsiteY46" fmla="*/ 226681 h 377611"/>
              <a:gd name="connsiteX47" fmla="*/ 273139 w 377611"/>
              <a:gd name="connsiteY47" fmla="*/ 280004 h 3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77611" h="377611">
                <a:moveTo>
                  <a:pt x="314676" y="0"/>
                </a:moveTo>
                <a:lnTo>
                  <a:pt x="62935" y="0"/>
                </a:lnTo>
                <a:cubicBezTo>
                  <a:pt x="28149" y="0"/>
                  <a:pt x="0" y="28149"/>
                  <a:pt x="0" y="62935"/>
                </a:cubicBezTo>
                <a:lnTo>
                  <a:pt x="0" y="314676"/>
                </a:lnTo>
                <a:cubicBezTo>
                  <a:pt x="0" y="349462"/>
                  <a:pt x="28149" y="377611"/>
                  <a:pt x="62935" y="377611"/>
                </a:cubicBezTo>
                <a:lnTo>
                  <a:pt x="314676" y="377611"/>
                </a:lnTo>
                <a:cubicBezTo>
                  <a:pt x="349462" y="377611"/>
                  <a:pt x="377611" y="349462"/>
                  <a:pt x="377611" y="314676"/>
                </a:cubicBezTo>
                <a:lnTo>
                  <a:pt x="377611" y="62935"/>
                </a:lnTo>
                <a:cubicBezTo>
                  <a:pt x="377611" y="28149"/>
                  <a:pt x="349462" y="0"/>
                  <a:pt x="314676" y="0"/>
                </a:cubicBezTo>
                <a:moveTo>
                  <a:pt x="273825" y="279890"/>
                </a:moveTo>
                <a:cubicBezTo>
                  <a:pt x="270278" y="288701"/>
                  <a:pt x="267074" y="292362"/>
                  <a:pt x="254716" y="292591"/>
                </a:cubicBezTo>
                <a:cubicBezTo>
                  <a:pt x="243273" y="292820"/>
                  <a:pt x="131020" y="292591"/>
                  <a:pt x="107562" y="292591"/>
                </a:cubicBezTo>
                <a:cubicBezTo>
                  <a:pt x="98064" y="292935"/>
                  <a:pt x="89940" y="290188"/>
                  <a:pt x="88567" y="278402"/>
                </a:cubicBezTo>
                <a:cubicBezTo>
                  <a:pt x="88796" y="275656"/>
                  <a:pt x="88567" y="270965"/>
                  <a:pt x="97378" y="263412"/>
                </a:cubicBezTo>
                <a:cubicBezTo>
                  <a:pt x="105846" y="254258"/>
                  <a:pt x="181253" y="178621"/>
                  <a:pt x="181139" y="178164"/>
                </a:cubicBezTo>
                <a:cubicBezTo>
                  <a:pt x="181024" y="177592"/>
                  <a:pt x="179766" y="176905"/>
                  <a:pt x="179308" y="176562"/>
                </a:cubicBezTo>
                <a:cubicBezTo>
                  <a:pt x="177592" y="175189"/>
                  <a:pt x="175875" y="173701"/>
                  <a:pt x="174159" y="172328"/>
                </a:cubicBezTo>
                <a:cubicBezTo>
                  <a:pt x="171756" y="170268"/>
                  <a:pt x="169238" y="168323"/>
                  <a:pt x="166835" y="166263"/>
                </a:cubicBezTo>
                <a:cubicBezTo>
                  <a:pt x="163746" y="163746"/>
                  <a:pt x="160656" y="161228"/>
                  <a:pt x="157452" y="158711"/>
                </a:cubicBezTo>
                <a:cubicBezTo>
                  <a:pt x="153905" y="155850"/>
                  <a:pt x="150472" y="152990"/>
                  <a:pt x="146925" y="150243"/>
                </a:cubicBezTo>
                <a:cubicBezTo>
                  <a:pt x="143263" y="147268"/>
                  <a:pt x="139602" y="144408"/>
                  <a:pt x="135940" y="141432"/>
                </a:cubicBezTo>
                <a:cubicBezTo>
                  <a:pt x="132164" y="138457"/>
                  <a:pt x="128502" y="135368"/>
                  <a:pt x="124726" y="132393"/>
                </a:cubicBezTo>
                <a:cubicBezTo>
                  <a:pt x="121408" y="129646"/>
                  <a:pt x="117975" y="127015"/>
                  <a:pt x="114656" y="124268"/>
                </a:cubicBezTo>
                <a:cubicBezTo>
                  <a:pt x="111681" y="121865"/>
                  <a:pt x="108706" y="119462"/>
                  <a:pt x="105731" y="117059"/>
                </a:cubicBezTo>
                <a:cubicBezTo>
                  <a:pt x="102870" y="114771"/>
                  <a:pt x="99895" y="112368"/>
                  <a:pt x="97035" y="109965"/>
                </a:cubicBezTo>
                <a:cubicBezTo>
                  <a:pt x="92915" y="106647"/>
                  <a:pt x="89025" y="102298"/>
                  <a:pt x="88567" y="96806"/>
                </a:cubicBezTo>
                <a:cubicBezTo>
                  <a:pt x="88109" y="91313"/>
                  <a:pt x="90970" y="85821"/>
                  <a:pt x="96119" y="83418"/>
                </a:cubicBezTo>
                <a:cubicBezTo>
                  <a:pt x="100010" y="81587"/>
                  <a:pt x="103671" y="81587"/>
                  <a:pt x="107791" y="81587"/>
                </a:cubicBezTo>
                <a:lnTo>
                  <a:pt x="257348" y="81587"/>
                </a:lnTo>
                <a:cubicBezTo>
                  <a:pt x="261925" y="81587"/>
                  <a:pt x="269019" y="81587"/>
                  <a:pt x="273711" y="95089"/>
                </a:cubicBezTo>
                <a:cubicBezTo>
                  <a:pt x="279089" y="110537"/>
                  <a:pt x="278288" y="122666"/>
                  <a:pt x="277144" y="131706"/>
                </a:cubicBezTo>
                <a:cubicBezTo>
                  <a:pt x="275999" y="140860"/>
                  <a:pt x="268905" y="148870"/>
                  <a:pt x="261581" y="134681"/>
                </a:cubicBezTo>
                <a:cubicBezTo>
                  <a:pt x="258492" y="128731"/>
                  <a:pt x="257233" y="122209"/>
                  <a:pt x="253114" y="117059"/>
                </a:cubicBezTo>
                <a:cubicBezTo>
                  <a:pt x="246591" y="108592"/>
                  <a:pt x="235263" y="110651"/>
                  <a:pt x="225994" y="110537"/>
                </a:cubicBezTo>
                <a:cubicBezTo>
                  <a:pt x="219014" y="110423"/>
                  <a:pt x="212034" y="110537"/>
                  <a:pt x="205054" y="110537"/>
                </a:cubicBezTo>
                <a:cubicBezTo>
                  <a:pt x="188233" y="110194"/>
                  <a:pt x="171413" y="110537"/>
                  <a:pt x="154592" y="110537"/>
                </a:cubicBezTo>
                <a:cubicBezTo>
                  <a:pt x="151731" y="110537"/>
                  <a:pt x="148756" y="110537"/>
                  <a:pt x="145895" y="110537"/>
                </a:cubicBezTo>
                <a:cubicBezTo>
                  <a:pt x="145437" y="110537"/>
                  <a:pt x="143263" y="110880"/>
                  <a:pt x="142806" y="110537"/>
                </a:cubicBezTo>
                <a:cubicBezTo>
                  <a:pt x="142806" y="110537"/>
                  <a:pt x="207343" y="162487"/>
                  <a:pt x="207343" y="162487"/>
                </a:cubicBezTo>
                <a:cubicBezTo>
                  <a:pt x="207343" y="162487"/>
                  <a:pt x="223592" y="172328"/>
                  <a:pt x="211119" y="187890"/>
                </a:cubicBezTo>
                <a:cubicBezTo>
                  <a:pt x="207800" y="192009"/>
                  <a:pt x="198074" y="201278"/>
                  <a:pt x="191094" y="208487"/>
                </a:cubicBezTo>
                <a:cubicBezTo>
                  <a:pt x="166835" y="233318"/>
                  <a:pt x="136855" y="263641"/>
                  <a:pt x="136855" y="263641"/>
                </a:cubicBezTo>
                <a:cubicBezTo>
                  <a:pt x="136855" y="263641"/>
                  <a:pt x="209402" y="263641"/>
                  <a:pt x="233890" y="263641"/>
                </a:cubicBezTo>
                <a:cubicBezTo>
                  <a:pt x="238810" y="263641"/>
                  <a:pt x="242815" y="263069"/>
                  <a:pt x="245905" y="258835"/>
                </a:cubicBezTo>
                <a:cubicBezTo>
                  <a:pt x="249109" y="254373"/>
                  <a:pt x="251169" y="248766"/>
                  <a:pt x="252885" y="243731"/>
                </a:cubicBezTo>
                <a:cubicBezTo>
                  <a:pt x="254258" y="240069"/>
                  <a:pt x="259751" y="223363"/>
                  <a:pt x="268676" y="222104"/>
                </a:cubicBezTo>
                <a:cubicBezTo>
                  <a:pt x="272910" y="221417"/>
                  <a:pt x="275999" y="222333"/>
                  <a:pt x="277945" y="226681"/>
                </a:cubicBezTo>
                <a:cubicBezTo>
                  <a:pt x="282865" y="237781"/>
                  <a:pt x="276457" y="269706"/>
                  <a:pt x="273139" y="280004"/>
                </a:cubicBezTo>
              </a:path>
            </a:pathLst>
          </a:custGeom>
          <a:solidFill>
            <a:srgbClr val="009B99"/>
          </a:solidFill>
          <a:ln w="11257" cap="flat">
            <a:noFill/>
            <a:prstDash val="solid"/>
            <a:miter/>
          </a:ln>
        </p:spPr>
        <p:txBody>
          <a:bodyPr rtlCol="0" anchor="ctr"/>
          <a:lstStyle/>
          <a:p>
            <a:endParaRPr lang="en-US"/>
          </a:p>
        </p:txBody>
      </p:sp>
      <p:pic>
        <p:nvPicPr>
          <p:cNvPr id="7" name="Graphic 6">
            <a:extLst>
              <a:ext uri="{FF2B5EF4-FFF2-40B4-BE49-F238E27FC236}">
                <a16:creationId xmlns:a16="http://schemas.microsoft.com/office/drawing/2014/main" id="{078BDE38-1E63-43E7-A156-60CF1D4CA2DB}"/>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53019" y="5973963"/>
            <a:ext cx="376404" cy="250936"/>
          </a:xfrm>
          <a:prstGeom prst="rect">
            <a:avLst/>
          </a:prstGeom>
        </p:spPr>
      </p:pic>
      <p:pic>
        <p:nvPicPr>
          <p:cNvPr id="15" name="Graphic 14">
            <a:extLst>
              <a:ext uri="{FF2B5EF4-FFF2-40B4-BE49-F238E27FC236}">
                <a16:creationId xmlns:a16="http://schemas.microsoft.com/office/drawing/2014/main" id="{8F3737EB-EE2F-4DE2-8E2A-D76F394CECBF}"/>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153019" y="6373701"/>
            <a:ext cx="365129" cy="241723"/>
          </a:xfrm>
          <a:prstGeom prst="rect">
            <a:avLst/>
          </a:prstGeom>
        </p:spPr>
      </p:pic>
      <p:sp>
        <p:nvSpPr>
          <p:cNvPr id="17" name="TextBox 16">
            <a:extLst>
              <a:ext uri="{FF2B5EF4-FFF2-40B4-BE49-F238E27FC236}">
                <a16:creationId xmlns:a16="http://schemas.microsoft.com/office/drawing/2014/main" id="{77A3CE42-EFC6-4296-B046-76EBA3028F70}"/>
              </a:ext>
            </a:extLst>
          </p:cNvPr>
          <p:cNvSpPr txBox="1"/>
          <p:nvPr userDrawn="1"/>
        </p:nvSpPr>
        <p:spPr>
          <a:xfrm rot="16200000">
            <a:off x="-865334" y="4531947"/>
            <a:ext cx="2396161" cy="338554"/>
          </a:xfrm>
          <a:prstGeom prst="rect">
            <a:avLst/>
          </a:prstGeom>
          <a:noFill/>
        </p:spPr>
        <p:txBody>
          <a:bodyPr wrap="square" rtlCol="0">
            <a:spAutoFit/>
          </a:bodyPr>
          <a:lstStyle/>
          <a:p>
            <a:pPr algn="l"/>
            <a:r>
              <a:rPr lang="en-US" sz="800">
                <a:solidFill>
                  <a:schemeClr val="bg1"/>
                </a:solidFill>
              </a:rPr>
              <a:t>A joint initiative of the OECD and the EU, principally financed by the EU.</a:t>
            </a:r>
          </a:p>
        </p:txBody>
      </p:sp>
      <p:sp>
        <p:nvSpPr>
          <p:cNvPr id="8" name="Slide Number Placeholder 11">
            <a:extLst>
              <a:ext uri="{FF2B5EF4-FFF2-40B4-BE49-F238E27FC236}">
                <a16:creationId xmlns:a16="http://schemas.microsoft.com/office/drawing/2014/main" id="{07310927-4B87-4C98-ADAD-C28ADFA8544E}"/>
              </a:ext>
            </a:extLst>
          </p:cNvPr>
          <p:cNvSpPr>
            <a:spLocks noGrp="1"/>
          </p:cNvSpPr>
          <p:nvPr>
            <p:ph type="sldNum" sz="quarter" idx="4"/>
          </p:nvPr>
        </p:nvSpPr>
        <p:spPr>
          <a:xfrm>
            <a:off x="9429274" y="6492873"/>
            <a:ext cx="2609707" cy="365125"/>
          </a:xfrm>
          <a:prstGeom prst="rect">
            <a:avLst/>
          </a:prstGeom>
        </p:spPr>
        <p:txBody>
          <a:bodyPr anchor="ctr" anchorCtr="0"/>
          <a:lstStyle>
            <a:lvl1pPr algn="r">
              <a:defRPr sz="1100">
                <a:solidFill>
                  <a:schemeClr val="tx1"/>
                </a:solidFill>
                <a:latin typeface="+mj-lt"/>
              </a:defRPr>
            </a:lvl1pPr>
          </a:lstStyle>
          <a:p>
            <a:fld id="{A36EBB71-1AEC-4D92-8A51-969FF0A7CB17}" type="slidenum">
              <a:rPr lang="en-GB" smtClean="0"/>
              <a:pPr/>
              <a:t>‹#›</a:t>
            </a:fld>
            <a:endParaRPr lang="en-GB"/>
          </a:p>
        </p:txBody>
      </p:sp>
    </p:spTree>
    <p:extLst>
      <p:ext uri="{BB962C8B-B14F-4D97-AF65-F5344CB8AC3E}">
        <p14:creationId xmlns:p14="http://schemas.microsoft.com/office/powerpoint/2010/main" val="66419547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42" r:id="rId32"/>
  </p:sldLayoutIdLst>
  <p:hf hdr="0" ftr="0" dt="0"/>
  <p:txStyles>
    <p:title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355">
          <p15:clr>
            <a:srgbClr val="F26B43"/>
          </p15:clr>
        </p15:guide>
        <p15:guide id="4" pos="325">
          <p15:clr>
            <a:srgbClr val="F26B43"/>
          </p15:clr>
        </p15:guide>
        <p15:guide id="5" orient="horz" pos="572">
          <p15:clr>
            <a:srgbClr val="F26B43"/>
          </p15:clr>
        </p15:guide>
        <p15:guide id="6" orient="horz" pos="40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par-portal.sigmaweb.org/" TargetMode="Externa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7A65040-F7FB-4F67-8F12-F12E20645C48}"/>
              </a:ext>
            </a:extLst>
          </p:cNvPr>
          <p:cNvSpPr>
            <a:spLocks noGrp="1"/>
          </p:cNvSpPr>
          <p:nvPr>
            <p:ph type="body" sz="quarter" idx="14"/>
          </p:nvPr>
        </p:nvSpPr>
        <p:spPr>
          <a:xfrm>
            <a:off x="885554" y="3124148"/>
            <a:ext cx="7362899" cy="1872057"/>
          </a:xfrm>
        </p:spPr>
        <p:txBody>
          <a:bodyPr>
            <a:noAutofit/>
          </a:bodyPr>
          <a:lstStyle/>
          <a:p>
            <a:pPr>
              <a:lnSpc>
                <a:spcPct val="100000"/>
              </a:lnSpc>
            </a:pPr>
            <a:r>
              <a:rPr lang="en-US" dirty="0">
                <a:cs typeface="Times New Roman" panose="02020603050405020304" pitchFamily="18" charset="0"/>
              </a:rPr>
              <a:t>SIGMA monitoring – public procurement in Western Balkans</a:t>
            </a:r>
            <a:endParaRPr lang="en-US" sz="4000" dirty="0">
              <a:cs typeface="Times New Roman" panose="02020603050405020304" pitchFamily="18" charset="0"/>
            </a:endParaRPr>
          </a:p>
        </p:txBody>
      </p:sp>
      <p:sp>
        <p:nvSpPr>
          <p:cNvPr id="11" name="Text Placeholder 10"/>
          <p:cNvSpPr>
            <a:spLocks noGrp="1"/>
          </p:cNvSpPr>
          <p:nvPr>
            <p:ph type="body" sz="quarter" idx="17"/>
          </p:nvPr>
        </p:nvSpPr>
        <p:spPr>
          <a:xfrm>
            <a:off x="885555" y="5797484"/>
            <a:ext cx="6581424" cy="400607"/>
          </a:xfrm>
        </p:spPr>
        <p:txBody>
          <a:bodyPr>
            <a:normAutofit/>
          </a:bodyPr>
          <a:lstStyle/>
          <a:p>
            <a:r>
              <a:rPr lang="en-GB" sz="2000" i="1" dirty="0"/>
              <a:t>Marian Lemke, SIGMA, 5 February 2024</a:t>
            </a:r>
            <a:endParaRPr lang="en-GB" i="1" dirty="0"/>
          </a:p>
        </p:txBody>
      </p:sp>
      <p:sp>
        <p:nvSpPr>
          <p:cNvPr id="2" name="Text Placeholder 1">
            <a:extLst>
              <a:ext uri="{FF2B5EF4-FFF2-40B4-BE49-F238E27FC236}">
                <a16:creationId xmlns:a16="http://schemas.microsoft.com/office/drawing/2014/main" id="{0AD518AC-C7D4-8430-7648-B4B8C1DB7993}"/>
              </a:ext>
            </a:extLst>
          </p:cNvPr>
          <p:cNvSpPr>
            <a:spLocks noGrp="1"/>
          </p:cNvSpPr>
          <p:nvPr>
            <p:ph type="body" sz="quarter" idx="18"/>
          </p:nvPr>
        </p:nvSpPr>
        <p:spPr>
          <a:xfrm>
            <a:off x="885555" y="2657719"/>
            <a:ext cx="6581424" cy="466430"/>
          </a:xfrm>
        </p:spPr>
        <p:txBody>
          <a:bodyPr>
            <a:noAutofit/>
          </a:bodyPr>
          <a:lstStyle/>
          <a:p>
            <a:endParaRPr lang="en-GB" b="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0142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0424C-0E74-CD8F-76EB-6648F709090F}"/>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378C9997-D863-DBE2-BD88-46833CE872B4}"/>
              </a:ext>
            </a:extLst>
          </p:cNvPr>
          <p:cNvSpPr>
            <a:spLocks noGrp="1"/>
          </p:cNvSpPr>
          <p:nvPr>
            <p:ph type="body"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F3FCF579-1975-EEED-123C-5CC4A97F2E6B}"/>
              </a:ext>
            </a:extLst>
          </p:cNvPr>
          <p:cNvSpPr>
            <a:spLocks noGrp="1"/>
          </p:cNvSpPr>
          <p:nvPr>
            <p:ph type="sldNum" sz="quarter" idx="4"/>
          </p:nvPr>
        </p:nvSpPr>
        <p:spPr/>
        <p:txBody>
          <a:bodyPr/>
          <a:lstStyle/>
          <a:p>
            <a:fld id="{A36EBB71-1AEC-4D92-8A51-969FF0A7CB17}" type="slidenum">
              <a:rPr lang="en-GB" smtClean="0"/>
              <a:pPr/>
              <a:t>10</a:t>
            </a:fld>
            <a:endParaRPr lang="en-GB"/>
          </a:p>
        </p:txBody>
      </p:sp>
      <p:pic>
        <p:nvPicPr>
          <p:cNvPr id="5" name="Content Placeholder 4">
            <a:extLst>
              <a:ext uri="{FF2B5EF4-FFF2-40B4-BE49-F238E27FC236}">
                <a16:creationId xmlns:a16="http://schemas.microsoft.com/office/drawing/2014/main" id="{8E5B42E0-602B-D77B-4255-ECF25132CA4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2352" y="109217"/>
            <a:ext cx="8609052" cy="6058222"/>
          </a:xfrm>
          <a:prstGeom prst="rect">
            <a:avLst/>
          </a:prstGeom>
          <a:noFill/>
          <a:ln>
            <a:noFill/>
          </a:ln>
        </p:spPr>
      </p:pic>
    </p:spTree>
    <p:extLst>
      <p:ext uri="{BB962C8B-B14F-4D97-AF65-F5344CB8AC3E}">
        <p14:creationId xmlns:p14="http://schemas.microsoft.com/office/powerpoint/2010/main" val="174699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3D2BC-9892-1DA3-6019-4F1060255518}"/>
              </a:ext>
            </a:extLst>
          </p:cNvPr>
          <p:cNvSpPr>
            <a:spLocks noGrp="1"/>
          </p:cNvSpPr>
          <p:nvPr>
            <p:ph type="body" sz="quarter" idx="13"/>
          </p:nvPr>
        </p:nvSpPr>
        <p:spPr/>
        <p:txBody>
          <a:bodyPr/>
          <a:lstStyle/>
          <a:p>
            <a:pPr algn="ctr"/>
            <a:r>
              <a:rPr lang="en-GB" dirty="0"/>
              <a:t>Legislation</a:t>
            </a:r>
            <a:endParaRPr lang="en-US" dirty="0"/>
          </a:p>
        </p:txBody>
      </p:sp>
      <p:sp>
        <p:nvSpPr>
          <p:cNvPr id="3" name="Text Placeholder 2">
            <a:extLst>
              <a:ext uri="{FF2B5EF4-FFF2-40B4-BE49-F238E27FC236}">
                <a16:creationId xmlns:a16="http://schemas.microsoft.com/office/drawing/2014/main" id="{25B5EAD7-68CF-7039-ABB5-3999ECF89B52}"/>
              </a:ext>
            </a:extLst>
          </p:cNvPr>
          <p:cNvSpPr>
            <a:spLocks noGrp="1"/>
          </p:cNvSpPr>
          <p:nvPr>
            <p:ph type="body" sz="quarter" idx="14"/>
          </p:nvPr>
        </p:nvSpPr>
        <p:spPr/>
        <p:txBody>
          <a:bodyPr/>
          <a:lstStyle/>
          <a:p>
            <a:r>
              <a:rPr lang="en-US" sz="1800" dirty="0"/>
              <a:t>There have been a number of developments in the region as regards to public procurement since 2017 </a:t>
            </a:r>
          </a:p>
          <a:p>
            <a:r>
              <a:rPr lang="en-US" sz="1800" dirty="0"/>
              <a:t>Principle 6.10 scoring: 3.16 (2017) – 4.16 (2021)</a:t>
            </a:r>
          </a:p>
          <a:p>
            <a:r>
              <a:rPr lang="en-US" sz="1800" dirty="0"/>
              <a:t>New strategic policy instruments have been adopted, and legal frameworks have significantly improved and are now mostly </a:t>
            </a:r>
            <a:r>
              <a:rPr lang="en-US" sz="1800" dirty="0" err="1"/>
              <a:t>harmonised</a:t>
            </a:r>
            <a:r>
              <a:rPr lang="en-US" sz="1800" dirty="0"/>
              <a:t> with EU requirements (including defense and utilities)</a:t>
            </a:r>
          </a:p>
          <a:p>
            <a:r>
              <a:rPr lang="en-US" dirty="0"/>
              <a:t>PPPs/concessions still needs to be harmonized with international standards</a:t>
            </a:r>
            <a:endParaRPr lang="en-US" sz="1800" dirty="0"/>
          </a:p>
          <a:p>
            <a:r>
              <a:rPr lang="en-US" dirty="0"/>
              <a:t>Regress noted: special regulations adding exemptions </a:t>
            </a:r>
            <a:endParaRPr lang="en-US" sz="1800" dirty="0"/>
          </a:p>
          <a:p>
            <a:endParaRPr lang="en-US" dirty="0"/>
          </a:p>
          <a:p>
            <a:r>
              <a:rPr lang="en-US" dirty="0"/>
              <a:t>Recommendations</a:t>
            </a:r>
          </a:p>
          <a:p>
            <a:pPr lvl="1"/>
            <a:r>
              <a:rPr lang="en-GB" dirty="0">
                <a:effectLst/>
                <a:latin typeface="Calibri" panose="020F0502020204030204" pitchFamily="34" charset="0"/>
                <a:ea typeface="Times New Roman" panose="02020603050405020304" pitchFamily="18" charset="0"/>
                <a:cs typeface="Calibri" panose="020F0502020204030204" pitchFamily="34" charset="0"/>
              </a:rPr>
              <a:t>Harmonisation of public procurement legislation (including Public Private Partnerships and concessions) with the EU legislation should be completed;</a:t>
            </a:r>
          </a:p>
          <a:p>
            <a:pPr lvl="1"/>
            <a:r>
              <a:rPr lang="en-GB" dirty="0">
                <a:latin typeface="Calibri" panose="020F0502020204030204" pitchFamily="34" charset="0"/>
                <a:cs typeface="Calibri" panose="020F0502020204030204" pitchFamily="34" charset="0"/>
              </a:rPr>
              <a:t>Review/abolishment of special regulations</a:t>
            </a:r>
            <a:endParaRPr lang="en-US" dirty="0"/>
          </a:p>
        </p:txBody>
      </p:sp>
      <p:sp>
        <p:nvSpPr>
          <p:cNvPr id="4" name="Slide Number Placeholder 3">
            <a:extLst>
              <a:ext uri="{FF2B5EF4-FFF2-40B4-BE49-F238E27FC236}">
                <a16:creationId xmlns:a16="http://schemas.microsoft.com/office/drawing/2014/main" id="{76F80EB8-0DFB-E338-3857-42D6330631DC}"/>
              </a:ext>
            </a:extLst>
          </p:cNvPr>
          <p:cNvSpPr>
            <a:spLocks noGrp="1"/>
          </p:cNvSpPr>
          <p:nvPr>
            <p:ph type="sldNum" sz="quarter" idx="4"/>
          </p:nvPr>
        </p:nvSpPr>
        <p:spPr/>
        <p:txBody>
          <a:bodyPr/>
          <a:lstStyle/>
          <a:p>
            <a:fld id="{A36EBB71-1AEC-4D92-8A51-969FF0A7CB17}" type="slidenum">
              <a:rPr lang="en-GB" smtClean="0"/>
              <a:pPr/>
              <a:t>11</a:t>
            </a:fld>
            <a:endParaRPr lang="en-GB"/>
          </a:p>
        </p:txBody>
      </p:sp>
    </p:spTree>
    <p:extLst>
      <p:ext uri="{BB962C8B-B14F-4D97-AF65-F5344CB8AC3E}">
        <p14:creationId xmlns:p14="http://schemas.microsoft.com/office/powerpoint/2010/main" val="297113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2E7AAF-DFBC-083B-A717-262449B3E344}"/>
              </a:ext>
            </a:extLst>
          </p:cNvPr>
          <p:cNvSpPr>
            <a:spLocks noGrp="1"/>
          </p:cNvSpPr>
          <p:nvPr>
            <p:ph type="body" sz="quarter" idx="13"/>
          </p:nvPr>
        </p:nvSpPr>
        <p:spPr/>
        <p:txBody>
          <a:bodyPr/>
          <a:lstStyle/>
          <a:p>
            <a:pPr algn="ctr"/>
            <a:r>
              <a:rPr lang="en-GB" dirty="0"/>
              <a:t>Institutional capacity</a:t>
            </a:r>
            <a:endParaRPr lang="en-US" dirty="0"/>
          </a:p>
        </p:txBody>
      </p:sp>
      <p:sp>
        <p:nvSpPr>
          <p:cNvPr id="3" name="Text Placeholder 2">
            <a:extLst>
              <a:ext uri="{FF2B5EF4-FFF2-40B4-BE49-F238E27FC236}">
                <a16:creationId xmlns:a16="http://schemas.microsoft.com/office/drawing/2014/main" id="{53000629-D623-8C01-0139-2E081A95AD2F}"/>
              </a:ext>
            </a:extLst>
          </p:cNvPr>
          <p:cNvSpPr>
            <a:spLocks noGrp="1"/>
          </p:cNvSpPr>
          <p:nvPr>
            <p:ph type="body" sz="quarter" idx="14"/>
          </p:nvPr>
        </p:nvSpPr>
        <p:spPr/>
        <p:txBody>
          <a:bodyPr/>
          <a:lstStyle/>
          <a:p>
            <a:r>
              <a:rPr lang="en-US" sz="1800" dirty="0"/>
              <a:t>Scoring for principle 6.11: 3.33 (2017) – 3.83 (2021)</a:t>
            </a:r>
          </a:p>
          <a:p>
            <a:r>
              <a:rPr lang="en-US" sz="1800" dirty="0"/>
              <a:t>The institutional set-up (classical procurement) is solid and mature, but often understaffed</a:t>
            </a:r>
          </a:p>
          <a:p>
            <a:r>
              <a:rPr lang="en-US" dirty="0"/>
              <a:t>Central capacity for PPPs/concessions weak and fragmented</a:t>
            </a:r>
            <a:endParaRPr lang="en-US" sz="1800" dirty="0"/>
          </a:p>
          <a:p>
            <a:r>
              <a:rPr lang="en-US" sz="1800" dirty="0"/>
              <a:t>Electronic procurement tools are well developed and widely used</a:t>
            </a:r>
          </a:p>
          <a:p>
            <a:endParaRPr lang="en-US" dirty="0"/>
          </a:p>
          <a:p>
            <a:r>
              <a:rPr lang="en-US" dirty="0"/>
              <a:t>Recommendations:</a:t>
            </a:r>
          </a:p>
          <a:p>
            <a:pPr lvl="1" algn="just">
              <a:lnSpc>
                <a:spcPct val="107000"/>
              </a:lnSpc>
              <a:spcAft>
                <a:spcPts val="800"/>
              </a:spcAft>
            </a:pPr>
            <a:r>
              <a:rPr lang="en-GB" dirty="0">
                <a:effectLst/>
                <a:latin typeface="Calibri" panose="020F0502020204030204" pitchFamily="34" charset="0"/>
                <a:ea typeface="Times New Roman" panose="02020603050405020304" pitchFamily="18" charset="0"/>
                <a:cs typeface="Calibri" panose="020F0502020204030204" pitchFamily="34" charset="0"/>
              </a:rPr>
              <a:t>While acknowledging the need for independence, the central procurement institutions (including the review bodies and state audit) need to establish permanent and efficient mechanisms to co-ordinate interpretation of procurement legislation;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r>
              <a:rPr lang="en-GB" dirty="0">
                <a:effectLst/>
                <a:latin typeface="Calibri" panose="020F0502020204030204" pitchFamily="34" charset="0"/>
                <a:ea typeface="Times New Roman" panose="02020603050405020304" pitchFamily="18" charset="0"/>
                <a:cs typeface="Calibri" panose="020F0502020204030204" pitchFamily="34" charset="0"/>
              </a:rPr>
              <a:t>The central procurement institutions (including those for PPPs and concessions) should be properly resourced to be able to satisfactorily perform all their statutory functions;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0D948DD-6F7B-19DF-817D-F963B7C5E1BF}"/>
              </a:ext>
            </a:extLst>
          </p:cNvPr>
          <p:cNvSpPr>
            <a:spLocks noGrp="1"/>
          </p:cNvSpPr>
          <p:nvPr>
            <p:ph type="sldNum" sz="quarter" idx="4"/>
          </p:nvPr>
        </p:nvSpPr>
        <p:spPr/>
        <p:txBody>
          <a:bodyPr/>
          <a:lstStyle/>
          <a:p>
            <a:fld id="{A36EBB71-1AEC-4D92-8A51-969FF0A7CB17}" type="slidenum">
              <a:rPr lang="en-GB" smtClean="0"/>
              <a:pPr/>
              <a:t>12</a:t>
            </a:fld>
            <a:endParaRPr lang="en-GB"/>
          </a:p>
        </p:txBody>
      </p:sp>
    </p:spTree>
    <p:extLst>
      <p:ext uri="{BB962C8B-B14F-4D97-AF65-F5344CB8AC3E}">
        <p14:creationId xmlns:p14="http://schemas.microsoft.com/office/powerpoint/2010/main" val="218881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4AACC-9DB6-4B49-6C2B-E970B7CDF1D2}"/>
              </a:ext>
            </a:extLst>
          </p:cNvPr>
          <p:cNvSpPr>
            <a:spLocks noGrp="1"/>
          </p:cNvSpPr>
          <p:nvPr>
            <p:ph type="body" sz="quarter" idx="13"/>
          </p:nvPr>
        </p:nvSpPr>
        <p:spPr/>
        <p:txBody>
          <a:bodyPr/>
          <a:lstStyle/>
          <a:p>
            <a:pPr algn="ctr"/>
            <a:r>
              <a:rPr lang="en-GB" dirty="0"/>
              <a:t>Review systems</a:t>
            </a:r>
            <a:endParaRPr lang="en-US" dirty="0"/>
          </a:p>
        </p:txBody>
      </p:sp>
      <p:sp>
        <p:nvSpPr>
          <p:cNvPr id="3" name="Text Placeholder 2">
            <a:extLst>
              <a:ext uri="{FF2B5EF4-FFF2-40B4-BE49-F238E27FC236}">
                <a16:creationId xmlns:a16="http://schemas.microsoft.com/office/drawing/2014/main" id="{3FF59A4B-9648-B957-F47E-3801BA5F9BC1}"/>
              </a:ext>
            </a:extLst>
          </p:cNvPr>
          <p:cNvSpPr>
            <a:spLocks noGrp="1"/>
          </p:cNvSpPr>
          <p:nvPr>
            <p:ph type="body" sz="quarter" idx="14"/>
          </p:nvPr>
        </p:nvSpPr>
        <p:spPr/>
        <p:txBody>
          <a:bodyPr/>
          <a:lstStyle/>
          <a:p>
            <a:r>
              <a:rPr lang="en-GB" dirty="0"/>
              <a:t>Principle 6.12 scoring: 3.33 (2017) – 4.17 (2021)</a:t>
            </a:r>
          </a:p>
          <a:p>
            <a:r>
              <a:rPr lang="en-US" sz="1800" dirty="0"/>
              <a:t>Independent review systems, in line with international standards, are in place. </a:t>
            </a:r>
          </a:p>
          <a:p>
            <a:r>
              <a:rPr lang="en-US" dirty="0"/>
              <a:t>Significant number of appeals submitted proves trust to the review system</a:t>
            </a:r>
            <a:endParaRPr lang="en-US" sz="1800" dirty="0"/>
          </a:p>
          <a:p>
            <a:r>
              <a:rPr lang="en-US" sz="1800" dirty="0"/>
              <a:t>Decision making process are often long, especially </a:t>
            </a:r>
            <a:r>
              <a:rPr lang="en-US" dirty="0"/>
              <a:t>at the judicial level. </a:t>
            </a:r>
            <a:endParaRPr lang="en-US" sz="1800" dirty="0"/>
          </a:p>
          <a:p>
            <a:r>
              <a:rPr lang="en-US" dirty="0"/>
              <a:t>Q</a:t>
            </a:r>
            <a:r>
              <a:rPr lang="en-US" sz="1800" dirty="0"/>
              <a:t>uality of rulings of review bodies is uneven </a:t>
            </a:r>
          </a:p>
          <a:p>
            <a:endParaRPr lang="en-US" dirty="0"/>
          </a:p>
          <a:p>
            <a:r>
              <a:rPr lang="en-US" dirty="0"/>
              <a:t>Recommendations:</a:t>
            </a:r>
          </a:p>
          <a:p>
            <a:pPr lvl="1"/>
            <a:r>
              <a:rPr lang="en-GB" dirty="0">
                <a:effectLst/>
                <a:latin typeface="Calibri" panose="020F0502020204030204" pitchFamily="34" charset="0"/>
                <a:ea typeface="Times New Roman" panose="02020603050405020304" pitchFamily="18" charset="0"/>
                <a:cs typeface="Calibri" panose="020F0502020204030204" pitchFamily="34" charset="0"/>
              </a:rPr>
              <a:t>Transparency of the review process should be enhanced (in particular to improve smart on-line access to decisions of the review bodies).</a:t>
            </a:r>
            <a:endParaRPr lang="en-US" dirty="0"/>
          </a:p>
        </p:txBody>
      </p:sp>
      <p:sp>
        <p:nvSpPr>
          <p:cNvPr id="4" name="Slide Number Placeholder 3">
            <a:extLst>
              <a:ext uri="{FF2B5EF4-FFF2-40B4-BE49-F238E27FC236}">
                <a16:creationId xmlns:a16="http://schemas.microsoft.com/office/drawing/2014/main" id="{20A7AC99-0761-DFDF-511C-C1A47408C50F}"/>
              </a:ext>
            </a:extLst>
          </p:cNvPr>
          <p:cNvSpPr>
            <a:spLocks noGrp="1"/>
          </p:cNvSpPr>
          <p:nvPr>
            <p:ph type="sldNum" sz="quarter" idx="4"/>
          </p:nvPr>
        </p:nvSpPr>
        <p:spPr/>
        <p:txBody>
          <a:bodyPr/>
          <a:lstStyle/>
          <a:p>
            <a:fld id="{A36EBB71-1AEC-4D92-8A51-969FF0A7CB17}" type="slidenum">
              <a:rPr lang="en-GB" smtClean="0"/>
              <a:pPr/>
              <a:t>13</a:t>
            </a:fld>
            <a:endParaRPr lang="en-GB"/>
          </a:p>
        </p:txBody>
      </p:sp>
    </p:spTree>
    <p:extLst>
      <p:ext uri="{BB962C8B-B14F-4D97-AF65-F5344CB8AC3E}">
        <p14:creationId xmlns:p14="http://schemas.microsoft.com/office/powerpoint/2010/main" val="228716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0810CF-5289-815F-AA59-457D23C304B4}"/>
              </a:ext>
            </a:extLst>
          </p:cNvPr>
          <p:cNvSpPr>
            <a:spLocks noGrp="1"/>
          </p:cNvSpPr>
          <p:nvPr>
            <p:ph type="body" sz="quarter" idx="13"/>
          </p:nvPr>
        </p:nvSpPr>
        <p:spPr/>
        <p:txBody>
          <a:bodyPr/>
          <a:lstStyle/>
          <a:p>
            <a:pPr algn="ctr"/>
            <a:r>
              <a:rPr lang="en-GB" dirty="0"/>
              <a:t>Number of appeals submitted to PRBs</a:t>
            </a:r>
            <a:endParaRPr lang="en-US" dirty="0"/>
          </a:p>
        </p:txBody>
      </p:sp>
      <p:sp>
        <p:nvSpPr>
          <p:cNvPr id="3" name="Text Placeholder 2">
            <a:extLst>
              <a:ext uri="{FF2B5EF4-FFF2-40B4-BE49-F238E27FC236}">
                <a16:creationId xmlns:a16="http://schemas.microsoft.com/office/drawing/2014/main" id="{B3BC7DFF-05BE-EF65-EF90-740D61900EB6}"/>
              </a:ext>
            </a:extLst>
          </p:cNvPr>
          <p:cNvSpPr>
            <a:spLocks noGrp="1"/>
          </p:cNvSpPr>
          <p:nvPr>
            <p:ph type="body"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CFA22A7C-F417-AB06-D183-F86514836A7C}"/>
              </a:ext>
            </a:extLst>
          </p:cNvPr>
          <p:cNvSpPr>
            <a:spLocks noGrp="1"/>
          </p:cNvSpPr>
          <p:nvPr>
            <p:ph type="sldNum" sz="quarter" idx="4"/>
          </p:nvPr>
        </p:nvSpPr>
        <p:spPr/>
        <p:txBody>
          <a:bodyPr/>
          <a:lstStyle/>
          <a:p>
            <a:fld id="{A36EBB71-1AEC-4D92-8A51-969FF0A7CB17}" type="slidenum">
              <a:rPr lang="en-GB" smtClean="0"/>
              <a:pPr/>
              <a:t>14</a:t>
            </a:fld>
            <a:endParaRPr lang="en-GB"/>
          </a:p>
        </p:txBody>
      </p:sp>
      <p:pic>
        <p:nvPicPr>
          <p:cNvPr id="5" name="Picture 4">
            <a:extLst>
              <a:ext uri="{FF2B5EF4-FFF2-40B4-BE49-F238E27FC236}">
                <a16:creationId xmlns:a16="http://schemas.microsoft.com/office/drawing/2014/main" id="{968F36E4-E011-409B-44E9-52A2D3B355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454" y="907069"/>
            <a:ext cx="10503918" cy="5090960"/>
          </a:xfrm>
          <a:prstGeom prst="rect">
            <a:avLst/>
          </a:prstGeom>
          <a:noFill/>
          <a:ln>
            <a:noFill/>
          </a:ln>
        </p:spPr>
      </p:pic>
    </p:spTree>
    <p:extLst>
      <p:ext uri="{BB962C8B-B14F-4D97-AF65-F5344CB8AC3E}">
        <p14:creationId xmlns:p14="http://schemas.microsoft.com/office/powerpoint/2010/main" val="256282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6049FE-D97B-6688-8BB7-151B0AB02CD8}"/>
              </a:ext>
            </a:extLst>
          </p:cNvPr>
          <p:cNvSpPr>
            <a:spLocks noGrp="1"/>
          </p:cNvSpPr>
          <p:nvPr>
            <p:ph type="body" sz="quarter" idx="13"/>
          </p:nvPr>
        </p:nvSpPr>
        <p:spPr/>
        <p:txBody>
          <a:bodyPr/>
          <a:lstStyle/>
          <a:p>
            <a:pPr algn="ctr"/>
            <a:r>
              <a:rPr lang="en-GB" dirty="0"/>
              <a:t>Public procurement operations</a:t>
            </a:r>
            <a:endParaRPr lang="en-US" dirty="0"/>
          </a:p>
        </p:txBody>
      </p:sp>
      <p:sp>
        <p:nvSpPr>
          <p:cNvPr id="3" name="Text Placeholder 2">
            <a:extLst>
              <a:ext uri="{FF2B5EF4-FFF2-40B4-BE49-F238E27FC236}">
                <a16:creationId xmlns:a16="http://schemas.microsoft.com/office/drawing/2014/main" id="{4D4307E4-B614-AC0B-7067-1BA4B1E6300D}"/>
              </a:ext>
            </a:extLst>
          </p:cNvPr>
          <p:cNvSpPr>
            <a:spLocks noGrp="1"/>
          </p:cNvSpPr>
          <p:nvPr>
            <p:ph type="body" sz="quarter" idx="14"/>
          </p:nvPr>
        </p:nvSpPr>
        <p:spPr/>
        <p:txBody>
          <a:bodyPr/>
          <a:lstStyle/>
          <a:p>
            <a:r>
              <a:rPr lang="en-GB" dirty="0"/>
              <a:t>Principle 6.13 scoring: 1.83 (2017) – 2.33 (2021)</a:t>
            </a:r>
          </a:p>
          <a:p>
            <a:r>
              <a:rPr lang="en-GB" dirty="0"/>
              <a:t>Overall low quality of procurement operations</a:t>
            </a:r>
          </a:p>
          <a:p>
            <a:r>
              <a:rPr lang="en-GB" dirty="0"/>
              <a:t>Competitive procedures widely used, but noted increase of non-competitive procedures</a:t>
            </a:r>
          </a:p>
          <a:p>
            <a:r>
              <a:rPr lang="en-GB" dirty="0"/>
              <a:t>Open tender most often used, multi-stage procedures rarely used</a:t>
            </a:r>
          </a:p>
          <a:p>
            <a:r>
              <a:rPr lang="en-GB" dirty="0"/>
              <a:t>Price-only as the dominant criterion for contract award </a:t>
            </a:r>
          </a:p>
          <a:p>
            <a:r>
              <a:rPr lang="en-GB" dirty="0"/>
              <a:t>Low (and not growing) number of bids submitted per tender</a:t>
            </a:r>
            <a:endParaRPr lang="en-US" dirty="0"/>
          </a:p>
        </p:txBody>
      </p:sp>
      <p:sp>
        <p:nvSpPr>
          <p:cNvPr id="4" name="Slide Number Placeholder 3">
            <a:extLst>
              <a:ext uri="{FF2B5EF4-FFF2-40B4-BE49-F238E27FC236}">
                <a16:creationId xmlns:a16="http://schemas.microsoft.com/office/drawing/2014/main" id="{46450327-293F-1B79-94B9-EF66EE556381}"/>
              </a:ext>
            </a:extLst>
          </p:cNvPr>
          <p:cNvSpPr>
            <a:spLocks noGrp="1"/>
          </p:cNvSpPr>
          <p:nvPr>
            <p:ph type="sldNum" sz="quarter" idx="4"/>
          </p:nvPr>
        </p:nvSpPr>
        <p:spPr/>
        <p:txBody>
          <a:bodyPr/>
          <a:lstStyle/>
          <a:p>
            <a:fld id="{A36EBB71-1AEC-4D92-8A51-969FF0A7CB17}" type="slidenum">
              <a:rPr lang="en-GB" smtClean="0"/>
              <a:pPr/>
              <a:t>15</a:t>
            </a:fld>
            <a:endParaRPr lang="en-GB"/>
          </a:p>
        </p:txBody>
      </p:sp>
    </p:spTree>
    <p:extLst>
      <p:ext uri="{BB962C8B-B14F-4D97-AF65-F5344CB8AC3E}">
        <p14:creationId xmlns:p14="http://schemas.microsoft.com/office/powerpoint/2010/main" val="2051618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6F842B-EC2F-D591-4A9E-DEF3A3E4A53C}"/>
              </a:ext>
            </a:extLst>
          </p:cNvPr>
          <p:cNvSpPr>
            <a:spLocks noGrp="1"/>
          </p:cNvSpPr>
          <p:nvPr>
            <p:ph type="body" sz="quarter" idx="13"/>
          </p:nvPr>
        </p:nvSpPr>
        <p:spPr/>
        <p:txBody>
          <a:bodyPr/>
          <a:lstStyle/>
          <a:p>
            <a:pPr algn="ctr"/>
            <a:r>
              <a:rPr lang="en-GB" sz="1800" dirty="0">
                <a:latin typeface="Calibri" panose="020F0502020204030204" pitchFamily="34" charset="0"/>
                <a:ea typeface="Times New Roman" panose="02020603050405020304" pitchFamily="18" charset="0"/>
                <a:cs typeface="Times New Roman" panose="02020603050405020304" pitchFamily="18" charset="0"/>
              </a:rPr>
              <a:t>A</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verage number of bids per procedure 2016-2021</a:t>
            </a:r>
            <a:endParaRPr lang="en-US" dirty="0"/>
          </a:p>
        </p:txBody>
      </p:sp>
      <p:sp>
        <p:nvSpPr>
          <p:cNvPr id="3" name="Text Placeholder 2">
            <a:extLst>
              <a:ext uri="{FF2B5EF4-FFF2-40B4-BE49-F238E27FC236}">
                <a16:creationId xmlns:a16="http://schemas.microsoft.com/office/drawing/2014/main" id="{69854EC6-483A-6673-D7DA-90DDAF3E542E}"/>
              </a:ext>
            </a:extLst>
          </p:cNvPr>
          <p:cNvSpPr>
            <a:spLocks noGrp="1"/>
          </p:cNvSpPr>
          <p:nvPr>
            <p:ph type="body"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E1D95739-43A0-F5FD-9855-3192228F6261}"/>
              </a:ext>
            </a:extLst>
          </p:cNvPr>
          <p:cNvSpPr>
            <a:spLocks noGrp="1"/>
          </p:cNvSpPr>
          <p:nvPr>
            <p:ph type="sldNum" sz="quarter" idx="4"/>
          </p:nvPr>
        </p:nvSpPr>
        <p:spPr/>
        <p:txBody>
          <a:bodyPr/>
          <a:lstStyle/>
          <a:p>
            <a:fld id="{A36EBB71-1AEC-4D92-8A51-969FF0A7CB17}" type="slidenum">
              <a:rPr lang="en-GB" smtClean="0"/>
              <a:pPr/>
              <a:t>16</a:t>
            </a:fld>
            <a:endParaRPr lang="en-GB"/>
          </a:p>
        </p:txBody>
      </p:sp>
      <p:pic>
        <p:nvPicPr>
          <p:cNvPr id="5" name="Picture 4">
            <a:extLst>
              <a:ext uri="{FF2B5EF4-FFF2-40B4-BE49-F238E27FC236}">
                <a16:creationId xmlns:a16="http://schemas.microsoft.com/office/drawing/2014/main" id="{CA9634E1-F521-1F79-6371-AE4A1D4364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845" y="1072223"/>
            <a:ext cx="9925755" cy="5005304"/>
          </a:xfrm>
          <a:prstGeom prst="rect">
            <a:avLst/>
          </a:prstGeom>
          <a:noFill/>
          <a:ln>
            <a:noFill/>
          </a:ln>
        </p:spPr>
      </p:pic>
    </p:spTree>
    <p:extLst>
      <p:ext uri="{BB962C8B-B14F-4D97-AF65-F5344CB8AC3E}">
        <p14:creationId xmlns:p14="http://schemas.microsoft.com/office/powerpoint/2010/main" val="1999530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7AB0E-5D18-202A-F739-FDD977A2B0F2}"/>
              </a:ext>
            </a:extLst>
          </p:cNvPr>
          <p:cNvSpPr>
            <a:spLocks noGrp="1"/>
          </p:cNvSpPr>
          <p:nvPr>
            <p:ph type="body" sz="quarter" idx="13"/>
          </p:nvPr>
        </p:nvSpPr>
        <p:spPr/>
        <p:txBody>
          <a:bodyPr/>
          <a:lstStyle/>
          <a:p>
            <a:pPr algn="ctr"/>
            <a:r>
              <a:rPr lang="en-GB" dirty="0"/>
              <a:t>Support to contracting authorities and business (professionalisation) </a:t>
            </a:r>
            <a:endParaRPr lang="en-US" dirty="0"/>
          </a:p>
        </p:txBody>
      </p:sp>
      <p:sp>
        <p:nvSpPr>
          <p:cNvPr id="3" name="Text Placeholder 2">
            <a:extLst>
              <a:ext uri="{FF2B5EF4-FFF2-40B4-BE49-F238E27FC236}">
                <a16:creationId xmlns:a16="http://schemas.microsoft.com/office/drawing/2014/main" id="{363F9407-49D2-1F9B-DA75-2CEF34B63B39}"/>
              </a:ext>
            </a:extLst>
          </p:cNvPr>
          <p:cNvSpPr>
            <a:spLocks noGrp="1"/>
          </p:cNvSpPr>
          <p:nvPr>
            <p:ph type="body" sz="quarter" idx="14"/>
          </p:nvPr>
        </p:nvSpPr>
        <p:spPr/>
        <p:txBody>
          <a:bodyPr/>
          <a:lstStyle/>
          <a:p>
            <a:r>
              <a:rPr lang="en-GB" dirty="0"/>
              <a:t>Principle 6.14 scoring: 3.16 (2017) -  2.33 (2021)</a:t>
            </a:r>
          </a:p>
          <a:p>
            <a:r>
              <a:rPr lang="en-US" sz="1800" dirty="0"/>
              <a:t>Support to contracting authorities and economic operators is insufficient. </a:t>
            </a:r>
          </a:p>
          <a:p>
            <a:r>
              <a:rPr lang="en-US" sz="1800" dirty="0"/>
              <a:t>There is a need to update training materials following a significant update of procurement regulations.</a:t>
            </a:r>
            <a:endParaRPr lang="en-GB" dirty="0">
              <a:effectLst/>
              <a:latin typeface="Calibri" panose="020F0502020204030204" pitchFamily="34" charset="0"/>
              <a:ea typeface="Times New Roman" panose="02020603050405020304" pitchFamily="18" charset="0"/>
              <a:cs typeface="Calibri" panose="020F0502020204030204" pitchFamily="34" charset="0"/>
            </a:endParaRPr>
          </a:p>
          <a:p>
            <a:r>
              <a:rPr lang="en-GB" dirty="0">
                <a:effectLst/>
                <a:latin typeface="Calibri" panose="020F0502020204030204" pitchFamily="34" charset="0"/>
                <a:ea typeface="Times New Roman" panose="02020603050405020304" pitchFamily="18" charset="0"/>
                <a:cs typeface="Calibri" panose="020F0502020204030204" pitchFamily="34" charset="0"/>
              </a:rPr>
              <a:t>Comprehensive and updated public procurement manuals, covering all stages of the procurement process and addressing in a practical and useful way the real-life issues identified by stakeholders, need to be produced;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US" dirty="0"/>
          </a:p>
        </p:txBody>
      </p:sp>
      <p:sp>
        <p:nvSpPr>
          <p:cNvPr id="4" name="Slide Number Placeholder 3">
            <a:extLst>
              <a:ext uri="{FF2B5EF4-FFF2-40B4-BE49-F238E27FC236}">
                <a16:creationId xmlns:a16="http://schemas.microsoft.com/office/drawing/2014/main" id="{54070F9E-2EE2-24D1-E74C-DD71955FDC7F}"/>
              </a:ext>
            </a:extLst>
          </p:cNvPr>
          <p:cNvSpPr>
            <a:spLocks noGrp="1"/>
          </p:cNvSpPr>
          <p:nvPr>
            <p:ph type="sldNum" sz="quarter" idx="4"/>
          </p:nvPr>
        </p:nvSpPr>
        <p:spPr/>
        <p:txBody>
          <a:bodyPr/>
          <a:lstStyle/>
          <a:p>
            <a:fld id="{A36EBB71-1AEC-4D92-8A51-969FF0A7CB17}" type="slidenum">
              <a:rPr lang="en-GB" smtClean="0"/>
              <a:pPr/>
              <a:t>17</a:t>
            </a:fld>
            <a:endParaRPr lang="en-GB"/>
          </a:p>
        </p:txBody>
      </p:sp>
    </p:spTree>
    <p:extLst>
      <p:ext uri="{BB962C8B-B14F-4D97-AF65-F5344CB8AC3E}">
        <p14:creationId xmlns:p14="http://schemas.microsoft.com/office/powerpoint/2010/main" val="2720576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A1E736-A2D7-45D3-9EF6-FA35D59D1222}"/>
              </a:ext>
            </a:extLst>
          </p:cNvPr>
          <p:cNvSpPr>
            <a:spLocks noGrp="1"/>
          </p:cNvSpPr>
          <p:nvPr>
            <p:ph type="body" sz="quarter" idx="13"/>
          </p:nvPr>
        </p:nvSpPr>
        <p:spPr/>
        <p:txBody>
          <a:bodyPr lIns="91440" tIns="45720" rIns="91440" bIns="45720" anchor="t">
            <a:noAutofit/>
          </a:bodyPr>
          <a:lstStyle/>
          <a:p>
            <a:r>
              <a:rPr lang="en-GB"/>
              <a:t>Principles of Public Administration 2023 vs. 2014</a:t>
            </a:r>
            <a:endParaRPr lang="en-US"/>
          </a:p>
        </p:txBody>
      </p:sp>
      <p:sp>
        <p:nvSpPr>
          <p:cNvPr id="3" name="Slide Number Placeholder 2">
            <a:extLst>
              <a:ext uri="{FF2B5EF4-FFF2-40B4-BE49-F238E27FC236}">
                <a16:creationId xmlns:a16="http://schemas.microsoft.com/office/drawing/2014/main" id="{8CFFA44B-3B13-4FDC-834E-7BE5C4F9A917}"/>
              </a:ext>
            </a:extLst>
          </p:cNvPr>
          <p:cNvSpPr>
            <a:spLocks noGrp="1"/>
          </p:cNvSpPr>
          <p:nvPr>
            <p:ph type="sldNum" sz="quarter" idx="4"/>
          </p:nvPr>
        </p:nvSpPr>
        <p:spPr/>
        <p:txBody>
          <a:bodyPr/>
          <a:lstStyle/>
          <a:p>
            <a:fld id="{A36EBB71-1AEC-4D92-8A51-969FF0A7CB17}" type="slidenum">
              <a:rPr lang="en-GB" smtClean="0"/>
              <a:pPr/>
              <a:t>18</a:t>
            </a:fld>
            <a:endParaRPr lang="en-GB"/>
          </a:p>
        </p:txBody>
      </p:sp>
      <p:sp>
        <p:nvSpPr>
          <p:cNvPr id="5" name="TextBox 4">
            <a:extLst>
              <a:ext uri="{FF2B5EF4-FFF2-40B4-BE49-F238E27FC236}">
                <a16:creationId xmlns:a16="http://schemas.microsoft.com/office/drawing/2014/main" id="{179927E8-6411-4178-B547-0FF1BE99F177}"/>
              </a:ext>
            </a:extLst>
          </p:cNvPr>
          <p:cNvSpPr txBox="1"/>
          <p:nvPr/>
        </p:nvSpPr>
        <p:spPr>
          <a:xfrm>
            <a:off x="1112127" y="1208664"/>
            <a:ext cx="9031122" cy="4681282"/>
          </a:xfrm>
          <a:prstGeom prst="rect">
            <a:avLst/>
          </a:prstGeom>
          <a:noFill/>
        </p:spPr>
        <p:txBody>
          <a:bodyPr wrap="square" lIns="91440" tIns="45720" rIns="91440" bIns="45720" anchor="t">
            <a:spAutoFit/>
          </a:bodyPr>
          <a:lstStyle/>
          <a:p>
            <a:pPr marL="342900" indent="-342900">
              <a:lnSpc>
                <a:spcPct val="90000"/>
              </a:lnSpc>
              <a:spcBef>
                <a:spcPts val="2400"/>
              </a:spcBef>
              <a:buClr>
                <a:schemeClr val="accent3"/>
              </a:buClr>
              <a:buFont typeface="Wingdings" panose="05000000000000000000" pitchFamily="2" charset="2"/>
              <a:buChar char="§"/>
            </a:pPr>
            <a:r>
              <a:rPr lang="en-GB" sz="2200" dirty="0">
                <a:cs typeface="Arial"/>
              </a:rPr>
              <a:t>Improved, but not revolutionised and</a:t>
            </a:r>
            <a:r>
              <a:rPr lang="en-GB" sz="2200" b="1" dirty="0">
                <a:cs typeface="Arial"/>
              </a:rPr>
              <a:t> </a:t>
            </a:r>
            <a:r>
              <a:rPr lang="en-GB" sz="2200" b="1" dirty="0">
                <a:solidFill>
                  <a:schemeClr val="accent1"/>
                </a:solidFill>
                <a:cs typeface="Arial"/>
              </a:rPr>
              <a:t>still recognisable </a:t>
            </a:r>
            <a:endParaRPr lang="en-GB" sz="2200" b="1" dirty="0">
              <a:solidFill>
                <a:schemeClr val="accent1"/>
              </a:solidFill>
            </a:endParaRPr>
          </a:p>
          <a:p>
            <a:pPr marL="342900" indent="-342900">
              <a:lnSpc>
                <a:spcPct val="90000"/>
              </a:lnSpc>
              <a:spcBef>
                <a:spcPts val="2400"/>
              </a:spcBef>
              <a:buClr>
                <a:schemeClr val="accent3"/>
              </a:buClr>
              <a:buFont typeface="Wingdings" panose="05000000000000000000" pitchFamily="2" charset="2"/>
              <a:buChar char="§"/>
            </a:pPr>
            <a:r>
              <a:rPr lang="en-GB" sz="2200" b="1" dirty="0">
                <a:solidFill>
                  <a:schemeClr val="accent1"/>
                </a:solidFill>
              </a:rPr>
              <a:t>Updated in line with new EU and OECD standards</a:t>
            </a:r>
            <a:r>
              <a:rPr lang="en-GB" sz="2200" dirty="0">
                <a:solidFill>
                  <a:srgbClr val="2A2E33"/>
                </a:solidFill>
              </a:rPr>
              <a:t>, </a:t>
            </a:r>
            <a:br>
              <a:rPr lang="en-GB" sz="2200" dirty="0"/>
            </a:br>
            <a:r>
              <a:rPr lang="en-GB" sz="2200" dirty="0">
                <a:solidFill>
                  <a:srgbClr val="2A2E33"/>
                </a:solidFill>
              </a:rPr>
              <a:t>new realities and implementation experience</a:t>
            </a:r>
            <a:endParaRPr lang="en-GB" sz="2200" dirty="0">
              <a:solidFill>
                <a:srgbClr val="2A2E33"/>
              </a:solidFill>
              <a:cs typeface="Arial"/>
            </a:endParaRPr>
          </a:p>
          <a:p>
            <a:pPr marL="342900" indent="-342900">
              <a:lnSpc>
                <a:spcPct val="90000"/>
              </a:lnSpc>
              <a:spcBef>
                <a:spcPts val="2400"/>
              </a:spcBef>
              <a:buClr>
                <a:schemeClr val="accent3"/>
              </a:buClr>
              <a:buFont typeface="Wingdings" panose="05000000000000000000" pitchFamily="2" charset="2"/>
              <a:buChar char="§"/>
            </a:pPr>
            <a:r>
              <a:rPr lang="en-GB" sz="2200" dirty="0">
                <a:solidFill>
                  <a:srgbClr val="2A2E33"/>
                </a:solidFill>
              </a:rPr>
              <a:t>More </a:t>
            </a:r>
            <a:r>
              <a:rPr lang="en-GB" sz="2200" b="1" dirty="0">
                <a:solidFill>
                  <a:schemeClr val="accent1"/>
                </a:solidFill>
              </a:rPr>
              <a:t>focus on emerging topics</a:t>
            </a:r>
            <a:r>
              <a:rPr lang="en-GB" sz="2200" dirty="0">
                <a:solidFill>
                  <a:srgbClr val="2A2E33"/>
                </a:solidFill>
              </a:rPr>
              <a:t>: innovation, digitalisation, </a:t>
            </a:r>
            <a:br>
              <a:rPr lang="en-GB" sz="2200" dirty="0"/>
            </a:br>
            <a:r>
              <a:rPr lang="en-GB" sz="2200" dirty="0">
                <a:solidFill>
                  <a:srgbClr val="2A2E33"/>
                </a:solidFill>
              </a:rPr>
              <a:t>open data, flexible work arrangements etc.  </a:t>
            </a:r>
            <a:endParaRPr lang="en-GB" sz="2200" dirty="0">
              <a:solidFill>
                <a:srgbClr val="2A2E33"/>
              </a:solidFill>
              <a:cs typeface="Arial"/>
            </a:endParaRPr>
          </a:p>
          <a:p>
            <a:pPr marL="342900" indent="-342900">
              <a:lnSpc>
                <a:spcPct val="90000"/>
              </a:lnSpc>
              <a:spcBef>
                <a:spcPts val="2400"/>
              </a:spcBef>
              <a:buClr>
                <a:schemeClr val="accent3"/>
              </a:buClr>
              <a:buFont typeface="Wingdings" panose="05000000000000000000" pitchFamily="2" charset="2"/>
              <a:buChar char="§"/>
            </a:pPr>
            <a:r>
              <a:rPr lang="en-GB" sz="2200" b="1" dirty="0">
                <a:solidFill>
                  <a:schemeClr val="accent1"/>
                </a:solidFill>
                <a:cs typeface="Arial"/>
              </a:rPr>
              <a:t>Multi-level governance</a:t>
            </a:r>
            <a:r>
              <a:rPr lang="en-GB" sz="2200" dirty="0">
                <a:solidFill>
                  <a:schemeClr val="accent1"/>
                </a:solidFill>
                <a:cs typeface="Arial"/>
              </a:rPr>
              <a:t> </a:t>
            </a:r>
            <a:r>
              <a:rPr lang="en-GB" sz="2200" dirty="0">
                <a:solidFill>
                  <a:srgbClr val="2A2E33"/>
                </a:solidFill>
                <a:cs typeface="Arial"/>
              </a:rPr>
              <a:t>included</a:t>
            </a:r>
          </a:p>
          <a:p>
            <a:pPr marL="342900" indent="-342900">
              <a:lnSpc>
                <a:spcPct val="90000"/>
              </a:lnSpc>
              <a:spcBef>
                <a:spcPts val="2400"/>
              </a:spcBef>
              <a:buClr>
                <a:schemeClr val="accent3"/>
              </a:buClr>
              <a:buFont typeface="Wingdings" panose="05000000000000000000" pitchFamily="2" charset="2"/>
              <a:buChar char="§"/>
            </a:pPr>
            <a:r>
              <a:rPr lang="en-GB" sz="2200" b="1" dirty="0">
                <a:solidFill>
                  <a:schemeClr val="accent1"/>
                </a:solidFill>
              </a:rPr>
              <a:t>Less prescriptive</a:t>
            </a:r>
            <a:r>
              <a:rPr lang="en-GB" sz="2200" dirty="0">
                <a:solidFill>
                  <a:srgbClr val="2A2E33"/>
                </a:solidFill>
              </a:rPr>
              <a:t>, more values-based</a:t>
            </a:r>
            <a:endParaRPr lang="en-GB" sz="2200" dirty="0">
              <a:solidFill>
                <a:srgbClr val="2A2E33"/>
              </a:solidFill>
              <a:cs typeface="Arial"/>
            </a:endParaRPr>
          </a:p>
          <a:p>
            <a:pPr marL="342900" indent="-342900">
              <a:lnSpc>
                <a:spcPct val="90000"/>
              </a:lnSpc>
              <a:spcBef>
                <a:spcPts val="2400"/>
              </a:spcBef>
              <a:buClr>
                <a:schemeClr val="accent3"/>
              </a:buClr>
              <a:buFont typeface="Wingdings" panose="05000000000000000000" pitchFamily="2" charset="2"/>
              <a:buChar char="§"/>
            </a:pPr>
            <a:r>
              <a:rPr lang="en-GB" sz="2200" dirty="0">
                <a:solidFill>
                  <a:srgbClr val="2A2E33"/>
                </a:solidFill>
              </a:rPr>
              <a:t>More </a:t>
            </a:r>
            <a:r>
              <a:rPr lang="en-GB" sz="2200" b="1" dirty="0">
                <a:solidFill>
                  <a:schemeClr val="accent1"/>
                </a:solidFill>
              </a:rPr>
              <a:t>practice</a:t>
            </a:r>
            <a:r>
              <a:rPr lang="en-GB" sz="2200" dirty="0">
                <a:solidFill>
                  <a:srgbClr val="2A2E33"/>
                </a:solidFill>
              </a:rPr>
              <a:t> and </a:t>
            </a:r>
            <a:r>
              <a:rPr lang="en-GB" sz="2200" b="1" dirty="0">
                <a:solidFill>
                  <a:schemeClr val="accent1"/>
                </a:solidFill>
              </a:rPr>
              <a:t>results</a:t>
            </a:r>
            <a:r>
              <a:rPr lang="en-GB" sz="2200" dirty="0">
                <a:solidFill>
                  <a:schemeClr val="accent1"/>
                </a:solidFill>
              </a:rPr>
              <a:t>-focused</a:t>
            </a:r>
            <a:endParaRPr lang="en-GB" sz="2200" dirty="0">
              <a:solidFill>
                <a:schemeClr val="accent1"/>
              </a:solidFill>
              <a:cs typeface="Arial"/>
            </a:endParaRPr>
          </a:p>
          <a:p>
            <a:pPr marL="342900" indent="-342900">
              <a:lnSpc>
                <a:spcPct val="90000"/>
              </a:lnSpc>
              <a:spcBef>
                <a:spcPts val="2400"/>
              </a:spcBef>
              <a:buClr>
                <a:schemeClr val="accent3"/>
              </a:buClr>
              <a:buFont typeface="Wingdings" panose="05000000000000000000" pitchFamily="2" charset="2"/>
              <a:buChar char="§"/>
            </a:pPr>
            <a:r>
              <a:rPr lang="en-GB" sz="2200" b="1" dirty="0">
                <a:solidFill>
                  <a:schemeClr val="accent1"/>
                </a:solidFill>
              </a:rPr>
              <a:t>Easier to understand</a:t>
            </a:r>
            <a:r>
              <a:rPr lang="en-GB" sz="2200" dirty="0">
                <a:solidFill>
                  <a:srgbClr val="2A2E33"/>
                </a:solidFill>
              </a:rPr>
              <a:t>, better balance across whole framework</a:t>
            </a:r>
            <a:endParaRPr lang="en-GB" sz="2200" dirty="0">
              <a:solidFill>
                <a:schemeClr val="accent1"/>
              </a:solidFill>
              <a:cs typeface="Arial"/>
            </a:endParaRPr>
          </a:p>
        </p:txBody>
      </p:sp>
      <p:grpSp>
        <p:nvGrpSpPr>
          <p:cNvPr id="34" name="Group 33">
            <a:extLst>
              <a:ext uri="{FF2B5EF4-FFF2-40B4-BE49-F238E27FC236}">
                <a16:creationId xmlns:a16="http://schemas.microsoft.com/office/drawing/2014/main" id="{14CDE490-1DC8-90D0-B28B-5F87AFF27C30}"/>
              </a:ext>
            </a:extLst>
          </p:cNvPr>
          <p:cNvGrpSpPr/>
          <p:nvPr/>
        </p:nvGrpSpPr>
        <p:grpSpPr>
          <a:xfrm>
            <a:off x="9280957" y="715080"/>
            <a:ext cx="2343150" cy="505947"/>
            <a:chOff x="8755228" y="967513"/>
            <a:chExt cx="2343150" cy="505947"/>
          </a:xfrm>
        </p:grpSpPr>
        <p:sp>
          <p:nvSpPr>
            <p:cNvPr id="15" name="Rectangle: Rounded Corners 14">
              <a:extLst>
                <a:ext uri="{FF2B5EF4-FFF2-40B4-BE49-F238E27FC236}">
                  <a16:creationId xmlns:a16="http://schemas.microsoft.com/office/drawing/2014/main" id="{2F2357F2-D9F0-CD30-C6AA-BD6EB927A58E}"/>
                </a:ext>
              </a:extLst>
            </p:cNvPr>
            <p:cNvSpPr/>
            <p:nvPr/>
          </p:nvSpPr>
          <p:spPr>
            <a:xfrm>
              <a:off x="8755228" y="967513"/>
              <a:ext cx="2343150" cy="5059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F5321AB-7A1A-5E6E-2515-C00A787B8443}"/>
                </a:ext>
              </a:extLst>
            </p:cNvPr>
            <p:cNvSpPr txBox="1"/>
            <p:nvPr/>
          </p:nvSpPr>
          <p:spPr>
            <a:xfrm>
              <a:off x="8967953" y="1005385"/>
              <a:ext cx="1917699" cy="400110"/>
            </a:xfrm>
            <a:prstGeom prst="rect">
              <a:avLst/>
            </a:prstGeom>
            <a:noFill/>
          </p:spPr>
          <p:txBody>
            <a:bodyPr wrap="square">
              <a:spAutoFit/>
            </a:bodyPr>
            <a:lstStyle/>
            <a:p>
              <a:pPr algn="ctr"/>
              <a:r>
                <a:rPr lang="en-GB" sz="2000" b="1">
                  <a:solidFill>
                    <a:schemeClr val="bg1"/>
                  </a:solidFill>
                  <a:latin typeface="+mj-lt"/>
                </a:rPr>
                <a:t>Main changes </a:t>
              </a:r>
            </a:p>
          </p:txBody>
        </p:sp>
      </p:grpSp>
    </p:spTree>
    <p:extLst>
      <p:ext uri="{BB962C8B-B14F-4D97-AF65-F5344CB8AC3E}">
        <p14:creationId xmlns:p14="http://schemas.microsoft.com/office/powerpoint/2010/main" val="33025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7B74E5-51CE-7BA3-ED11-3C11F10842B7}"/>
              </a:ext>
            </a:extLst>
          </p:cNvPr>
          <p:cNvSpPr>
            <a:spLocks noGrp="1"/>
          </p:cNvSpPr>
          <p:nvPr>
            <p:ph type="body" sz="quarter" idx="13"/>
          </p:nvPr>
        </p:nvSpPr>
        <p:spPr/>
        <p:txBody>
          <a:bodyPr/>
          <a:lstStyle/>
          <a:p>
            <a:endParaRPr lang="en-US" dirty="0"/>
          </a:p>
        </p:txBody>
      </p:sp>
      <p:sp>
        <p:nvSpPr>
          <p:cNvPr id="3" name="Slide Number Placeholder 2">
            <a:extLst>
              <a:ext uri="{FF2B5EF4-FFF2-40B4-BE49-F238E27FC236}">
                <a16:creationId xmlns:a16="http://schemas.microsoft.com/office/drawing/2014/main" id="{ACC04957-DA0A-0B86-696B-2F5B03120A6B}"/>
              </a:ext>
            </a:extLst>
          </p:cNvPr>
          <p:cNvSpPr>
            <a:spLocks noGrp="1"/>
          </p:cNvSpPr>
          <p:nvPr>
            <p:ph type="sldNum" sz="quarter" idx="4"/>
          </p:nvPr>
        </p:nvSpPr>
        <p:spPr/>
        <p:txBody>
          <a:bodyPr/>
          <a:lstStyle/>
          <a:p>
            <a:fld id="{A36EBB71-1AEC-4D92-8A51-969FF0A7CB17}" type="slidenum">
              <a:rPr lang="en-GB" smtClean="0"/>
              <a:pPr/>
              <a:t>19</a:t>
            </a:fld>
            <a:endParaRPr lang="en-GB"/>
          </a:p>
        </p:txBody>
      </p:sp>
      <p:pic>
        <p:nvPicPr>
          <p:cNvPr id="4" name="Graphic 3">
            <a:hlinkClick r:id="rId2"/>
            <a:extLst>
              <a:ext uri="{FF2B5EF4-FFF2-40B4-BE49-F238E27FC236}">
                <a16:creationId xmlns:a16="http://schemas.microsoft.com/office/drawing/2014/main" id="{36D6FBBF-1E6B-E04A-D8AC-332041DF8C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5938" y="39695"/>
            <a:ext cx="4840124" cy="578172"/>
          </a:xfrm>
          <a:prstGeom prst="rect">
            <a:avLst/>
          </a:prstGeom>
        </p:spPr>
      </p:pic>
      <p:pic>
        <p:nvPicPr>
          <p:cNvPr id="5" name="Picture 4" descr="Diagram, schematic&#10;&#10;Description automatically generated">
            <a:extLst>
              <a:ext uri="{FF2B5EF4-FFF2-40B4-BE49-F238E27FC236}">
                <a16:creationId xmlns:a16="http://schemas.microsoft.com/office/drawing/2014/main" id="{3BC7F0C7-7E33-E729-E393-7D90919078D6}"/>
              </a:ext>
            </a:extLst>
          </p:cNvPr>
          <p:cNvPicPr>
            <a:picLocks noChangeAspect="1"/>
          </p:cNvPicPr>
          <p:nvPr/>
        </p:nvPicPr>
        <p:blipFill rotWithShape="1">
          <a:blip r:embed="rId5">
            <a:extLst>
              <a:ext uri="{28A0092B-C50C-407E-A947-70E740481C1C}">
                <a14:useLocalDpi xmlns:a14="http://schemas.microsoft.com/office/drawing/2010/main" val="0"/>
              </a:ext>
            </a:extLst>
          </a:blip>
          <a:srcRect l="13355" t="6509" r="4450" b="16092"/>
          <a:stretch/>
        </p:blipFill>
        <p:spPr>
          <a:xfrm>
            <a:off x="1592493" y="935693"/>
            <a:ext cx="10157467" cy="6010052"/>
          </a:xfrm>
          <a:prstGeom prst="rect">
            <a:avLst/>
          </a:prstGeom>
        </p:spPr>
      </p:pic>
    </p:spTree>
    <p:extLst>
      <p:ext uri="{BB962C8B-B14F-4D97-AF65-F5344CB8AC3E}">
        <p14:creationId xmlns:p14="http://schemas.microsoft.com/office/powerpoint/2010/main" val="234857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2BE56F-3B74-4791-9961-373EABD078C3}"/>
              </a:ext>
            </a:extLst>
          </p:cNvPr>
          <p:cNvSpPr>
            <a:spLocks noGrp="1"/>
          </p:cNvSpPr>
          <p:nvPr>
            <p:ph type="body" sz="quarter" idx="13"/>
          </p:nvPr>
        </p:nvSpPr>
        <p:spPr/>
        <p:txBody>
          <a:bodyPr/>
          <a:lstStyle/>
          <a:p>
            <a:r>
              <a:rPr lang="en-GB"/>
              <a:t>What are the Principles of Public Administration?</a:t>
            </a:r>
            <a:endParaRPr lang="en-US"/>
          </a:p>
        </p:txBody>
      </p:sp>
      <p:sp>
        <p:nvSpPr>
          <p:cNvPr id="3" name="Slide Number Placeholder 2">
            <a:extLst>
              <a:ext uri="{FF2B5EF4-FFF2-40B4-BE49-F238E27FC236}">
                <a16:creationId xmlns:a16="http://schemas.microsoft.com/office/drawing/2014/main" id="{FB752C29-BD32-4B88-9666-5F2251B066BD}"/>
              </a:ext>
            </a:extLst>
          </p:cNvPr>
          <p:cNvSpPr>
            <a:spLocks noGrp="1"/>
          </p:cNvSpPr>
          <p:nvPr>
            <p:ph type="sldNum" sz="quarter" idx="4"/>
          </p:nvPr>
        </p:nvSpPr>
        <p:spPr/>
        <p:txBody>
          <a:bodyPr/>
          <a:lstStyle/>
          <a:p>
            <a:fld id="{A36EBB71-1AEC-4D92-8A51-969FF0A7CB17}" type="slidenum">
              <a:rPr lang="en-GB" smtClean="0"/>
              <a:pPr/>
              <a:t>2</a:t>
            </a:fld>
            <a:endParaRPr lang="en-GB"/>
          </a:p>
        </p:txBody>
      </p:sp>
      <p:sp>
        <p:nvSpPr>
          <p:cNvPr id="4" name="Content Placeholder 2">
            <a:extLst>
              <a:ext uri="{FF2B5EF4-FFF2-40B4-BE49-F238E27FC236}">
                <a16:creationId xmlns:a16="http://schemas.microsoft.com/office/drawing/2014/main" id="{05D5E49D-B556-490F-BB25-E5C694A647E1}"/>
              </a:ext>
            </a:extLst>
          </p:cNvPr>
          <p:cNvSpPr txBox="1">
            <a:spLocks/>
          </p:cNvSpPr>
          <p:nvPr/>
        </p:nvSpPr>
        <p:spPr>
          <a:xfrm>
            <a:off x="1253139" y="1524929"/>
            <a:ext cx="6011207" cy="441867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buClr>
                <a:schemeClr val="accent3"/>
              </a:buClr>
              <a:buFont typeface="Wingdings" panose="05000000000000000000" pitchFamily="2" charset="2"/>
              <a:buChar char="§"/>
              <a:tabLst>
                <a:tab pos="8431213" algn="l"/>
              </a:tabLst>
            </a:pPr>
            <a:r>
              <a:rPr lang="en-GB" sz="1800" dirty="0">
                <a:solidFill>
                  <a:srgbClr val="2A2E33"/>
                </a:solidFill>
                <a:latin typeface="+mn-lt"/>
              </a:rPr>
              <a:t>A </a:t>
            </a:r>
            <a:r>
              <a:rPr lang="en-GB" sz="1800" b="1" dirty="0">
                <a:solidFill>
                  <a:schemeClr val="accent1"/>
                </a:solidFill>
                <a:latin typeface="+mn-lt"/>
              </a:rPr>
              <a:t>framework of standards </a:t>
            </a:r>
            <a:r>
              <a:rPr lang="en-GB" sz="1800" dirty="0">
                <a:solidFill>
                  <a:srgbClr val="2A2E33"/>
                </a:solidFill>
                <a:latin typeface="+mn-lt"/>
              </a:rPr>
              <a:t>defining good public administration.</a:t>
            </a:r>
            <a:endParaRPr lang="en-GB" sz="1800" dirty="0">
              <a:solidFill>
                <a:srgbClr val="2A2E33"/>
              </a:solidFill>
              <a:latin typeface="+mn-lt"/>
              <a:cs typeface="Arial"/>
            </a:endParaRPr>
          </a:p>
          <a:p>
            <a:pPr>
              <a:spcBef>
                <a:spcPts val="1200"/>
              </a:spcBef>
              <a:spcAft>
                <a:spcPts val="600"/>
              </a:spcAft>
              <a:buClr>
                <a:schemeClr val="accent3"/>
              </a:buClr>
              <a:buFont typeface="Wingdings" panose="05000000000000000000" pitchFamily="2" charset="2"/>
              <a:buChar char="§"/>
              <a:tabLst>
                <a:tab pos="8431213" algn="l"/>
              </a:tabLst>
            </a:pPr>
            <a:r>
              <a:rPr lang="en-GB" sz="1800" dirty="0">
                <a:solidFill>
                  <a:srgbClr val="2A2E33"/>
                </a:solidFill>
                <a:latin typeface="+mn-lt"/>
              </a:rPr>
              <a:t>Produced in </a:t>
            </a:r>
            <a:r>
              <a:rPr lang="en-GB" sz="1800" b="1" dirty="0">
                <a:solidFill>
                  <a:schemeClr val="accent3">
                    <a:lumMod val="50000"/>
                  </a:schemeClr>
                </a:solidFill>
                <a:latin typeface="+mn-lt"/>
              </a:rPr>
              <a:t>collaboration between OECD and EU</a:t>
            </a:r>
            <a:r>
              <a:rPr lang="en-GB" sz="1800" dirty="0">
                <a:solidFill>
                  <a:srgbClr val="2A2E33"/>
                </a:solidFill>
                <a:latin typeface="+mn-lt"/>
              </a:rPr>
              <a:t>.</a:t>
            </a:r>
          </a:p>
          <a:p>
            <a:pPr>
              <a:spcBef>
                <a:spcPts val="1200"/>
              </a:spcBef>
              <a:spcAft>
                <a:spcPts val="600"/>
              </a:spcAft>
              <a:buClr>
                <a:schemeClr val="accent3"/>
              </a:buClr>
              <a:buFont typeface="Wingdings" panose="05000000000000000000" pitchFamily="2" charset="2"/>
              <a:buChar char="§"/>
              <a:tabLst>
                <a:tab pos="8431213" algn="l"/>
              </a:tabLst>
            </a:pPr>
            <a:r>
              <a:rPr lang="en-GB" sz="1800" dirty="0">
                <a:solidFill>
                  <a:srgbClr val="2A2E33"/>
                </a:solidFill>
                <a:latin typeface="+mn-lt"/>
                <a:cs typeface="Arial"/>
              </a:rPr>
              <a:t>Drafted by </a:t>
            </a:r>
            <a:r>
              <a:rPr lang="en-GB" sz="1800" b="1" dirty="0">
                <a:solidFill>
                  <a:schemeClr val="accent1"/>
                </a:solidFill>
                <a:latin typeface="+mn-lt"/>
                <a:cs typeface="Arial"/>
              </a:rPr>
              <a:t>SIGMA</a:t>
            </a:r>
            <a:r>
              <a:rPr lang="en-GB" sz="1800" dirty="0">
                <a:solidFill>
                  <a:srgbClr val="2A2E33"/>
                </a:solidFill>
                <a:latin typeface="+mn-lt"/>
                <a:cs typeface="Arial"/>
              </a:rPr>
              <a:t>, a joint initiative of the OECD and the EU</a:t>
            </a:r>
          </a:p>
          <a:p>
            <a:pPr>
              <a:spcBef>
                <a:spcPts val="1200"/>
              </a:spcBef>
              <a:spcAft>
                <a:spcPts val="600"/>
              </a:spcAft>
              <a:buClr>
                <a:schemeClr val="accent3"/>
              </a:buClr>
              <a:buFont typeface="Wingdings" panose="05000000000000000000" pitchFamily="2" charset="2"/>
              <a:buChar char="§"/>
              <a:tabLst>
                <a:tab pos="8431213" algn="l"/>
              </a:tabLst>
            </a:pPr>
            <a:r>
              <a:rPr lang="en-GB" sz="1800" dirty="0">
                <a:solidFill>
                  <a:schemeClr val="tx1"/>
                </a:solidFill>
                <a:latin typeface="+mn-lt"/>
              </a:rPr>
              <a:t>Designed at the request of the </a:t>
            </a:r>
            <a:r>
              <a:rPr lang="en-GB" sz="1800" b="1" dirty="0">
                <a:solidFill>
                  <a:schemeClr val="accent1"/>
                </a:solidFill>
                <a:latin typeface="+mn-lt"/>
              </a:rPr>
              <a:t>European Commission </a:t>
            </a:r>
            <a:r>
              <a:rPr lang="en-GB" sz="1800" dirty="0">
                <a:solidFill>
                  <a:schemeClr val="tx1"/>
                </a:solidFill>
                <a:latin typeface="+mn-lt"/>
              </a:rPr>
              <a:t>to serve as a </a:t>
            </a:r>
            <a:r>
              <a:rPr lang="en-GB" sz="1800" b="1" dirty="0">
                <a:solidFill>
                  <a:schemeClr val="accent3">
                    <a:lumMod val="50000"/>
                  </a:schemeClr>
                </a:solidFill>
                <a:latin typeface="+mn-lt"/>
              </a:rPr>
              <a:t>tool of EU enlargement and neighbourhood policy</a:t>
            </a:r>
            <a:r>
              <a:rPr lang="en-GB" sz="1800" dirty="0">
                <a:solidFill>
                  <a:schemeClr val="tx2"/>
                </a:solidFill>
                <a:latin typeface="+mn-lt"/>
              </a:rPr>
              <a:t>.</a:t>
            </a:r>
            <a:endParaRPr lang="en-GB" sz="1800" dirty="0">
              <a:solidFill>
                <a:schemeClr val="tx2"/>
              </a:solidFill>
              <a:latin typeface="+mn-lt"/>
              <a:cs typeface="Arial"/>
            </a:endParaRPr>
          </a:p>
          <a:p>
            <a:pPr>
              <a:spcBef>
                <a:spcPts val="1200"/>
              </a:spcBef>
              <a:spcAft>
                <a:spcPts val="600"/>
              </a:spcAft>
              <a:buClr>
                <a:schemeClr val="accent3"/>
              </a:buClr>
              <a:buFont typeface="Wingdings" panose="05000000000000000000" pitchFamily="2" charset="2"/>
              <a:buChar char="§"/>
            </a:pPr>
            <a:r>
              <a:rPr lang="en-GB" sz="1800" dirty="0">
                <a:solidFill>
                  <a:srgbClr val="2A2E33"/>
                </a:solidFill>
                <a:latin typeface="+mn-lt"/>
              </a:rPr>
              <a:t>For the OECD, the Principles serve for </a:t>
            </a:r>
            <a:r>
              <a:rPr lang="en-GB" sz="1800" b="1" dirty="0">
                <a:solidFill>
                  <a:schemeClr val="accent3">
                    <a:lumMod val="50000"/>
                  </a:schemeClr>
                </a:solidFill>
                <a:latin typeface="+mn-lt"/>
              </a:rPr>
              <a:t>dissemination of the Organisation’s good governance standards</a:t>
            </a:r>
            <a:r>
              <a:rPr lang="en-GB" sz="1800" dirty="0">
                <a:solidFill>
                  <a:schemeClr val="tx2"/>
                </a:solidFill>
                <a:latin typeface="+mn-lt"/>
              </a:rPr>
              <a:t>.</a:t>
            </a:r>
            <a:r>
              <a:rPr lang="en-GB" sz="1800" b="1" dirty="0">
                <a:solidFill>
                  <a:schemeClr val="accent3">
                    <a:lumMod val="50000"/>
                  </a:schemeClr>
                </a:solidFill>
                <a:latin typeface="+mn-lt"/>
              </a:rPr>
              <a:t> </a:t>
            </a:r>
            <a:endParaRPr lang="en-GB" sz="1800" b="1" dirty="0">
              <a:solidFill>
                <a:schemeClr val="accent3">
                  <a:lumMod val="50000"/>
                </a:schemeClr>
              </a:solidFill>
              <a:latin typeface="+mn-lt"/>
              <a:cs typeface="Arial"/>
            </a:endParaRPr>
          </a:p>
          <a:p>
            <a:pPr>
              <a:spcBef>
                <a:spcPts val="1200"/>
              </a:spcBef>
              <a:spcAft>
                <a:spcPts val="600"/>
              </a:spcAft>
              <a:buClr>
                <a:schemeClr val="accent3"/>
              </a:buClr>
              <a:buFont typeface="Wingdings" panose="05000000000000000000" pitchFamily="2" charset="2"/>
              <a:buChar char="§"/>
            </a:pPr>
            <a:r>
              <a:rPr lang="en-GB" sz="1800" dirty="0">
                <a:solidFill>
                  <a:schemeClr val="tx1"/>
                </a:solidFill>
                <a:latin typeface="+mn-lt"/>
              </a:rPr>
              <a:t>Standards draw on formal </a:t>
            </a:r>
            <a:r>
              <a:rPr lang="en-GB" sz="1800" b="1" dirty="0">
                <a:solidFill>
                  <a:schemeClr val="accent1"/>
                </a:solidFill>
                <a:latin typeface="+mn-lt"/>
              </a:rPr>
              <a:t>EU </a:t>
            </a:r>
            <a:r>
              <a:rPr lang="en-GB" sz="1800" b="1" i="1" dirty="0">
                <a:solidFill>
                  <a:schemeClr val="accent1"/>
                </a:solidFill>
                <a:latin typeface="+mn-lt"/>
              </a:rPr>
              <a:t>acquis</a:t>
            </a:r>
            <a:r>
              <a:rPr lang="en-GB" sz="1800" dirty="0">
                <a:solidFill>
                  <a:srgbClr val="2A2E33"/>
                </a:solidFill>
                <a:latin typeface="+mn-lt"/>
              </a:rPr>
              <a:t>, </a:t>
            </a:r>
            <a:r>
              <a:rPr lang="en-GB" sz="1800" b="1" dirty="0">
                <a:solidFill>
                  <a:schemeClr val="accent3">
                    <a:lumMod val="50000"/>
                  </a:schemeClr>
                </a:solidFill>
                <a:latin typeface="+mn-lt"/>
              </a:rPr>
              <a:t>OECD recommendations</a:t>
            </a:r>
            <a:r>
              <a:rPr lang="en-GB" sz="1800" dirty="0">
                <a:solidFill>
                  <a:srgbClr val="2A2E33"/>
                </a:solidFill>
                <a:latin typeface="+mn-lt"/>
              </a:rPr>
              <a:t>, other </a:t>
            </a:r>
            <a:r>
              <a:rPr lang="en-GB" sz="1800" b="1" dirty="0">
                <a:solidFill>
                  <a:schemeClr val="accent3">
                    <a:lumMod val="50000"/>
                  </a:schemeClr>
                </a:solidFill>
                <a:latin typeface="+mn-lt"/>
              </a:rPr>
              <a:t>international standards and</a:t>
            </a:r>
            <a:r>
              <a:rPr lang="en-GB" sz="1800" dirty="0">
                <a:solidFill>
                  <a:srgbClr val="2A2E33"/>
                </a:solidFill>
                <a:latin typeface="+mn-lt"/>
              </a:rPr>
              <a:t> </a:t>
            </a:r>
            <a:r>
              <a:rPr lang="en-GB" sz="1800" b="1" dirty="0">
                <a:solidFill>
                  <a:schemeClr val="accent3">
                    <a:lumMod val="50000"/>
                  </a:schemeClr>
                </a:solidFill>
                <a:latin typeface="+mn-lt"/>
              </a:rPr>
              <a:t>good practices </a:t>
            </a:r>
            <a:r>
              <a:rPr lang="en-GB" sz="1800" dirty="0">
                <a:solidFill>
                  <a:srgbClr val="2A2E33"/>
                </a:solidFill>
                <a:latin typeface="+mn-lt"/>
              </a:rPr>
              <a:t>of EU and OECD Members</a:t>
            </a:r>
            <a:r>
              <a:rPr lang="en-GB" sz="1800" dirty="0">
                <a:solidFill>
                  <a:schemeClr val="tx2"/>
                </a:solidFill>
                <a:latin typeface="+mn-lt"/>
              </a:rPr>
              <a:t>.</a:t>
            </a:r>
            <a:endParaRPr lang="en-GB" sz="1800" dirty="0">
              <a:solidFill>
                <a:schemeClr val="tx2"/>
              </a:solidFill>
              <a:latin typeface="+mn-lt"/>
              <a:cs typeface="Arial"/>
            </a:endParaRPr>
          </a:p>
        </p:txBody>
      </p:sp>
      <p:pic>
        <p:nvPicPr>
          <p:cNvPr id="8" name="Picture 7">
            <a:extLst>
              <a:ext uri="{FF2B5EF4-FFF2-40B4-BE49-F238E27FC236}">
                <a16:creationId xmlns:a16="http://schemas.microsoft.com/office/drawing/2014/main" id="{3A9F3C84-379C-FA3C-9088-D1C07E95CB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827468" y="822708"/>
            <a:ext cx="3800799" cy="53748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135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E1D402-89BC-4C79-95F4-A63756A2A1BF}"/>
              </a:ext>
            </a:extLst>
          </p:cNvPr>
          <p:cNvSpPr>
            <a:spLocks noGrp="1"/>
          </p:cNvSpPr>
          <p:nvPr>
            <p:ph type="body" sz="quarter" idx="13"/>
          </p:nvPr>
        </p:nvSpPr>
        <p:spPr/>
        <p:txBody>
          <a:bodyPr/>
          <a:lstStyle/>
          <a:p>
            <a:r>
              <a:rPr lang="en-GB"/>
              <a:t>Thematic areas </a:t>
            </a:r>
          </a:p>
        </p:txBody>
      </p:sp>
      <p:sp>
        <p:nvSpPr>
          <p:cNvPr id="3" name="Slide Number Placeholder 2">
            <a:extLst>
              <a:ext uri="{FF2B5EF4-FFF2-40B4-BE49-F238E27FC236}">
                <a16:creationId xmlns:a16="http://schemas.microsoft.com/office/drawing/2014/main" id="{79CEDFD8-4AB5-4F75-B2B0-F44DBFD2B87F}"/>
              </a:ext>
            </a:extLst>
          </p:cNvPr>
          <p:cNvSpPr>
            <a:spLocks noGrp="1"/>
          </p:cNvSpPr>
          <p:nvPr>
            <p:ph type="sldNum" sz="quarter" idx="4"/>
          </p:nvPr>
        </p:nvSpPr>
        <p:spPr/>
        <p:txBody>
          <a:bodyPr/>
          <a:lstStyle/>
          <a:p>
            <a:fld id="{A36EBB71-1AEC-4D92-8A51-969FF0A7CB17}" type="slidenum">
              <a:rPr lang="en-GB" smtClean="0"/>
              <a:pPr/>
              <a:t>3</a:t>
            </a:fld>
            <a:endParaRPr lang="en-GB"/>
          </a:p>
        </p:txBody>
      </p:sp>
      <p:grpSp>
        <p:nvGrpSpPr>
          <p:cNvPr id="8" name="Group 7">
            <a:extLst>
              <a:ext uri="{FF2B5EF4-FFF2-40B4-BE49-F238E27FC236}">
                <a16:creationId xmlns:a16="http://schemas.microsoft.com/office/drawing/2014/main" id="{2C5AC2C2-1761-6063-D461-ED644F99F433}"/>
              </a:ext>
            </a:extLst>
          </p:cNvPr>
          <p:cNvGrpSpPr/>
          <p:nvPr/>
        </p:nvGrpSpPr>
        <p:grpSpPr>
          <a:xfrm>
            <a:off x="2291065" y="996033"/>
            <a:ext cx="8433899" cy="5094376"/>
            <a:chOff x="1812882" y="996033"/>
            <a:chExt cx="8433899" cy="5094376"/>
          </a:xfrm>
        </p:grpSpPr>
        <p:sp>
          <p:nvSpPr>
            <p:cNvPr id="9" name="TextBox 8">
              <a:extLst>
                <a:ext uri="{FF2B5EF4-FFF2-40B4-BE49-F238E27FC236}">
                  <a16:creationId xmlns:a16="http://schemas.microsoft.com/office/drawing/2014/main" id="{A4153E2E-5998-FEE0-1D62-A0747BD24166}"/>
                </a:ext>
              </a:extLst>
            </p:cNvPr>
            <p:cNvSpPr txBox="1"/>
            <p:nvPr/>
          </p:nvSpPr>
          <p:spPr>
            <a:xfrm rot="1200000">
              <a:off x="2760251" y="1989865"/>
              <a:ext cx="7486530" cy="338554"/>
            </a:xfrm>
            <a:prstGeom prst="rect">
              <a:avLst/>
            </a:prstGeom>
            <a:noFill/>
          </p:spPr>
          <p:txBody>
            <a:bodyPr wrap="square" rtlCol="0">
              <a:spAutoFit/>
            </a:bodyPr>
            <a:lstStyle/>
            <a:p>
              <a:pPr algn="ctr"/>
              <a:r>
                <a:rPr lang="en-GB" sz="1600" b="1">
                  <a:solidFill>
                    <a:schemeClr val="bg1"/>
                  </a:solidFill>
                  <a:effectLst/>
                  <a:latin typeface="Arial Narrow" panose="020B0606020202030204" pitchFamily="34" charset="0"/>
                  <a:ea typeface="Calibri" panose="020F0502020204030204" pitchFamily="34" charset="0"/>
                  <a:cs typeface="ArialNarrow-Bold"/>
                </a:rPr>
                <a:t>Strategy of continuous improvement of public administration</a:t>
              </a:r>
              <a:endParaRPr lang="en-GB" sz="2400"/>
            </a:p>
          </p:txBody>
        </p:sp>
        <p:sp>
          <p:nvSpPr>
            <p:cNvPr id="10" name="TextBox 9">
              <a:extLst>
                <a:ext uri="{FF2B5EF4-FFF2-40B4-BE49-F238E27FC236}">
                  <a16:creationId xmlns:a16="http://schemas.microsoft.com/office/drawing/2014/main" id="{26ED7406-9F01-BB47-840A-C20BED8DED42}"/>
                </a:ext>
              </a:extLst>
            </p:cNvPr>
            <p:cNvSpPr txBox="1"/>
            <p:nvPr/>
          </p:nvSpPr>
          <p:spPr>
            <a:xfrm rot="20400000">
              <a:off x="3282905" y="4325937"/>
              <a:ext cx="6674266" cy="338554"/>
            </a:xfrm>
            <a:prstGeom prst="rect">
              <a:avLst/>
            </a:prstGeom>
            <a:noFill/>
          </p:spPr>
          <p:txBody>
            <a:bodyPr wrap="square" rtlCol="0">
              <a:spAutoFit/>
            </a:bodyPr>
            <a:lstStyle/>
            <a:p>
              <a:pPr algn="ctr"/>
              <a:r>
                <a:rPr lang="en-GB" sz="1600" b="1">
                  <a:solidFill>
                    <a:schemeClr val="bg1"/>
                  </a:solidFill>
                  <a:effectLst/>
                  <a:latin typeface="Arial Narrow" panose="020B0606020202030204" pitchFamily="34" charset="0"/>
                  <a:ea typeface="Calibri" panose="020F0502020204030204" pitchFamily="34" charset="0"/>
                  <a:cs typeface="ArialNarrow-Bold"/>
                </a:rPr>
                <a:t>Organisation, accountability and oversight</a:t>
              </a:r>
              <a:endParaRPr lang="en-GB" sz="2400"/>
            </a:p>
          </p:txBody>
        </p:sp>
        <p:sp>
          <p:nvSpPr>
            <p:cNvPr id="11" name="TextBox 10">
              <a:extLst>
                <a:ext uri="{FF2B5EF4-FFF2-40B4-BE49-F238E27FC236}">
                  <a16:creationId xmlns:a16="http://schemas.microsoft.com/office/drawing/2014/main" id="{7849AB51-EABF-CF7A-A128-1DAF8877B206}"/>
                </a:ext>
              </a:extLst>
            </p:cNvPr>
            <p:cNvSpPr txBox="1"/>
            <p:nvPr/>
          </p:nvSpPr>
          <p:spPr>
            <a:xfrm>
              <a:off x="1833226" y="996033"/>
              <a:ext cx="1475352" cy="599780"/>
            </a:xfrm>
            <a:prstGeom prst="rect">
              <a:avLst/>
            </a:prstGeom>
            <a:noFill/>
          </p:spPr>
          <p:txBody>
            <a:bodyPr wrap="square" rtlCol="0">
              <a:spAutoFit/>
            </a:bodyPr>
            <a:lstStyle/>
            <a:p>
              <a:pPr>
                <a:lnSpc>
                  <a:spcPts val="1300"/>
                </a:lnSpc>
              </a:pPr>
              <a:r>
                <a:rPr lang="en-GB" sz="1500" b="1" spc="-20">
                  <a:solidFill>
                    <a:schemeClr val="bg1"/>
                  </a:solidFill>
                  <a:effectLst/>
                  <a:latin typeface="Arial Narrow" panose="020B0606020202030204" pitchFamily="34" charset="0"/>
                  <a:ea typeface="Calibri" panose="020F0502020204030204" pitchFamily="34" charset="0"/>
                  <a:cs typeface="ArialNarrow-Bold"/>
                </a:rPr>
                <a:t>Policy development and co-ordination</a:t>
              </a:r>
              <a:endParaRPr lang="en-GB" sz="1500" spc="-20"/>
            </a:p>
          </p:txBody>
        </p:sp>
        <p:sp>
          <p:nvSpPr>
            <p:cNvPr id="12" name="TextBox 11">
              <a:extLst>
                <a:ext uri="{FF2B5EF4-FFF2-40B4-BE49-F238E27FC236}">
                  <a16:creationId xmlns:a16="http://schemas.microsoft.com/office/drawing/2014/main" id="{19F91CCD-C2D4-6D89-ACAD-CBA561A98DB3}"/>
                </a:ext>
              </a:extLst>
            </p:cNvPr>
            <p:cNvSpPr txBox="1"/>
            <p:nvPr/>
          </p:nvSpPr>
          <p:spPr>
            <a:xfrm>
              <a:off x="1866705" y="1576712"/>
              <a:ext cx="2344160" cy="990270"/>
            </a:xfrm>
            <a:prstGeom prst="rect">
              <a:avLst/>
            </a:prstGeom>
            <a:noFill/>
          </p:spPr>
          <p:txBody>
            <a:bodyPr wrap="none" numCol="1">
              <a:noAutofit/>
            </a:bodyPr>
            <a:lstStyle>
              <a:defPPr>
                <a:defRPr lang="en-US"/>
              </a:defPPr>
              <a:lvl1pPr marL="180000" lvl="0" indent="-180000" algn="just">
                <a:lnSpc>
                  <a:spcPts val="1100"/>
                </a:lnSpc>
                <a:buClr>
                  <a:schemeClr val="bg1"/>
                </a:buClr>
                <a:buSzPct val="90000"/>
                <a:buFont typeface="Arial Narrow" panose="020B0606020202030204" pitchFamily="34" charset="0"/>
                <a:buChar char="■"/>
                <a:tabLst>
                  <a:tab pos="360000" algn="l"/>
                  <a:tab pos="540000" algn="l"/>
                  <a:tab pos="756000" algn="l"/>
                  <a:tab pos="972000" algn="l"/>
                </a:tabLst>
                <a:defRPr sz="1100">
                  <a:solidFill>
                    <a:schemeClr val="bg1"/>
                  </a:solidFill>
                  <a:latin typeface="Arial Narrow" panose="020B0606020202030204" pitchFamily="34" charset="0"/>
                </a:defRPr>
              </a:lvl1pPr>
            </a:lstStyle>
            <a:p>
              <a:r>
                <a:rPr lang="en-GB"/>
                <a:t>Centre-of-government</a:t>
              </a:r>
            </a:p>
            <a:p>
              <a:r>
                <a:rPr lang="en-GB"/>
                <a:t>Policy planning</a:t>
              </a:r>
            </a:p>
            <a:p>
              <a:r>
                <a:rPr lang="en-GB"/>
                <a:t>Policy making</a:t>
              </a:r>
            </a:p>
            <a:p>
              <a:r>
                <a:rPr lang="en-GB"/>
                <a:t>Consultation</a:t>
              </a:r>
            </a:p>
            <a:p>
              <a:r>
                <a:rPr lang="en-GB"/>
                <a:t>Policy implementation and evaluation</a:t>
              </a:r>
            </a:p>
            <a:p>
              <a:r>
                <a:rPr lang="en-GB"/>
                <a:t>Parliamentary scrutiny</a:t>
              </a:r>
            </a:p>
          </p:txBody>
        </p:sp>
        <p:sp>
          <p:nvSpPr>
            <p:cNvPr id="13" name="TextBox 12">
              <a:extLst>
                <a:ext uri="{FF2B5EF4-FFF2-40B4-BE49-F238E27FC236}">
                  <a16:creationId xmlns:a16="http://schemas.microsoft.com/office/drawing/2014/main" id="{CE560758-9BC6-CC19-7AB5-4B28F7FAD86F}"/>
                </a:ext>
              </a:extLst>
            </p:cNvPr>
            <p:cNvSpPr txBox="1"/>
            <p:nvPr/>
          </p:nvSpPr>
          <p:spPr>
            <a:xfrm>
              <a:off x="1833226" y="2812136"/>
              <a:ext cx="3127529" cy="433067"/>
            </a:xfrm>
            <a:prstGeom prst="rect">
              <a:avLst/>
            </a:prstGeom>
            <a:noFill/>
          </p:spPr>
          <p:txBody>
            <a:bodyPr wrap="square" rtlCol="0">
              <a:spAutoFit/>
            </a:bodyPr>
            <a:lstStyle/>
            <a:p>
              <a:pPr>
                <a:lnSpc>
                  <a:spcPts val="1300"/>
                </a:lnSpc>
              </a:pPr>
              <a:r>
                <a:rPr lang="en-GB" sz="1500" b="1" spc="-20">
                  <a:solidFill>
                    <a:schemeClr val="bg1"/>
                  </a:solidFill>
                  <a:effectLst/>
                  <a:latin typeface="Arial Narrow" panose="020B0606020202030204" pitchFamily="34" charset="0"/>
                  <a:ea typeface="Calibri" panose="020F0502020204030204" pitchFamily="34" charset="0"/>
                  <a:cs typeface="ArialNarrow-Bold"/>
                </a:rPr>
                <a:t>Public service and human resource management</a:t>
              </a:r>
              <a:endParaRPr lang="en-GB" sz="1500" spc="-20"/>
            </a:p>
          </p:txBody>
        </p:sp>
        <p:sp>
          <p:nvSpPr>
            <p:cNvPr id="14" name="TextBox 13">
              <a:extLst>
                <a:ext uri="{FF2B5EF4-FFF2-40B4-BE49-F238E27FC236}">
                  <a16:creationId xmlns:a16="http://schemas.microsoft.com/office/drawing/2014/main" id="{FF2B60EC-7C06-9D58-2099-48F6E285527F}"/>
                </a:ext>
              </a:extLst>
            </p:cNvPr>
            <p:cNvSpPr txBox="1"/>
            <p:nvPr/>
          </p:nvSpPr>
          <p:spPr>
            <a:xfrm>
              <a:off x="1836178" y="3219714"/>
              <a:ext cx="2344160" cy="990270"/>
            </a:xfrm>
            <a:prstGeom prst="rect">
              <a:avLst/>
            </a:prstGeom>
            <a:noFill/>
          </p:spPr>
          <p:txBody>
            <a:bodyPr wrap="none" numCol="1">
              <a:noAutofit/>
            </a:bodyPr>
            <a:lstStyle>
              <a:defPPr>
                <a:defRPr lang="en-US"/>
              </a:defPPr>
              <a:lvl1pPr marL="180000" lvl="0" indent="-180000" algn="just">
                <a:lnSpc>
                  <a:spcPts val="1100"/>
                </a:lnSpc>
                <a:buClr>
                  <a:schemeClr val="bg1"/>
                </a:buClr>
                <a:buSzPct val="90000"/>
                <a:buFont typeface="Arial Narrow" panose="020B0606020202030204" pitchFamily="34" charset="0"/>
                <a:buChar char="■"/>
                <a:tabLst>
                  <a:tab pos="360000" algn="l"/>
                  <a:tab pos="540000" algn="l"/>
                  <a:tab pos="756000" algn="l"/>
                  <a:tab pos="972000" algn="l"/>
                </a:tabLst>
                <a:defRPr sz="1100">
                  <a:solidFill>
                    <a:schemeClr val="bg1"/>
                  </a:solidFill>
                  <a:latin typeface="Arial Narrow" panose="020B0606020202030204" pitchFamily="34" charset="0"/>
                </a:defRPr>
              </a:lvl1pPr>
            </a:lstStyle>
            <a:p>
              <a:r>
                <a:rPr lang="en-GB"/>
                <a:t>Employment framework</a:t>
              </a:r>
            </a:p>
            <a:p>
              <a:r>
                <a:rPr lang="en-GB"/>
                <a:t>Recruitment</a:t>
              </a:r>
            </a:p>
            <a:p>
              <a:r>
                <a:rPr lang="en-GB"/>
                <a:t>Top managers</a:t>
              </a:r>
            </a:p>
            <a:p>
              <a:r>
                <a:rPr lang="en-GB"/>
                <a:t>Motivation and working conditions</a:t>
              </a:r>
            </a:p>
            <a:p>
              <a:r>
                <a:rPr lang="en-GB"/>
                <a:t>Professional development, performance and </a:t>
              </a:r>
            </a:p>
            <a:p>
              <a:pPr marL="0" indent="0">
                <a:buNone/>
              </a:pPr>
              <a:r>
                <a:rPr lang="en-GB"/>
                <a:t>     talent management</a:t>
              </a:r>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
          <p:nvSpPr>
            <p:cNvPr id="15" name="TextBox 14">
              <a:extLst>
                <a:ext uri="{FF2B5EF4-FFF2-40B4-BE49-F238E27FC236}">
                  <a16:creationId xmlns:a16="http://schemas.microsoft.com/office/drawing/2014/main" id="{D37E24B4-A6F4-0055-576F-ED7C825E7BA5}"/>
                </a:ext>
              </a:extLst>
            </p:cNvPr>
            <p:cNvSpPr txBox="1"/>
            <p:nvPr/>
          </p:nvSpPr>
          <p:spPr>
            <a:xfrm>
              <a:off x="1812882" y="4329781"/>
              <a:ext cx="3127529" cy="266355"/>
            </a:xfrm>
            <a:prstGeom prst="rect">
              <a:avLst/>
            </a:prstGeom>
            <a:noFill/>
          </p:spPr>
          <p:txBody>
            <a:bodyPr wrap="square" rtlCol="0">
              <a:spAutoFit/>
            </a:bodyPr>
            <a:lstStyle/>
            <a:p>
              <a:pPr>
                <a:lnSpc>
                  <a:spcPts val="1300"/>
                </a:lnSpc>
              </a:pPr>
              <a:r>
                <a:rPr lang="en-GB" sz="1500" b="1" spc="-20">
                  <a:solidFill>
                    <a:schemeClr val="bg1"/>
                  </a:solidFill>
                  <a:effectLst/>
                  <a:latin typeface="Arial Narrow" panose="020B0606020202030204" pitchFamily="34" charset="0"/>
                  <a:ea typeface="Calibri" panose="020F0502020204030204" pitchFamily="34" charset="0"/>
                  <a:cs typeface="ArialNarrow-Bold"/>
                </a:rPr>
                <a:t>Public financial management</a:t>
              </a:r>
              <a:endParaRPr lang="en-GB" sz="1500" spc="-20"/>
            </a:p>
          </p:txBody>
        </p:sp>
        <p:sp>
          <p:nvSpPr>
            <p:cNvPr id="16" name="TextBox 15">
              <a:extLst>
                <a:ext uri="{FF2B5EF4-FFF2-40B4-BE49-F238E27FC236}">
                  <a16:creationId xmlns:a16="http://schemas.microsoft.com/office/drawing/2014/main" id="{FD070B50-B681-B038-FC4B-DF340A52241F}"/>
                </a:ext>
              </a:extLst>
            </p:cNvPr>
            <p:cNvSpPr txBox="1"/>
            <p:nvPr/>
          </p:nvSpPr>
          <p:spPr>
            <a:xfrm>
              <a:off x="1833226" y="4621168"/>
              <a:ext cx="2945088" cy="1469241"/>
            </a:xfrm>
            <a:prstGeom prst="rect">
              <a:avLst/>
            </a:prstGeom>
            <a:noFill/>
          </p:spPr>
          <p:txBody>
            <a:bodyPr wrap="none" numCol="2">
              <a:noAutofit/>
            </a:bodyPr>
            <a:lstStyle>
              <a:defPPr>
                <a:defRPr lang="en-US"/>
              </a:defPPr>
              <a:lvl1pPr marL="180000" lvl="0" indent="-180000" algn="just">
                <a:lnSpc>
                  <a:spcPts val="1100"/>
                </a:lnSpc>
                <a:buClr>
                  <a:schemeClr val="bg1"/>
                </a:buClr>
                <a:buSzPct val="90000"/>
                <a:buFont typeface="Arial Narrow" panose="020B0606020202030204" pitchFamily="34" charset="0"/>
                <a:buChar char="■"/>
                <a:tabLst>
                  <a:tab pos="360000" algn="l"/>
                  <a:tab pos="540000" algn="l"/>
                  <a:tab pos="756000" algn="l"/>
                  <a:tab pos="972000" algn="l"/>
                </a:tabLst>
                <a:defRPr sz="1100">
                  <a:solidFill>
                    <a:schemeClr val="bg1"/>
                  </a:solidFill>
                  <a:latin typeface="Arial Narrow" panose="020B0606020202030204" pitchFamily="34" charset="0"/>
                </a:defRPr>
              </a:lvl1pPr>
            </a:lstStyle>
            <a:p>
              <a:pPr>
                <a:lnSpc>
                  <a:spcPts val="1000"/>
                </a:lnSpc>
                <a:spcAft>
                  <a:spcPts val="200"/>
                </a:spcAft>
              </a:pPr>
              <a:r>
                <a:rPr lang="en-GB"/>
                <a:t>Budget formulation</a:t>
              </a:r>
            </a:p>
            <a:p>
              <a:pPr>
                <a:lnSpc>
                  <a:spcPts val="1000"/>
                </a:lnSpc>
                <a:spcAft>
                  <a:spcPts val="200"/>
                </a:spcAft>
              </a:pPr>
              <a:r>
                <a:rPr lang="en-GB"/>
                <a:t>Budget execution</a:t>
              </a:r>
            </a:p>
            <a:p>
              <a:pPr>
                <a:lnSpc>
                  <a:spcPts val="1000"/>
                </a:lnSpc>
                <a:spcAft>
                  <a:spcPts val="200"/>
                </a:spcAft>
              </a:pPr>
              <a:r>
                <a:rPr lang="en-GB"/>
                <a:t>Budget reporting</a:t>
              </a:r>
            </a:p>
            <a:p>
              <a:pPr>
                <a:lnSpc>
                  <a:spcPts val="1000"/>
                </a:lnSpc>
                <a:spcAft>
                  <a:spcPts val="200"/>
                </a:spcAft>
              </a:pPr>
              <a:r>
                <a:rPr lang="en-GB"/>
                <a:t>Internal audit</a:t>
              </a:r>
            </a:p>
            <a:p>
              <a:pPr>
                <a:lnSpc>
                  <a:spcPts val="1000"/>
                </a:lnSpc>
                <a:spcAft>
                  <a:spcPts val="200"/>
                </a:spcAft>
              </a:pPr>
              <a:r>
                <a:rPr lang="en-GB"/>
                <a:t>Internal control</a:t>
              </a:r>
            </a:p>
            <a:p>
              <a:pPr>
                <a:lnSpc>
                  <a:spcPts val="1000"/>
                </a:lnSpc>
                <a:spcAft>
                  <a:spcPts val="200"/>
                </a:spcAft>
              </a:pPr>
              <a:r>
                <a:rPr lang="en-GB"/>
                <a:t>Procurement laws</a:t>
              </a:r>
            </a:p>
            <a:p>
              <a:pPr>
                <a:lnSpc>
                  <a:spcPts val="1000"/>
                </a:lnSpc>
                <a:spcAft>
                  <a:spcPts val="200"/>
                </a:spcAft>
              </a:pPr>
              <a:r>
                <a:rPr lang="en-GB"/>
                <a:t>Procurement operations</a:t>
              </a:r>
            </a:p>
            <a:p>
              <a:pPr>
                <a:lnSpc>
                  <a:spcPts val="1000"/>
                </a:lnSpc>
                <a:spcAft>
                  <a:spcPts val="200"/>
                </a:spcAft>
              </a:pPr>
              <a:r>
                <a:rPr lang="en-GB"/>
                <a:t>PP review</a:t>
              </a:r>
            </a:p>
            <a:p>
              <a:pPr>
                <a:lnSpc>
                  <a:spcPts val="1000"/>
                </a:lnSpc>
                <a:spcAft>
                  <a:spcPts val="200"/>
                </a:spcAft>
              </a:pPr>
              <a:r>
                <a:rPr lang="en-GB"/>
                <a:t>External audit</a:t>
              </a:r>
            </a:p>
            <a:p>
              <a:pPr>
                <a:lnSpc>
                  <a:spcPts val="1000"/>
                </a:lnSpc>
                <a:spcAft>
                  <a:spcPts val="200"/>
                </a:spcAft>
              </a:pPr>
              <a:r>
                <a:rPr lang="en-GB"/>
                <a:t>MLG-Fiscal autonomy</a:t>
              </a:r>
            </a:p>
          </p:txBody>
        </p:sp>
        <p:sp>
          <p:nvSpPr>
            <p:cNvPr id="17" name="TextBox 16">
              <a:extLst>
                <a:ext uri="{FF2B5EF4-FFF2-40B4-BE49-F238E27FC236}">
                  <a16:creationId xmlns:a16="http://schemas.microsoft.com/office/drawing/2014/main" id="{1D51A640-EB89-C550-649F-019D4E8E52BA}"/>
                </a:ext>
              </a:extLst>
            </p:cNvPr>
            <p:cNvSpPr txBox="1"/>
            <p:nvPr/>
          </p:nvSpPr>
          <p:spPr>
            <a:xfrm>
              <a:off x="5331437" y="2970723"/>
              <a:ext cx="2344161" cy="436338"/>
            </a:xfrm>
            <a:prstGeom prst="rect">
              <a:avLst/>
            </a:prstGeom>
            <a:noFill/>
          </p:spPr>
          <p:txBody>
            <a:bodyPr wrap="square" rtlCol="0">
              <a:spAutoFit/>
            </a:bodyPr>
            <a:lstStyle/>
            <a:p>
              <a:pPr>
                <a:lnSpc>
                  <a:spcPts val="1300"/>
                </a:lnSpc>
              </a:pPr>
              <a:r>
                <a:rPr lang="en-GB" sz="1600" b="1" spc="-20">
                  <a:solidFill>
                    <a:schemeClr val="bg1"/>
                  </a:solidFill>
                  <a:effectLst/>
                  <a:latin typeface="Arial Narrow" panose="020B0606020202030204" pitchFamily="34" charset="0"/>
                  <a:ea typeface="Calibri" panose="020F0502020204030204" pitchFamily="34" charset="0"/>
                  <a:cs typeface="ArialNarrow-Bold"/>
                </a:rPr>
                <a:t>Service delivery </a:t>
              </a:r>
              <a:br>
                <a:rPr lang="en-GB" sz="1600" b="1" spc="-20">
                  <a:solidFill>
                    <a:schemeClr val="bg1"/>
                  </a:solidFill>
                  <a:effectLst/>
                  <a:latin typeface="Arial Narrow" panose="020B0606020202030204" pitchFamily="34" charset="0"/>
                  <a:ea typeface="Calibri" panose="020F0502020204030204" pitchFamily="34" charset="0"/>
                  <a:cs typeface="ArialNarrow-Bold"/>
                </a:rPr>
              </a:br>
              <a:r>
                <a:rPr lang="en-GB" sz="1600" b="1" spc="-20">
                  <a:solidFill>
                    <a:schemeClr val="bg1"/>
                  </a:solidFill>
                  <a:effectLst/>
                  <a:latin typeface="Arial Narrow" panose="020B0606020202030204" pitchFamily="34" charset="0"/>
                  <a:ea typeface="Calibri" panose="020F0502020204030204" pitchFamily="34" charset="0"/>
                  <a:cs typeface="ArialNarrow-Bold"/>
                </a:rPr>
                <a:t>and digitalisation</a:t>
              </a:r>
              <a:endParaRPr lang="en-GB" sz="2400" spc="-20"/>
            </a:p>
          </p:txBody>
        </p:sp>
        <p:sp>
          <p:nvSpPr>
            <p:cNvPr id="18" name="TextBox 17">
              <a:extLst>
                <a:ext uri="{FF2B5EF4-FFF2-40B4-BE49-F238E27FC236}">
                  <a16:creationId xmlns:a16="http://schemas.microsoft.com/office/drawing/2014/main" id="{DD030A08-E30A-BC08-3F3D-B45A665ABB55}"/>
                </a:ext>
              </a:extLst>
            </p:cNvPr>
            <p:cNvSpPr txBox="1"/>
            <p:nvPr/>
          </p:nvSpPr>
          <p:spPr>
            <a:xfrm>
              <a:off x="5357077" y="3384845"/>
              <a:ext cx="2344160" cy="607165"/>
            </a:xfrm>
            <a:prstGeom prst="rect">
              <a:avLst/>
            </a:prstGeom>
            <a:noFill/>
          </p:spPr>
          <p:txBody>
            <a:bodyPr wrap="none" numCol="1">
              <a:noAutofit/>
            </a:bodyPr>
            <a:lstStyle>
              <a:defPPr>
                <a:defRPr lang="en-US"/>
              </a:defPPr>
              <a:lvl1pPr marL="180000" lvl="0" indent="-180000" algn="just">
                <a:lnSpc>
                  <a:spcPts val="1100"/>
                </a:lnSpc>
                <a:buClr>
                  <a:schemeClr val="bg1"/>
                </a:buClr>
                <a:buSzPct val="90000"/>
                <a:buFont typeface="Arial Narrow" panose="020B0606020202030204" pitchFamily="34" charset="0"/>
                <a:buChar char="■"/>
                <a:tabLst>
                  <a:tab pos="360000" algn="l"/>
                  <a:tab pos="540000" algn="l"/>
                  <a:tab pos="756000" algn="l"/>
                  <a:tab pos="972000" algn="l"/>
                </a:tabLst>
                <a:defRPr sz="1100">
                  <a:solidFill>
                    <a:schemeClr val="bg1"/>
                  </a:solidFill>
                  <a:latin typeface="Arial Narrow" panose="020B0606020202030204" pitchFamily="34" charset="0"/>
                </a:defRPr>
              </a:lvl1pPr>
            </a:lstStyle>
            <a:p>
              <a:r>
                <a:rPr lang="en-GB"/>
                <a:t>Users at the centre</a:t>
              </a:r>
            </a:p>
            <a:p>
              <a:r>
                <a:rPr lang="en-GB"/>
                <a:t>Streamlined, quality services</a:t>
              </a:r>
            </a:p>
            <a:p>
              <a:r>
                <a:rPr lang="en-GB"/>
                <a:t>Accessibility</a:t>
              </a:r>
            </a:p>
            <a:p>
              <a:r>
                <a:rPr lang="en-GB"/>
                <a:t>Digitalisation</a:t>
              </a:r>
            </a:p>
          </p:txBody>
        </p:sp>
      </p:grpSp>
      <p:sp>
        <p:nvSpPr>
          <p:cNvPr id="7" name="Rectangle 3">
            <a:extLst>
              <a:ext uri="{FF2B5EF4-FFF2-40B4-BE49-F238E27FC236}">
                <a16:creationId xmlns:a16="http://schemas.microsoft.com/office/drawing/2014/main" id="{28AAB7EB-4202-DDB4-65A6-922AB8C1F321}"/>
              </a:ext>
            </a:extLst>
          </p:cNvPr>
          <p:cNvSpPr>
            <a:spLocks noChangeArrowheads="1"/>
          </p:cNvSpPr>
          <p:nvPr/>
        </p:nvSpPr>
        <p:spPr bwMode="auto">
          <a:xfrm flipV="1">
            <a:off x="2463799" y="2090075"/>
            <a:ext cx="127111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 name="Graphic 19">
            <a:extLst>
              <a:ext uri="{FF2B5EF4-FFF2-40B4-BE49-F238E27FC236}">
                <a16:creationId xmlns:a16="http://schemas.microsoft.com/office/drawing/2014/main" id="{D136F888-EDF9-5846-FD99-E85E22E409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9138" y="1383597"/>
            <a:ext cx="10425413" cy="4429771"/>
          </a:xfrm>
          <a:prstGeom prst="rect">
            <a:avLst/>
          </a:prstGeom>
        </p:spPr>
      </p:pic>
    </p:spTree>
    <p:extLst>
      <p:ext uri="{BB962C8B-B14F-4D97-AF65-F5344CB8AC3E}">
        <p14:creationId xmlns:p14="http://schemas.microsoft.com/office/powerpoint/2010/main" val="1186613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67072-4D3C-7229-07AE-2EF2D4D00757}"/>
              </a:ext>
            </a:extLst>
          </p:cNvPr>
          <p:cNvSpPr>
            <a:spLocks noGrp="1"/>
          </p:cNvSpPr>
          <p:nvPr>
            <p:ph type="body" sz="quarter" idx="13"/>
          </p:nvPr>
        </p:nvSpPr>
        <p:spPr>
          <a:xfrm>
            <a:off x="678360" y="156153"/>
            <a:ext cx="11311642" cy="416620"/>
          </a:xfrm>
        </p:spPr>
        <p:txBody>
          <a:bodyPr/>
          <a:lstStyle/>
          <a:p>
            <a:r>
              <a:rPr lang="en-GB"/>
              <a:t>Public financial management </a:t>
            </a:r>
            <a:endParaRPr lang="en-US"/>
          </a:p>
        </p:txBody>
      </p:sp>
      <p:sp>
        <p:nvSpPr>
          <p:cNvPr id="4" name="Slide Number Placeholder 3">
            <a:extLst>
              <a:ext uri="{FF2B5EF4-FFF2-40B4-BE49-F238E27FC236}">
                <a16:creationId xmlns:a16="http://schemas.microsoft.com/office/drawing/2014/main" id="{D05F612B-658D-B2B6-8998-6CC0D35428FE}"/>
              </a:ext>
            </a:extLst>
          </p:cNvPr>
          <p:cNvSpPr>
            <a:spLocks noGrp="1"/>
          </p:cNvSpPr>
          <p:nvPr>
            <p:ph type="sldNum" sz="quarter" idx="4"/>
          </p:nvPr>
        </p:nvSpPr>
        <p:spPr/>
        <p:txBody>
          <a:bodyPr/>
          <a:lstStyle/>
          <a:p>
            <a:fld id="{A36EBB71-1AEC-4D92-8A51-969FF0A7CB17}" type="slidenum">
              <a:rPr lang="en-GB" smtClean="0"/>
              <a:pPr/>
              <a:t>4</a:t>
            </a:fld>
            <a:endParaRPr lang="en-GB"/>
          </a:p>
        </p:txBody>
      </p:sp>
      <p:sp>
        <p:nvSpPr>
          <p:cNvPr id="5" name="Text Placeholder 2">
            <a:extLst>
              <a:ext uri="{FF2B5EF4-FFF2-40B4-BE49-F238E27FC236}">
                <a16:creationId xmlns:a16="http://schemas.microsoft.com/office/drawing/2014/main" id="{A383230B-8F9E-3686-37FC-0CDCE466ED0D}"/>
              </a:ext>
            </a:extLst>
          </p:cNvPr>
          <p:cNvSpPr txBox="1">
            <a:spLocks/>
          </p:cNvSpPr>
          <p:nvPr/>
        </p:nvSpPr>
        <p:spPr>
          <a:xfrm>
            <a:off x="6568175" y="1774865"/>
            <a:ext cx="7932950" cy="4063220"/>
          </a:xfrm>
          <a:prstGeom prst="rect">
            <a:avLst/>
          </a:prstGeom>
        </p:spPr>
        <p:txBody>
          <a:bodyPr lIns="91440" tIns="45720" rIns="91440" bIns="45720" anchor="ctr" anchorCtr="0"/>
          <a:lstStyle>
            <a:lvl1pPr marL="228600" indent="-228600" algn="l" defTabSz="914400" rtl="0" eaLnBrk="1" latinLnBrk="0" hangingPunct="1">
              <a:lnSpc>
                <a:spcPct val="90000"/>
              </a:lnSpc>
              <a:spcBef>
                <a:spcPts val="1000"/>
              </a:spcBef>
              <a:buClr>
                <a:schemeClr val="accent1"/>
              </a:buClr>
              <a:buFont typeface="Bahnschrift SemiBold SemiConden" panose="020B0502040204020203" pitchFamily="34" charset="0"/>
              <a:buChar char="&gt;"/>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60000"/>
              <a:buFont typeface="Arial" panose="020B0604020202020204" pitchFamily="34" charset="0"/>
              <a:buChar char="&gt;"/>
              <a:defRPr sz="18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4000"/>
              </a:spcAft>
              <a:buFont typeface="Bahnschrift SemiBold SemiConden" panose="020B0502040204020203" pitchFamily="34" charset="0"/>
              <a:buNone/>
            </a:pPr>
            <a:r>
              <a:rPr lang="en-US" sz="2000" dirty="0">
                <a:ea typeface="Calibri" panose="020F0502020204030204" pitchFamily="34" charset="0"/>
                <a:cs typeface="Times New Roman"/>
              </a:rPr>
              <a:t>Budget management</a:t>
            </a:r>
          </a:p>
          <a:p>
            <a:pPr marL="0" indent="0">
              <a:lnSpc>
                <a:spcPct val="107000"/>
              </a:lnSpc>
              <a:spcBef>
                <a:spcPts val="0"/>
              </a:spcBef>
              <a:spcAft>
                <a:spcPts val="4000"/>
              </a:spcAft>
              <a:buFont typeface="Bahnschrift SemiBold SemiConden" panose="020B0502040204020203" pitchFamily="34" charset="0"/>
              <a:buNone/>
            </a:pPr>
            <a:r>
              <a:rPr lang="en-US" sz="2000" dirty="0">
                <a:ea typeface="Calibri" panose="020F0502020204030204" pitchFamily="34" charset="0"/>
                <a:cs typeface="Times New Roman"/>
              </a:rPr>
              <a:t>Management and internal control </a:t>
            </a:r>
          </a:p>
          <a:p>
            <a:pPr marL="0" indent="0">
              <a:lnSpc>
                <a:spcPct val="107000"/>
              </a:lnSpc>
              <a:spcBef>
                <a:spcPts val="0"/>
              </a:spcBef>
              <a:spcAft>
                <a:spcPts val="4000"/>
              </a:spcAft>
              <a:buFont typeface="Bahnschrift SemiBold SemiConden" panose="020B0502040204020203" pitchFamily="34" charset="0"/>
              <a:buNone/>
            </a:pPr>
            <a:r>
              <a:rPr lang="en-US" sz="2000" dirty="0">
                <a:ea typeface="Calibri" panose="020F0502020204030204" pitchFamily="34" charset="0"/>
                <a:cs typeface="Times New Roman"/>
              </a:rPr>
              <a:t>Internal audit</a:t>
            </a:r>
          </a:p>
          <a:p>
            <a:pPr marL="0" indent="0">
              <a:lnSpc>
                <a:spcPct val="107000"/>
              </a:lnSpc>
              <a:spcBef>
                <a:spcPts val="0"/>
              </a:spcBef>
              <a:spcAft>
                <a:spcPts val="4000"/>
              </a:spcAft>
              <a:buFont typeface="Bahnschrift SemiBold SemiConden" panose="020B0502040204020203" pitchFamily="34" charset="0"/>
              <a:buNone/>
            </a:pPr>
            <a:r>
              <a:rPr lang="en-US" sz="2000" dirty="0">
                <a:ea typeface="Calibri" panose="020F0502020204030204" pitchFamily="34" charset="0"/>
                <a:cs typeface="Times New Roman"/>
              </a:rPr>
              <a:t>Public procurement </a:t>
            </a:r>
          </a:p>
          <a:p>
            <a:pPr marL="0" indent="0">
              <a:lnSpc>
                <a:spcPct val="107000"/>
              </a:lnSpc>
              <a:spcBef>
                <a:spcPts val="0"/>
              </a:spcBef>
              <a:spcAft>
                <a:spcPts val="4000"/>
              </a:spcAft>
              <a:buFont typeface="Bahnschrift SemiBold SemiConden" panose="020B0502040204020203" pitchFamily="34" charset="0"/>
              <a:buNone/>
            </a:pPr>
            <a:r>
              <a:rPr lang="en-US" sz="2000" dirty="0">
                <a:ea typeface="Calibri" panose="020F0502020204030204" pitchFamily="34" charset="0"/>
                <a:cs typeface="Times New Roman"/>
              </a:rPr>
              <a:t>External audit</a:t>
            </a:r>
          </a:p>
          <a:p>
            <a:pPr marL="0" indent="0">
              <a:lnSpc>
                <a:spcPct val="107000"/>
              </a:lnSpc>
              <a:spcBef>
                <a:spcPts val="0"/>
              </a:spcBef>
              <a:spcAft>
                <a:spcPts val="4000"/>
              </a:spcAft>
              <a:buFont typeface="Bahnschrift SemiBold SemiConden" panose="020B0502040204020203" pitchFamily="34" charset="0"/>
              <a:buNone/>
            </a:pPr>
            <a:r>
              <a:rPr lang="en-US" sz="2000" dirty="0">
                <a:ea typeface="Calibri" panose="020F0502020204030204" pitchFamily="34" charset="0"/>
                <a:cs typeface="Times New Roman"/>
              </a:rPr>
              <a:t>Financing of regional </a:t>
            </a:r>
            <a:br>
              <a:rPr lang="en-US" sz="2000" dirty="0">
                <a:ea typeface="Calibri" panose="020F0502020204030204" pitchFamily="34" charset="0"/>
                <a:cs typeface="Times New Roman"/>
              </a:rPr>
            </a:br>
            <a:r>
              <a:rPr lang="en-US" sz="2000" dirty="0">
                <a:ea typeface="Calibri" panose="020F0502020204030204" pitchFamily="34" charset="0"/>
                <a:cs typeface="Times New Roman"/>
              </a:rPr>
              <a:t>and local governments </a:t>
            </a:r>
          </a:p>
        </p:txBody>
      </p:sp>
      <p:sp>
        <p:nvSpPr>
          <p:cNvPr id="6" name="TextBox 5">
            <a:extLst>
              <a:ext uri="{FF2B5EF4-FFF2-40B4-BE49-F238E27FC236}">
                <a16:creationId xmlns:a16="http://schemas.microsoft.com/office/drawing/2014/main" id="{5A1251C5-9838-8785-71F8-203DBEFA7C01}"/>
              </a:ext>
            </a:extLst>
          </p:cNvPr>
          <p:cNvSpPr txBox="1"/>
          <p:nvPr/>
        </p:nvSpPr>
        <p:spPr>
          <a:xfrm>
            <a:off x="4359418" y="1407649"/>
            <a:ext cx="1984232" cy="367216"/>
          </a:xfrm>
          <a:prstGeom prst="rect">
            <a:avLst/>
          </a:prstGeom>
          <a:solidFill>
            <a:srgbClr val="804987"/>
          </a:solidFill>
        </p:spPr>
        <p:txBody>
          <a:bodyPr wrap="square">
            <a:spAutoFit/>
          </a:bodyPr>
          <a:lstStyle/>
          <a:p>
            <a:pPr marL="0" indent="0" algn="ctr">
              <a:lnSpc>
                <a:spcPct val="107000"/>
              </a:lnSpc>
              <a:spcAft>
                <a:spcPts val="800"/>
              </a:spcAft>
              <a:buNone/>
            </a:pPr>
            <a:r>
              <a:rPr lang="en-US" sz="1800" b="1">
                <a:solidFill>
                  <a:schemeClr val="bg1"/>
                </a:solidFill>
                <a:effectLst/>
                <a:ea typeface="Calibri" panose="020F0502020204030204" pitchFamily="34" charset="0"/>
                <a:cs typeface="Times New Roman"/>
              </a:rPr>
              <a:t>Principles 23-25</a:t>
            </a:r>
            <a:endParaRPr lang="en-US" sz="1800">
              <a:solidFill>
                <a:schemeClr val="bg1"/>
              </a:solidFill>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C8D970-FE72-4FC3-150C-0474D1B1EDEA}"/>
              </a:ext>
            </a:extLst>
          </p:cNvPr>
          <p:cNvSpPr txBox="1"/>
          <p:nvPr/>
        </p:nvSpPr>
        <p:spPr>
          <a:xfrm>
            <a:off x="4359418" y="2240773"/>
            <a:ext cx="1984230" cy="367216"/>
          </a:xfrm>
          <a:prstGeom prst="rect">
            <a:avLst/>
          </a:prstGeom>
          <a:solidFill>
            <a:srgbClr val="804987"/>
          </a:solidFill>
        </p:spPr>
        <p:txBody>
          <a:bodyPr wrap="square">
            <a:spAutoFit/>
          </a:bodyPr>
          <a:lstStyle/>
          <a:p>
            <a:pPr marL="0" indent="0" algn="ctr">
              <a:lnSpc>
                <a:spcPct val="107000"/>
              </a:lnSpc>
              <a:spcAft>
                <a:spcPts val="800"/>
              </a:spcAft>
              <a:buNone/>
            </a:pPr>
            <a:r>
              <a:rPr lang="en-US" sz="1800" b="1">
                <a:solidFill>
                  <a:schemeClr val="bg1"/>
                </a:solidFill>
                <a:effectLst/>
                <a:ea typeface="Calibri" panose="020F0502020204030204" pitchFamily="34" charset="0"/>
                <a:cs typeface="Times New Roman"/>
              </a:rPr>
              <a:t>Principle 26</a:t>
            </a:r>
            <a:endParaRPr lang="en-US" sz="1800">
              <a:solidFill>
                <a:schemeClr val="bg1"/>
              </a:solidFill>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D2189C0-BCF9-9141-98B4-C914B5EDDAE6}"/>
              </a:ext>
            </a:extLst>
          </p:cNvPr>
          <p:cNvSpPr txBox="1"/>
          <p:nvPr/>
        </p:nvSpPr>
        <p:spPr>
          <a:xfrm>
            <a:off x="4359418" y="3073897"/>
            <a:ext cx="1984230" cy="367216"/>
          </a:xfrm>
          <a:prstGeom prst="rect">
            <a:avLst/>
          </a:prstGeom>
          <a:solidFill>
            <a:srgbClr val="804987"/>
          </a:solidFill>
        </p:spPr>
        <p:txBody>
          <a:bodyPr wrap="square">
            <a:spAutoFit/>
          </a:bodyPr>
          <a:lstStyle/>
          <a:p>
            <a:pPr marL="0" indent="0" algn="ctr">
              <a:lnSpc>
                <a:spcPct val="107000"/>
              </a:lnSpc>
              <a:spcAft>
                <a:spcPts val="800"/>
              </a:spcAft>
              <a:buNone/>
            </a:pPr>
            <a:r>
              <a:rPr lang="en-US" sz="1800" b="1">
                <a:solidFill>
                  <a:schemeClr val="bg1"/>
                </a:solidFill>
                <a:effectLst/>
                <a:ea typeface="Calibri" panose="020F0502020204030204" pitchFamily="34" charset="0"/>
                <a:cs typeface="Times New Roman"/>
              </a:rPr>
              <a:t>Principle 27</a:t>
            </a:r>
            <a:endParaRPr lang="en-US" sz="1800">
              <a:solidFill>
                <a:schemeClr val="bg1"/>
              </a:solidFil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F44C770-C300-B7A1-D659-AB569DEAD124}"/>
              </a:ext>
            </a:extLst>
          </p:cNvPr>
          <p:cNvSpPr txBox="1"/>
          <p:nvPr/>
        </p:nvSpPr>
        <p:spPr>
          <a:xfrm>
            <a:off x="4359417" y="3907021"/>
            <a:ext cx="1984231" cy="367216"/>
          </a:xfrm>
          <a:prstGeom prst="rect">
            <a:avLst/>
          </a:prstGeom>
          <a:solidFill>
            <a:srgbClr val="804987"/>
          </a:solidFill>
        </p:spPr>
        <p:txBody>
          <a:bodyPr wrap="square">
            <a:spAutoFit/>
          </a:bodyPr>
          <a:lstStyle/>
          <a:p>
            <a:pPr marL="0" indent="0" algn="ctr">
              <a:lnSpc>
                <a:spcPct val="107000"/>
              </a:lnSpc>
              <a:spcAft>
                <a:spcPts val="800"/>
              </a:spcAft>
              <a:buNone/>
            </a:pPr>
            <a:r>
              <a:rPr lang="en-US" sz="1800" b="1">
                <a:solidFill>
                  <a:schemeClr val="bg1"/>
                </a:solidFill>
                <a:effectLst/>
                <a:ea typeface="Calibri" panose="020F0502020204030204" pitchFamily="34" charset="0"/>
                <a:cs typeface="Times New Roman"/>
              </a:rPr>
              <a:t>Principle 28-30</a:t>
            </a:r>
            <a:endParaRPr lang="en-US" sz="1800">
              <a:solidFill>
                <a:schemeClr val="bg1"/>
              </a:solidFill>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1A6A360-CD28-B76F-8B1D-C2A2A540BD1C}"/>
              </a:ext>
            </a:extLst>
          </p:cNvPr>
          <p:cNvSpPr txBox="1"/>
          <p:nvPr/>
        </p:nvSpPr>
        <p:spPr>
          <a:xfrm>
            <a:off x="4359418" y="4740145"/>
            <a:ext cx="1984230" cy="367216"/>
          </a:xfrm>
          <a:prstGeom prst="rect">
            <a:avLst/>
          </a:prstGeom>
          <a:solidFill>
            <a:srgbClr val="804987"/>
          </a:solidFill>
        </p:spPr>
        <p:txBody>
          <a:bodyPr wrap="square">
            <a:spAutoFit/>
          </a:bodyPr>
          <a:lstStyle/>
          <a:p>
            <a:pPr marL="0" indent="0" algn="ctr">
              <a:lnSpc>
                <a:spcPct val="107000"/>
              </a:lnSpc>
              <a:spcAft>
                <a:spcPts val="800"/>
              </a:spcAft>
              <a:buNone/>
            </a:pPr>
            <a:r>
              <a:rPr lang="en-US" sz="1800" b="1">
                <a:solidFill>
                  <a:schemeClr val="bg1"/>
                </a:solidFill>
                <a:effectLst/>
                <a:ea typeface="Calibri" panose="020F0502020204030204" pitchFamily="34" charset="0"/>
                <a:cs typeface="Times New Roman"/>
              </a:rPr>
              <a:t>Principle 31</a:t>
            </a:r>
            <a:endParaRPr lang="en-US" sz="1800">
              <a:solidFill>
                <a:schemeClr val="bg1"/>
              </a:solidFill>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C830A58-4690-03E8-1FF1-EC30FE7B0A3E}"/>
              </a:ext>
            </a:extLst>
          </p:cNvPr>
          <p:cNvSpPr txBox="1"/>
          <p:nvPr/>
        </p:nvSpPr>
        <p:spPr>
          <a:xfrm>
            <a:off x="4359418" y="5573267"/>
            <a:ext cx="1984230" cy="367216"/>
          </a:xfrm>
          <a:prstGeom prst="rect">
            <a:avLst/>
          </a:prstGeom>
          <a:solidFill>
            <a:srgbClr val="804987"/>
          </a:solidFill>
        </p:spPr>
        <p:txBody>
          <a:bodyPr wrap="square">
            <a:spAutoFit/>
          </a:bodyPr>
          <a:lstStyle/>
          <a:p>
            <a:pPr marL="0" indent="0" algn="ctr">
              <a:lnSpc>
                <a:spcPct val="107000"/>
              </a:lnSpc>
              <a:spcAft>
                <a:spcPts val="800"/>
              </a:spcAft>
              <a:buNone/>
            </a:pPr>
            <a:r>
              <a:rPr lang="en-US" sz="1800" b="1">
                <a:solidFill>
                  <a:schemeClr val="bg1"/>
                </a:solidFill>
                <a:effectLst/>
                <a:ea typeface="Calibri" panose="020F0502020204030204" pitchFamily="34" charset="0"/>
                <a:cs typeface="Times New Roman"/>
              </a:rPr>
              <a:t>Principle 32</a:t>
            </a:r>
            <a:endParaRPr lang="en-US" sz="1800">
              <a:solidFill>
                <a:schemeClr val="bg1"/>
              </a:solidFill>
              <a:ea typeface="Calibri" panose="020F0502020204030204" pitchFamily="34" charset="0"/>
              <a:cs typeface="Times New Roman" panose="02020603050405020304" pitchFamily="18" charset="0"/>
            </a:endParaRPr>
          </a:p>
        </p:txBody>
      </p:sp>
      <p:pic>
        <p:nvPicPr>
          <p:cNvPr id="16" name="Graphic 20">
            <a:extLst>
              <a:ext uri="{FF2B5EF4-FFF2-40B4-BE49-F238E27FC236}">
                <a16:creationId xmlns:a16="http://schemas.microsoft.com/office/drawing/2014/main" id="{B05B1E63-83B5-D734-2A62-FC5DF4B479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060" t="-4028" r="-3812" b="4028"/>
          <a:stretch/>
        </p:blipFill>
        <p:spPr>
          <a:xfrm>
            <a:off x="678359" y="-460192"/>
            <a:ext cx="4117799" cy="9000000"/>
          </a:xfrm>
          <a:prstGeom prst="rect">
            <a:avLst/>
          </a:prstGeom>
        </p:spPr>
      </p:pic>
    </p:spTree>
    <p:extLst>
      <p:ext uri="{BB962C8B-B14F-4D97-AF65-F5344CB8AC3E}">
        <p14:creationId xmlns:p14="http://schemas.microsoft.com/office/powerpoint/2010/main" val="199483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5EA4E0-116A-AB7E-190B-D878C39CF2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13" r="8041" b="1513"/>
          <a:stretch/>
        </p:blipFill>
        <p:spPr>
          <a:xfrm>
            <a:off x="678361" y="0"/>
            <a:ext cx="11513640" cy="7363838"/>
          </a:xfrm>
          <a:prstGeom prst="rect">
            <a:avLst/>
          </a:prstGeom>
        </p:spPr>
      </p:pic>
      <p:sp>
        <p:nvSpPr>
          <p:cNvPr id="2" name="Text Placeholder 1">
            <a:extLst>
              <a:ext uri="{FF2B5EF4-FFF2-40B4-BE49-F238E27FC236}">
                <a16:creationId xmlns:a16="http://schemas.microsoft.com/office/drawing/2014/main" id="{3F4271D0-8EF4-98A2-888B-B670AC6A414B}"/>
              </a:ext>
            </a:extLst>
          </p:cNvPr>
          <p:cNvSpPr>
            <a:spLocks noGrp="1"/>
          </p:cNvSpPr>
          <p:nvPr>
            <p:ph type="body" sz="quarter" idx="13"/>
          </p:nvPr>
        </p:nvSpPr>
        <p:spPr/>
        <p:txBody>
          <a:bodyPr lIns="91440" tIns="45720" rIns="91440" bIns="45720" anchor="t">
            <a:noAutofit/>
          </a:bodyPr>
          <a:lstStyle/>
          <a:p>
            <a:r>
              <a:rPr lang="en-US"/>
              <a:t>The timeline of the Principles of Public Administration</a:t>
            </a:r>
          </a:p>
        </p:txBody>
      </p:sp>
      <p:sp>
        <p:nvSpPr>
          <p:cNvPr id="3" name="Slide Number Placeholder 2">
            <a:extLst>
              <a:ext uri="{FF2B5EF4-FFF2-40B4-BE49-F238E27FC236}">
                <a16:creationId xmlns:a16="http://schemas.microsoft.com/office/drawing/2014/main" id="{06B89F06-5604-E06D-46EA-EAE9A77A396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6EBB71-1AEC-4D92-8A51-969FF0A7CB17}" type="slidenum">
              <a:rPr kumimoji="0" lang="en-GB" sz="1100" b="0" i="0" u="none" strike="noStrike" kern="1200" cap="none" spc="0" normalizeH="0" baseline="0" noProof="0" smtClean="0">
                <a:ln>
                  <a:noFill/>
                </a:ln>
                <a:solidFill>
                  <a:srgbClr val="2A2E33"/>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100" b="0" i="0" u="none" strike="noStrike" kern="1200" cap="none" spc="0" normalizeH="0" baseline="0" noProof="0">
              <a:ln>
                <a:noFill/>
              </a:ln>
              <a:solidFill>
                <a:srgbClr val="2A2E33"/>
              </a:solidFill>
              <a:effectLst/>
              <a:uLnTx/>
              <a:uFillTx/>
              <a:latin typeface="Segoe UI"/>
              <a:ea typeface="+mn-ea"/>
              <a:cs typeface="+mn-cs"/>
            </a:endParaRPr>
          </a:p>
        </p:txBody>
      </p:sp>
    </p:spTree>
    <p:extLst>
      <p:ext uri="{BB962C8B-B14F-4D97-AF65-F5344CB8AC3E}">
        <p14:creationId xmlns:p14="http://schemas.microsoft.com/office/powerpoint/2010/main" val="160918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07A661-8E8D-40E2-98C4-11E850258813}"/>
              </a:ext>
            </a:extLst>
          </p:cNvPr>
          <p:cNvSpPr>
            <a:spLocks noGrp="1"/>
          </p:cNvSpPr>
          <p:nvPr>
            <p:ph type="body" sz="quarter" idx="13"/>
          </p:nvPr>
        </p:nvSpPr>
        <p:spPr/>
        <p:txBody>
          <a:bodyPr/>
          <a:lstStyle/>
          <a:p>
            <a:r>
              <a:rPr lang="en-GB" dirty="0"/>
              <a:t>SIGMA Assessment Projects</a:t>
            </a:r>
            <a:endParaRPr lang="en-US" dirty="0"/>
          </a:p>
        </p:txBody>
      </p:sp>
      <p:sp>
        <p:nvSpPr>
          <p:cNvPr id="4" name="Slide Number Placeholder 3">
            <a:extLst>
              <a:ext uri="{FF2B5EF4-FFF2-40B4-BE49-F238E27FC236}">
                <a16:creationId xmlns:a16="http://schemas.microsoft.com/office/drawing/2014/main" id="{93C41B1B-0444-3EB2-134E-E25B2CC31E9D}"/>
              </a:ext>
            </a:extLst>
          </p:cNvPr>
          <p:cNvSpPr>
            <a:spLocks noGrp="1"/>
          </p:cNvSpPr>
          <p:nvPr>
            <p:ph type="sldNum" sz="quarter" idx="4"/>
          </p:nvPr>
        </p:nvSpPr>
        <p:spPr/>
        <p:txBody>
          <a:bodyPr/>
          <a:lstStyle/>
          <a:p>
            <a:fld id="{A36EBB71-1AEC-4D92-8A51-969FF0A7CB17}" type="slidenum">
              <a:rPr lang="en-GB" smtClean="0"/>
              <a:pPr/>
              <a:t>6</a:t>
            </a:fld>
            <a:endParaRPr lang="en-GB"/>
          </a:p>
        </p:txBody>
      </p:sp>
      <p:sp>
        <p:nvSpPr>
          <p:cNvPr id="5" name="Content Placeholder 2">
            <a:extLst>
              <a:ext uri="{FF2B5EF4-FFF2-40B4-BE49-F238E27FC236}">
                <a16:creationId xmlns:a16="http://schemas.microsoft.com/office/drawing/2014/main" id="{9872F789-7FC7-56B7-9A1D-1F9BFE7C287C}"/>
              </a:ext>
            </a:extLst>
          </p:cNvPr>
          <p:cNvSpPr>
            <a:spLocks noGrp="1"/>
          </p:cNvSpPr>
          <p:nvPr>
            <p:ph type="body" sz="quarter" idx="14"/>
          </p:nvPr>
        </p:nvSpPr>
        <p:spPr>
          <a:xfrm>
            <a:off x="1087438" y="1068388"/>
            <a:ext cx="10644187" cy="5213350"/>
          </a:xfrm>
        </p:spPr>
        <p:txBody>
          <a:bodyPr/>
          <a:lstStyle/>
          <a:p>
            <a:r>
              <a:rPr lang="en-GB" sz="2000" dirty="0"/>
              <a:t>2021 – Albania, BiH (partial), Kosovo, Montenegro, North Macedonia, Serbia</a:t>
            </a:r>
          </a:p>
          <a:p>
            <a:r>
              <a:rPr lang="en-GB" sz="2000" dirty="0"/>
              <a:t>2022 – BiH (2</a:t>
            </a:r>
            <a:r>
              <a:rPr lang="en-GB" sz="2000" baseline="30000" dirty="0"/>
              <a:t>nd</a:t>
            </a:r>
            <a:r>
              <a:rPr lang="en-GB" sz="2000" dirty="0"/>
              <a:t> part)</a:t>
            </a:r>
          </a:p>
          <a:p>
            <a:r>
              <a:rPr lang="en-GB" sz="2000" dirty="0"/>
              <a:t>Spring 2023 – Moldova, Ukraine</a:t>
            </a:r>
          </a:p>
          <a:p>
            <a:r>
              <a:rPr lang="en-GB" sz="2000" dirty="0"/>
              <a:t>Summer 2023 – New PAR Principles formally adopted</a:t>
            </a:r>
          </a:p>
          <a:p>
            <a:r>
              <a:rPr lang="en-GB" sz="2000" dirty="0"/>
              <a:t>Autumn 2023 – New Methodological Framework (indicators)</a:t>
            </a:r>
          </a:p>
          <a:p>
            <a:r>
              <a:rPr lang="en-GB" sz="2000" dirty="0"/>
              <a:t>As of January 2024 – Albania, BiH, Kosovo, Montenegro, North Macedonia, Serbia </a:t>
            </a:r>
            <a:endParaRPr lang="en-US" dirty="0"/>
          </a:p>
        </p:txBody>
      </p:sp>
    </p:spTree>
    <p:extLst>
      <p:ext uri="{BB962C8B-B14F-4D97-AF65-F5344CB8AC3E}">
        <p14:creationId xmlns:p14="http://schemas.microsoft.com/office/powerpoint/2010/main" val="3936024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16A28B-778D-E78F-CE68-133DE51BBEA3}"/>
              </a:ext>
            </a:extLst>
          </p:cNvPr>
          <p:cNvSpPr>
            <a:spLocks noGrp="1"/>
          </p:cNvSpPr>
          <p:nvPr>
            <p:ph type="body" sz="quarter" idx="13"/>
          </p:nvPr>
        </p:nvSpPr>
        <p:spPr/>
        <p:txBody>
          <a:bodyPr/>
          <a:lstStyle/>
          <a:p>
            <a:pPr algn="ctr"/>
            <a:r>
              <a:rPr lang="en-GB" dirty="0"/>
              <a:t>SIGMA assessment of Western Balkan Administrations 2021</a:t>
            </a:r>
            <a:endParaRPr lang="en-US" dirty="0"/>
          </a:p>
        </p:txBody>
      </p:sp>
      <p:sp>
        <p:nvSpPr>
          <p:cNvPr id="3" name="Text Placeholder 2">
            <a:extLst>
              <a:ext uri="{FF2B5EF4-FFF2-40B4-BE49-F238E27FC236}">
                <a16:creationId xmlns:a16="http://schemas.microsoft.com/office/drawing/2014/main" id="{9E987C22-99AA-ABBE-F845-A4D7234EBC33}"/>
              </a:ext>
            </a:extLst>
          </p:cNvPr>
          <p:cNvSpPr>
            <a:spLocks noGrp="1"/>
          </p:cNvSpPr>
          <p:nvPr>
            <p:ph type="body"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B9B1E7A9-B4CF-C2A0-5D79-F5329EE90306}"/>
              </a:ext>
            </a:extLst>
          </p:cNvPr>
          <p:cNvSpPr>
            <a:spLocks noGrp="1"/>
          </p:cNvSpPr>
          <p:nvPr>
            <p:ph type="sldNum" sz="quarter" idx="4"/>
          </p:nvPr>
        </p:nvSpPr>
        <p:spPr/>
        <p:txBody>
          <a:bodyPr/>
          <a:lstStyle/>
          <a:p>
            <a:fld id="{A36EBB71-1AEC-4D92-8A51-969FF0A7CB17}" type="slidenum">
              <a:rPr lang="en-GB" smtClean="0"/>
              <a:pPr/>
              <a:t>7</a:t>
            </a:fld>
            <a:endParaRPr lang="en-GB"/>
          </a:p>
        </p:txBody>
      </p:sp>
      <p:pic>
        <p:nvPicPr>
          <p:cNvPr id="5" name="Picture 4" descr="A screenshot of a computer">
            <a:extLst>
              <a:ext uri="{FF2B5EF4-FFF2-40B4-BE49-F238E27FC236}">
                <a16:creationId xmlns:a16="http://schemas.microsoft.com/office/drawing/2014/main" id="{72BC0AF5-3AA7-0231-7D0D-EF15D3BDC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292" y="2208945"/>
            <a:ext cx="10492403" cy="3255954"/>
          </a:xfrm>
          <a:prstGeom prst="rect">
            <a:avLst/>
          </a:prstGeom>
        </p:spPr>
      </p:pic>
    </p:spTree>
    <p:extLst>
      <p:ext uri="{BB962C8B-B14F-4D97-AF65-F5344CB8AC3E}">
        <p14:creationId xmlns:p14="http://schemas.microsoft.com/office/powerpoint/2010/main" val="314578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74F4F0-5F61-E293-29CE-DD4E0CBD6C7F}"/>
              </a:ext>
            </a:extLst>
          </p:cNvPr>
          <p:cNvSpPr>
            <a:spLocks noGrp="1"/>
          </p:cNvSpPr>
          <p:nvPr>
            <p:ph type="body" sz="quarter" idx="13"/>
          </p:nvPr>
        </p:nvSpPr>
        <p:spPr/>
        <p:txBody>
          <a:bodyPr/>
          <a:lstStyle/>
          <a:p>
            <a:pPr algn="ctr"/>
            <a:r>
              <a:rPr lang="en-GB" dirty="0"/>
              <a:t>Public Procurement Principles </a:t>
            </a:r>
            <a:endParaRPr lang="en-US" dirty="0"/>
          </a:p>
        </p:txBody>
      </p:sp>
      <p:sp>
        <p:nvSpPr>
          <p:cNvPr id="4" name="Slide Number Placeholder 3">
            <a:extLst>
              <a:ext uri="{FF2B5EF4-FFF2-40B4-BE49-F238E27FC236}">
                <a16:creationId xmlns:a16="http://schemas.microsoft.com/office/drawing/2014/main" id="{678AAF7E-0818-C8AA-E531-D9735EBCC025}"/>
              </a:ext>
            </a:extLst>
          </p:cNvPr>
          <p:cNvSpPr>
            <a:spLocks noGrp="1"/>
          </p:cNvSpPr>
          <p:nvPr>
            <p:ph type="sldNum" sz="quarter" idx="4"/>
          </p:nvPr>
        </p:nvSpPr>
        <p:spPr/>
        <p:txBody>
          <a:bodyPr/>
          <a:lstStyle/>
          <a:p>
            <a:fld id="{A36EBB71-1AEC-4D92-8A51-969FF0A7CB17}" type="slidenum">
              <a:rPr lang="en-GB" smtClean="0"/>
              <a:pPr/>
              <a:t>8</a:t>
            </a:fld>
            <a:endParaRPr lang="en-GB"/>
          </a:p>
        </p:txBody>
      </p:sp>
      <p:sp>
        <p:nvSpPr>
          <p:cNvPr id="5" name="Content Placeholder 2">
            <a:extLst>
              <a:ext uri="{FF2B5EF4-FFF2-40B4-BE49-F238E27FC236}">
                <a16:creationId xmlns:a16="http://schemas.microsoft.com/office/drawing/2014/main" id="{603B78DD-0EDB-FAE4-3D68-DCFB2EC28841}"/>
              </a:ext>
            </a:extLst>
          </p:cNvPr>
          <p:cNvSpPr>
            <a:spLocks noGrp="1"/>
          </p:cNvSpPr>
          <p:nvPr>
            <p:ph type="body" sz="quarter" idx="14"/>
          </p:nvPr>
        </p:nvSpPr>
        <p:spPr>
          <a:xfrm>
            <a:off x="1087438" y="1068388"/>
            <a:ext cx="10644187" cy="5213350"/>
          </a:xfrm>
        </p:spPr>
        <p:txBody>
          <a:bodyPr/>
          <a:lstStyle/>
          <a:p>
            <a:pPr marL="0" indent="0">
              <a:buNone/>
            </a:pPr>
            <a:r>
              <a:rPr lang="en-GB" sz="2000" dirty="0"/>
              <a:t>6.10	Public procurement </a:t>
            </a:r>
            <a:r>
              <a:rPr lang="en-GB" sz="2000" b="1" dirty="0"/>
              <a:t>regulations</a:t>
            </a:r>
            <a:r>
              <a:rPr lang="en-GB" sz="2000" dirty="0"/>
              <a:t> (including PPPs/concessions) are harmonised with the EU </a:t>
            </a:r>
            <a:r>
              <a:rPr lang="en-GB" sz="2000" i="1" dirty="0"/>
              <a:t>acquis</a:t>
            </a:r>
            <a:r>
              <a:rPr lang="en-GB" sz="2000" dirty="0"/>
              <a:t>.</a:t>
            </a:r>
          </a:p>
          <a:p>
            <a:pPr marL="0" indent="0">
              <a:buNone/>
            </a:pPr>
            <a:r>
              <a:rPr lang="en-GB" sz="2000" dirty="0"/>
              <a:t>6.11	There is central </a:t>
            </a:r>
            <a:r>
              <a:rPr lang="en-GB" sz="2000" b="1" dirty="0"/>
              <a:t>institutional</a:t>
            </a:r>
            <a:r>
              <a:rPr lang="en-GB" sz="2000" dirty="0"/>
              <a:t> capacity to develop, implement and monitor procurement policy.</a:t>
            </a:r>
          </a:p>
          <a:p>
            <a:pPr marL="0" indent="0">
              <a:buNone/>
            </a:pPr>
            <a:r>
              <a:rPr lang="en-GB" sz="2000" dirty="0"/>
              <a:t>6.12	The </a:t>
            </a:r>
            <a:r>
              <a:rPr lang="en-GB" sz="2000" b="1" dirty="0"/>
              <a:t>remedies</a:t>
            </a:r>
            <a:r>
              <a:rPr lang="en-GB" sz="2000" dirty="0"/>
              <a:t> system is aligned with the EU standards of independence and transparency and provides for rapid and competent handling of complaints. </a:t>
            </a:r>
          </a:p>
          <a:p>
            <a:pPr marL="0" indent="0">
              <a:buNone/>
            </a:pPr>
            <a:r>
              <a:rPr lang="en-GB" sz="2000" dirty="0"/>
              <a:t>6.13	Public procurement </a:t>
            </a:r>
            <a:r>
              <a:rPr lang="en-GB" sz="2000" b="1" dirty="0"/>
              <a:t>operations </a:t>
            </a:r>
            <a:r>
              <a:rPr lang="en-GB" sz="2000" dirty="0"/>
              <a:t>comply the principles of equal treatment and transparency and ensure the most efficient use of public funds.</a:t>
            </a:r>
          </a:p>
          <a:p>
            <a:pPr marL="0" indent="0">
              <a:buNone/>
            </a:pPr>
            <a:r>
              <a:rPr lang="en-GB" sz="2000" dirty="0"/>
              <a:t>6.14	</a:t>
            </a:r>
            <a:r>
              <a:rPr lang="x-none" sz="2000" dirty="0"/>
              <a:t>Contracting authorities and entities have the appropriate </a:t>
            </a:r>
            <a:r>
              <a:rPr lang="x-none" sz="2000" b="1" dirty="0"/>
              <a:t>capacities </a:t>
            </a:r>
            <a:r>
              <a:rPr lang="x-none" sz="2000" dirty="0"/>
              <a:t>and practical guidelines and tools to ensure professional management of the full procurement cycle.</a:t>
            </a:r>
            <a:endParaRPr lang="en-GB" sz="2000" dirty="0"/>
          </a:p>
          <a:p>
            <a:endParaRPr lang="en-US" dirty="0"/>
          </a:p>
        </p:txBody>
      </p:sp>
    </p:spTree>
    <p:extLst>
      <p:ext uri="{BB962C8B-B14F-4D97-AF65-F5344CB8AC3E}">
        <p14:creationId xmlns:p14="http://schemas.microsoft.com/office/powerpoint/2010/main" val="188999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068F5E-0ACB-FAB7-8AA5-8107F61073E5}"/>
              </a:ext>
            </a:extLst>
          </p:cNvPr>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048DF7B3-EBD5-6681-B44B-D36627DF89ED}"/>
              </a:ext>
            </a:extLst>
          </p:cNvPr>
          <p:cNvSpPr>
            <a:spLocks noGrp="1"/>
          </p:cNvSpPr>
          <p:nvPr>
            <p:ph type="body"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7A0A3FBD-ABE4-722E-0AD0-70850504B0D2}"/>
              </a:ext>
            </a:extLst>
          </p:cNvPr>
          <p:cNvSpPr>
            <a:spLocks noGrp="1"/>
          </p:cNvSpPr>
          <p:nvPr>
            <p:ph type="sldNum" sz="quarter" idx="4"/>
          </p:nvPr>
        </p:nvSpPr>
        <p:spPr/>
        <p:txBody>
          <a:bodyPr/>
          <a:lstStyle/>
          <a:p>
            <a:fld id="{A36EBB71-1AEC-4D92-8A51-969FF0A7CB17}" type="slidenum">
              <a:rPr lang="en-GB" smtClean="0"/>
              <a:pPr/>
              <a:t>9</a:t>
            </a:fld>
            <a:endParaRPr lang="en-GB"/>
          </a:p>
        </p:txBody>
      </p:sp>
      <p:graphicFrame>
        <p:nvGraphicFramePr>
          <p:cNvPr id="5" name="Content Placeholder 4">
            <a:extLst>
              <a:ext uri="{FF2B5EF4-FFF2-40B4-BE49-F238E27FC236}">
                <a16:creationId xmlns:a16="http://schemas.microsoft.com/office/drawing/2014/main" id="{38EFF923-0A1B-8891-6AFD-673E83635B0A}"/>
              </a:ext>
            </a:extLst>
          </p:cNvPr>
          <p:cNvGraphicFramePr>
            <a:graphicFrameLocks noGrp="1"/>
          </p:cNvGraphicFramePr>
          <p:nvPr>
            <p:ph idx="1"/>
            <p:extLst>
              <p:ext uri="{D42A27DB-BD31-4B8C-83A1-F6EECF244321}">
                <p14:modId xmlns:p14="http://schemas.microsoft.com/office/powerpoint/2010/main" val="865715546"/>
              </p:ext>
            </p:extLst>
          </p:nvPr>
        </p:nvGraphicFramePr>
        <p:xfrm>
          <a:off x="1088136" y="171843"/>
          <a:ext cx="9406827" cy="59955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9936339"/>
      </p:ext>
    </p:extLst>
  </p:cSld>
  <p:clrMapOvr>
    <a:masterClrMapping/>
  </p:clrMapOvr>
</p:sld>
</file>

<file path=ppt/theme/theme1.xml><?xml version="1.0" encoding="utf-8"?>
<a:theme xmlns:a="http://schemas.openxmlformats.org/drawingml/2006/main" name="SIGMA">
  <a:themeElements>
    <a:clrScheme name="SIGMA Colours">
      <a:dk1>
        <a:srgbClr val="2A2E33"/>
      </a:dk1>
      <a:lt1>
        <a:sysClr val="window" lastClr="FFFFFF"/>
      </a:lt1>
      <a:dk2>
        <a:srgbClr val="111B2F"/>
      </a:dk2>
      <a:lt2>
        <a:srgbClr val="DFE3E5"/>
      </a:lt2>
      <a:accent1>
        <a:srgbClr val="00454A"/>
      </a:accent1>
      <a:accent2>
        <a:srgbClr val="4CC9C6"/>
      </a:accent2>
      <a:accent3>
        <a:srgbClr val="009A98"/>
      </a:accent3>
      <a:accent4>
        <a:srgbClr val="A0A738"/>
      </a:accent4>
      <a:accent5>
        <a:srgbClr val="DA1A5D"/>
      </a:accent5>
      <a:accent6>
        <a:srgbClr val="F19520"/>
      </a:accent6>
      <a:hlink>
        <a:srgbClr val="005390"/>
      </a:hlink>
      <a:folHlink>
        <a:srgbClr val="592E59"/>
      </a:folHlink>
    </a:clrScheme>
    <a:fontScheme name="SIGMA Fonts">
      <a:majorFont>
        <a:latin typeface="Segoe UI"/>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EN.pptx" id="{430B9D19-13B3-4CEB-810F-D9720D32CCA8}" vid="{A15FD4F3-9CA6-4565-A821-2910EA513EB4}"/>
    </a:ext>
  </a:extLst>
</a:theme>
</file>

<file path=ppt/theme/theme2.xml><?xml version="1.0" encoding="utf-8"?>
<a:theme xmlns:a="http://schemas.openxmlformats.org/drawingml/2006/main" name="SIGMA">
  <a:themeElements>
    <a:clrScheme name="SIGMA Colours">
      <a:dk1>
        <a:srgbClr val="2A2E33"/>
      </a:dk1>
      <a:lt1>
        <a:sysClr val="window" lastClr="FFFFFF"/>
      </a:lt1>
      <a:dk2>
        <a:srgbClr val="111B2F"/>
      </a:dk2>
      <a:lt2>
        <a:srgbClr val="DFE3E5"/>
      </a:lt2>
      <a:accent1>
        <a:srgbClr val="00454A"/>
      </a:accent1>
      <a:accent2>
        <a:srgbClr val="4CC9C6"/>
      </a:accent2>
      <a:accent3>
        <a:srgbClr val="009A98"/>
      </a:accent3>
      <a:accent4>
        <a:srgbClr val="A0A738"/>
      </a:accent4>
      <a:accent5>
        <a:srgbClr val="DA1A5D"/>
      </a:accent5>
      <a:accent6>
        <a:srgbClr val="F19520"/>
      </a:accent6>
      <a:hlink>
        <a:srgbClr val="005390"/>
      </a:hlink>
      <a:folHlink>
        <a:srgbClr val="592E59"/>
      </a:folHlink>
    </a:clrScheme>
    <a:fontScheme name="SIGMA Fonts">
      <a:majorFont>
        <a:latin typeface="Segoe UI"/>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EN.pptx" id="{430B9D19-13B3-4CEB-810F-D9720D32CCA8}" vid="{A15FD4F3-9CA6-4565-A821-2910EA513E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e8aa4b9-813f-4450-946e-329262f8bdf2">
      <Terms xmlns="http://schemas.microsoft.com/office/infopath/2007/PartnerControls"/>
    </lcf76f155ced4ddcb4097134ff3c332f>
    <TaxCatchAll xmlns="7741428b-2569-427c-9891-667b9a17ebaf" xsi:nil="true"/>
    <SharedWithUsers xmlns="7741428b-2569-427c-9891-667b9a17ebaf">
      <UserInfo>
        <DisplayName>DKI-SIGMA Principles revision Members</DisplayName>
        <AccountId>8</AccountId>
        <AccountType/>
      </UserInfo>
      <UserInfo>
        <DisplayName>BRETECHE Bianca, GOV/SIGM</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C64A19AD69964D8227650B79899943" ma:contentTypeVersion="15" ma:contentTypeDescription="Create a new document." ma:contentTypeScope="" ma:versionID="5859ca32e422f7e8019f58692f106e0b">
  <xsd:schema xmlns:xsd="http://www.w3.org/2001/XMLSchema" xmlns:xs="http://www.w3.org/2001/XMLSchema" xmlns:p="http://schemas.microsoft.com/office/2006/metadata/properties" xmlns:ns2="7e8aa4b9-813f-4450-946e-329262f8bdf2" xmlns:ns3="7741428b-2569-427c-9891-667b9a17ebaf" targetNamespace="http://schemas.microsoft.com/office/2006/metadata/properties" ma:root="true" ma:fieldsID="60fc59da5f8027a518ef03bfc699757e" ns2:_="" ns3:_="">
    <xsd:import namespace="7e8aa4b9-813f-4450-946e-329262f8bdf2"/>
    <xsd:import namespace="7741428b-2569-427c-9891-667b9a17eb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aa4b9-813f-4450-946e-329262f8b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b2addfa-c26d-4e3b-b240-f6c3bd38282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41428b-2569-427c-9891-667b9a17eb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9641c2b-2ebd-492a-8553-9b20303556f7}" ma:internalName="TaxCatchAll" ma:showField="CatchAllData" ma:web="7741428b-2569-427c-9891-667b9a17eb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0C3171-CF2D-4606-AD2F-AF975F1F1835}">
  <ds:schemaRefs>
    <ds:schemaRef ds:uri="http://schemas.microsoft.com/sharepoint/v3/contenttype/forms"/>
  </ds:schemaRefs>
</ds:datastoreItem>
</file>

<file path=customXml/itemProps2.xml><?xml version="1.0" encoding="utf-8"?>
<ds:datastoreItem xmlns:ds="http://schemas.openxmlformats.org/officeDocument/2006/customXml" ds:itemID="{479D9E2F-99B8-4F49-9E24-38EBC10AEE05}">
  <ds:schemaRefs>
    <ds:schemaRef ds:uri="http://schemas.microsoft.com/office/2006/documentManagement/types"/>
    <ds:schemaRef ds:uri="7741428b-2569-427c-9891-667b9a17ebaf"/>
    <ds:schemaRef ds:uri="7e8aa4b9-813f-4450-946e-329262f8bdf2"/>
    <ds:schemaRef ds:uri="http://schemas.microsoft.com/office/infopath/2007/PartnerControls"/>
    <ds:schemaRef ds:uri="http://www.w3.org/XML/1998/namespace"/>
    <ds:schemaRef ds:uri="http://purl.org/dc/term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5B826FBA-ED21-48FB-9DEC-6D77FDB72E5E}">
  <ds:schemaRefs>
    <ds:schemaRef ds:uri="7741428b-2569-427c-9891-667b9a17ebaf"/>
    <ds:schemaRef ds:uri="7e8aa4b9-813f-4450-946e-329262f8bd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294</TotalTime>
  <Words>982</Words>
  <Application>Microsoft Office PowerPoint</Application>
  <PresentationFormat>Widescreen</PresentationFormat>
  <Paragraphs>148</Paragraphs>
  <Slides>19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Arial Narrow</vt:lpstr>
      <vt:lpstr>Bahnschrift SemiBold SemiConden</vt:lpstr>
      <vt:lpstr>Calibri</vt:lpstr>
      <vt:lpstr>Calibri Light</vt:lpstr>
      <vt:lpstr>Segoe UI</vt:lpstr>
      <vt:lpstr>Segoe UI Light</vt:lpstr>
      <vt:lpstr>Times New Roman</vt:lpstr>
      <vt:lpstr>Wingdings</vt:lpstr>
      <vt:lpstr>SIGMA</vt:lpstr>
      <vt:lpstr>SIGMA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ROLDAN Elisa, GOV/SIGM</dc:creator>
  <cp:lastModifiedBy>LEMKE Marian, GOV/SIGM</cp:lastModifiedBy>
  <cp:revision>31</cp:revision>
  <dcterms:created xsi:type="dcterms:W3CDTF">2022-11-30T14:04:43Z</dcterms:created>
  <dcterms:modified xsi:type="dcterms:W3CDTF">2024-02-05T08:45:16Z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0x0101000FC64A19AD69964D8227650B79899943</vt:lpwstr>
  </property>
  <property fmtid="{D5CDD505-2E9C-101B-9397-08002B2CF9AE}" pid="3" name="MediaServiceImageTags">
    <vt:lpwstr/>
  </property>
  <property fmtid="{D5CDD505-2E9C-101B-9397-08002B2CF9AE}" pid="4" name="MSIP_Label_0e5510b0-e729-4ef0-a3dd-4ba0dfe56c99_Enabled">
    <vt:lpwstr>true</vt:lpwstr>
  </property>
  <property fmtid="{D5CDD505-2E9C-101B-9397-08002B2CF9AE}" pid="5" name="MSIP_Label_0e5510b0-e729-4ef0-a3dd-4ba0dfe56c99_SetDate">
    <vt:lpwstr>2023-02-06T09:35:44Z</vt:lpwstr>
  </property>
  <property fmtid="{D5CDD505-2E9C-101B-9397-08002B2CF9AE}" pid="6" name="MSIP_Label_0e5510b0-e729-4ef0-a3dd-4ba0dfe56c99_Method">
    <vt:lpwstr>Standard</vt:lpwstr>
  </property>
  <property fmtid="{D5CDD505-2E9C-101B-9397-08002B2CF9AE}" pid="7" name="MSIP_Label_0e5510b0-e729-4ef0-a3dd-4ba0dfe56c99_Name">
    <vt:lpwstr>Restricted Use</vt:lpwstr>
  </property>
  <property fmtid="{D5CDD505-2E9C-101B-9397-08002B2CF9AE}" pid="8" name="MSIP_Label_0e5510b0-e729-4ef0-a3dd-4ba0dfe56c99_SiteId">
    <vt:lpwstr>ac41c7d4-1f61-460d-b0f4-fc925a2b471c</vt:lpwstr>
  </property>
  <property fmtid="{D5CDD505-2E9C-101B-9397-08002B2CF9AE}" pid="9" name="MSIP_Label_0e5510b0-e729-4ef0-a3dd-4ba0dfe56c99_ActionId">
    <vt:lpwstr>bba8a636-91de-45da-b328-8e21a34205db</vt:lpwstr>
  </property>
  <property fmtid="{D5CDD505-2E9C-101B-9397-08002B2CF9AE}" pid="10" name="MSIP_Label_0e5510b0-e729-4ef0-a3dd-4ba0dfe56c99_ContentBits">
    <vt:lpwstr>2</vt:lpwstr>
  </property>
</Properties>
</file>