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60" r:id="rId4"/>
    <p:sldId id="258" r:id="rId5"/>
    <p:sldId id="261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2769EC-9D24-42B4-B145-245EBF76F77F}" type="doc">
      <dgm:prSet loTypeId="urn:microsoft.com/office/officeart/2005/8/layout/vList6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lv-LV"/>
        </a:p>
      </dgm:t>
    </dgm:pt>
    <dgm:pt modelId="{9F165976-8EA8-42E6-9C1C-58C60C141B3E}">
      <dgm:prSet phldrT="[Teksts]"/>
      <dgm:spPr/>
      <dgm:t>
        <a:bodyPr/>
        <a:lstStyle/>
        <a:p>
          <a:r>
            <a:rPr lang="lv-LV" b="1" dirty="0" err="1" smtClean="0">
              <a:solidFill>
                <a:schemeClr val="bg1">
                  <a:lumMod val="50000"/>
                </a:schemeClr>
              </a:solidFill>
            </a:rPr>
            <a:t>Regulatory</a:t>
          </a:r>
          <a:r>
            <a:rPr lang="lv-LV" b="1" dirty="0" smtClean="0">
              <a:solidFill>
                <a:schemeClr val="bg1">
                  <a:lumMod val="50000"/>
                </a:schemeClr>
              </a:solidFill>
            </a:rPr>
            <a:t> </a:t>
          </a:r>
          <a:r>
            <a:rPr lang="lv-LV" b="1" dirty="0" err="1" smtClean="0">
              <a:solidFill>
                <a:schemeClr val="bg1">
                  <a:lumMod val="50000"/>
                </a:schemeClr>
              </a:solidFill>
            </a:rPr>
            <a:t>compliance</a:t>
          </a:r>
          <a:endParaRPr lang="lv-LV" b="1" dirty="0">
            <a:solidFill>
              <a:schemeClr val="bg1">
                <a:lumMod val="50000"/>
              </a:schemeClr>
            </a:solidFill>
          </a:endParaRPr>
        </a:p>
      </dgm:t>
    </dgm:pt>
    <dgm:pt modelId="{20206F4C-D8B2-4937-B75E-B0EAAC815F6B}" type="parTrans" cxnId="{3EB9505E-B214-48F0-A0BB-2A8139951149}">
      <dgm:prSet/>
      <dgm:spPr/>
      <dgm:t>
        <a:bodyPr/>
        <a:lstStyle/>
        <a:p>
          <a:endParaRPr lang="lv-LV"/>
        </a:p>
      </dgm:t>
    </dgm:pt>
    <dgm:pt modelId="{1F987112-B940-43E8-BF27-F26249E9C27E}" type="sibTrans" cxnId="{3EB9505E-B214-48F0-A0BB-2A8139951149}">
      <dgm:prSet/>
      <dgm:spPr/>
      <dgm:t>
        <a:bodyPr/>
        <a:lstStyle/>
        <a:p>
          <a:endParaRPr lang="lv-LV"/>
        </a:p>
      </dgm:t>
    </dgm:pt>
    <dgm:pt modelId="{DB0D4E3D-6302-4E2C-A37D-5EDBCB52707D}">
      <dgm:prSet phldrT="[Teksts]" custT="1"/>
      <dgm:spPr/>
      <dgm:t>
        <a:bodyPr/>
        <a:lstStyle/>
        <a:p>
          <a:r>
            <a:rPr lang="lv-LV" sz="3200" dirty="0" err="1" smtClean="0">
              <a:solidFill>
                <a:schemeClr val="tx2"/>
              </a:solidFill>
            </a:rPr>
            <a:t>Material</a:t>
          </a:r>
          <a:r>
            <a:rPr lang="lv-LV" sz="3200" dirty="0" smtClean="0">
              <a:solidFill>
                <a:schemeClr val="tx2"/>
              </a:solidFill>
            </a:rPr>
            <a:t> </a:t>
          </a:r>
          <a:r>
            <a:rPr lang="lv-LV" sz="3200" dirty="0" err="1" smtClean="0">
              <a:solidFill>
                <a:schemeClr val="tx2"/>
              </a:solidFill>
            </a:rPr>
            <a:t>law</a:t>
          </a:r>
          <a:endParaRPr lang="lv-LV" sz="3200" dirty="0">
            <a:solidFill>
              <a:schemeClr val="tx2"/>
            </a:solidFill>
          </a:endParaRPr>
        </a:p>
      </dgm:t>
    </dgm:pt>
    <dgm:pt modelId="{D96C54D5-CE7D-4FEF-85F4-F46652972964}" type="parTrans" cxnId="{8D48266B-9BDA-4908-85F4-0B18D1CACE51}">
      <dgm:prSet/>
      <dgm:spPr/>
      <dgm:t>
        <a:bodyPr/>
        <a:lstStyle/>
        <a:p>
          <a:endParaRPr lang="lv-LV"/>
        </a:p>
      </dgm:t>
    </dgm:pt>
    <dgm:pt modelId="{E538AD66-284E-4392-BF9E-5E001E0D70CD}" type="sibTrans" cxnId="{8D48266B-9BDA-4908-85F4-0B18D1CACE51}">
      <dgm:prSet/>
      <dgm:spPr/>
      <dgm:t>
        <a:bodyPr/>
        <a:lstStyle/>
        <a:p>
          <a:endParaRPr lang="lv-LV"/>
        </a:p>
      </dgm:t>
    </dgm:pt>
    <dgm:pt modelId="{E9A5B2E6-0BB3-443C-B9A9-14D5B8FD67CC}">
      <dgm:prSet phldrT="[Teksts]" custT="1"/>
      <dgm:spPr/>
      <dgm:t>
        <a:bodyPr/>
        <a:lstStyle/>
        <a:p>
          <a:r>
            <a:rPr lang="lv-LV" sz="3200" dirty="0" err="1" smtClean="0">
              <a:solidFill>
                <a:schemeClr val="tx2"/>
              </a:solidFill>
            </a:rPr>
            <a:t>Institutions</a:t>
          </a:r>
          <a:r>
            <a:rPr lang="lv-LV" sz="3200" dirty="0" smtClean="0">
              <a:solidFill>
                <a:schemeClr val="tx2"/>
              </a:solidFill>
            </a:rPr>
            <a:t>/</a:t>
          </a:r>
          <a:r>
            <a:rPr lang="lv-LV" sz="3200" dirty="0" err="1" smtClean="0">
              <a:solidFill>
                <a:schemeClr val="tx2"/>
              </a:solidFill>
            </a:rPr>
            <a:t>functions</a:t>
          </a:r>
          <a:endParaRPr lang="lv-LV" sz="3200" dirty="0">
            <a:solidFill>
              <a:schemeClr val="tx2"/>
            </a:solidFill>
          </a:endParaRPr>
        </a:p>
      </dgm:t>
    </dgm:pt>
    <dgm:pt modelId="{19B47CF8-7B51-4E21-970B-61F43DEF3240}" type="parTrans" cxnId="{1A963D7F-95A9-4709-AFD5-3CA16128AB0F}">
      <dgm:prSet/>
      <dgm:spPr/>
      <dgm:t>
        <a:bodyPr/>
        <a:lstStyle/>
        <a:p>
          <a:endParaRPr lang="lv-LV"/>
        </a:p>
      </dgm:t>
    </dgm:pt>
    <dgm:pt modelId="{9822E045-88E1-43CA-AC48-4FB916C6EBB1}" type="sibTrans" cxnId="{1A963D7F-95A9-4709-AFD5-3CA16128AB0F}">
      <dgm:prSet/>
      <dgm:spPr/>
      <dgm:t>
        <a:bodyPr/>
        <a:lstStyle/>
        <a:p>
          <a:endParaRPr lang="lv-LV"/>
        </a:p>
      </dgm:t>
    </dgm:pt>
    <dgm:pt modelId="{E7B49AEB-447E-4A88-9945-AB87B2740FCC}">
      <dgm:prSet phldrT="[Teksts]"/>
      <dgm:spPr/>
      <dgm:t>
        <a:bodyPr/>
        <a:lstStyle/>
        <a:p>
          <a:r>
            <a:rPr lang="lv-LV" b="1" dirty="0" smtClean="0">
              <a:solidFill>
                <a:schemeClr val="bg1">
                  <a:lumMod val="50000"/>
                </a:schemeClr>
              </a:solidFill>
            </a:rPr>
            <a:t>Market </a:t>
          </a:r>
          <a:r>
            <a:rPr lang="lv-LV" b="1" dirty="0" err="1" smtClean="0">
              <a:solidFill>
                <a:schemeClr val="bg1">
                  <a:lumMod val="50000"/>
                </a:schemeClr>
              </a:solidFill>
            </a:rPr>
            <a:t>access</a:t>
          </a:r>
          <a:endParaRPr lang="lv-LV" b="1" dirty="0">
            <a:solidFill>
              <a:schemeClr val="bg1">
                <a:lumMod val="50000"/>
              </a:schemeClr>
            </a:solidFill>
          </a:endParaRPr>
        </a:p>
      </dgm:t>
    </dgm:pt>
    <dgm:pt modelId="{3DC37DA6-B0F4-4F1F-8C5D-58F89E786D7C}" type="parTrans" cxnId="{B83F2D26-196E-4519-909A-66F10D872857}">
      <dgm:prSet/>
      <dgm:spPr/>
      <dgm:t>
        <a:bodyPr/>
        <a:lstStyle/>
        <a:p>
          <a:endParaRPr lang="lv-LV"/>
        </a:p>
      </dgm:t>
    </dgm:pt>
    <dgm:pt modelId="{94AFA7A7-96BE-43AE-AAE8-EA510B4D6E6A}" type="sibTrans" cxnId="{B83F2D26-196E-4519-909A-66F10D872857}">
      <dgm:prSet/>
      <dgm:spPr/>
      <dgm:t>
        <a:bodyPr/>
        <a:lstStyle/>
        <a:p>
          <a:endParaRPr lang="lv-LV"/>
        </a:p>
      </dgm:t>
    </dgm:pt>
    <dgm:pt modelId="{1ECEBCAE-E40D-4FB7-97AC-0AF030748240}">
      <dgm:prSet phldrT="[Teksts]"/>
      <dgm:spPr/>
      <dgm:t>
        <a:bodyPr/>
        <a:lstStyle/>
        <a:p>
          <a:r>
            <a:rPr lang="lv-LV" dirty="0" err="1" smtClean="0">
              <a:solidFill>
                <a:schemeClr val="tx2"/>
              </a:solidFill>
            </a:rPr>
            <a:t>Extent</a:t>
          </a:r>
          <a:r>
            <a:rPr lang="lv-LV" dirty="0" smtClean="0">
              <a:solidFill>
                <a:schemeClr val="tx2"/>
              </a:solidFill>
            </a:rPr>
            <a:t> </a:t>
          </a:r>
          <a:r>
            <a:rPr lang="lv-LV" dirty="0" err="1" smtClean="0">
              <a:solidFill>
                <a:schemeClr val="tx2"/>
              </a:solidFill>
            </a:rPr>
            <a:t>of</a:t>
          </a:r>
          <a:r>
            <a:rPr lang="lv-LV" dirty="0" smtClean="0">
              <a:solidFill>
                <a:schemeClr val="tx2"/>
              </a:solidFill>
            </a:rPr>
            <a:t> </a:t>
          </a:r>
          <a:r>
            <a:rPr lang="lv-LV" dirty="0" err="1" smtClean="0">
              <a:solidFill>
                <a:schemeClr val="tx2"/>
              </a:solidFill>
            </a:rPr>
            <a:t>market</a:t>
          </a:r>
          <a:r>
            <a:rPr lang="lv-LV" dirty="0" smtClean="0">
              <a:solidFill>
                <a:schemeClr val="tx2"/>
              </a:solidFill>
            </a:rPr>
            <a:t> </a:t>
          </a:r>
          <a:r>
            <a:rPr lang="lv-LV" dirty="0" err="1" smtClean="0">
              <a:solidFill>
                <a:schemeClr val="tx2"/>
              </a:solidFill>
            </a:rPr>
            <a:t>opening</a:t>
          </a:r>
          <a:endParaRPr lang="lv-LV" dirty="0">
            <a:solidFill>
              <a:schemeClr val="tx2"/>
            </a:solidFill>
          </a:endParaRPr>
        </a:p>
      </dgm:t>
    </dgm:pt>
    <dgm:pt modelId="{5A871249-26AB-4751-BDA4-75B9DA89E637}" type="parTrans" cxnId="{8A2568AB-604C-45B0-A094-5653213B9835}">
      <dgm:prSet/>
      <dgm:spPr/>
      <dgm:t>
        <a:bodyPr/>
        <a:lstStyle/>
        <a:p>
          <a:endParaRPr lang="lv-LV"/>
        </a:p>
      </dgm:t>
    </dgm:pt>
    <dgm:pt modelId="{86B51FC5-9C1A-42C9-8EAA-CA79E422F086}" type="sibTrans" cxnId="{8A2568AB-604C-45B0-A094-5653213B9835}">
      <dgm:prSet/>
      <dgm:spPr/>
      <dgm:t>
        <a:bodyPr/>
        <a:lstStyle/>
        <a:p>
          <a:endParaRPr lang="lv-LV"/>
        </a:p>
      </dgm:t>
    </dgm:pt>
    <dgm:pt modelId="{0E35DB63-8F22-4B81-A87E-0A0850C8C22D}">
      <dgm:prSet phldrT="[Teksts]"/>
      <dgm:spPr/>
      <dgm:t>
        <a:bodyPr/>
        <a:lstStyle/>
        <a:p>
          <a:r>
            <a:rPr lang="lv-LV" dirty="0" err="1" smtClean="0">
              <a:solidFill>
                <a:schemeClr val="tx2"/>
              </a:solidFill>
            </a:rPr>
            <a:t>Transitional</a:t>
          </a:r>
          <a:r>
            <a:rPr lang="lv-LV" dirty="0" smtClean="0">
              <a:solidFill>
                <a:schemeClr val="tx2"/>
              </a:solidFill>
            </a:rPr>
            <a:t> </a:t>
          </a:r>
          <a:r>
            <a:rPr lang="lv-LV" dirty="0" err="1" smtClean="0">
              <a:solidFill>
                <a:schemeClr val="tx2"/>
              </a:solidFill>
            </a:rPr>
            <a:t>aspects</a:t>
          </a:r>
          <a:r>
            <a:rPr lang="lv-LV" dirty="0" smtClean="0">
              <a:solidFill>
                <a:schemeClr val="tx2"/>
              </a:solidFill>
            </a:rPr>
            <a:t> </a:t>
          </a:r>
          <a:r>
            <a:rPr lang="lv-LV" dirty="0" err="1" smtClean="0">
              <a:solidFill>
                <a:schemeClr val="tx2"/>
              </a:solidFill>
            </a:rPr>
            <a:t>for</a:t>
          </a:r>
          <a:r>
            <a:rPr lang="lv-LV" dirty="0" smtClean="0">
              <a:solidFill>
                <a:schemeClr val="tx2"/>
              </a:solidFill>
            </a:rPr>
            <a:t> </a:t>
          </a:r>
          <a:r>
            <a:rPr lang="lv-LV" dirty="0" err="1" smtClean="0">
              <a:solidFill>
                <a:schemeClr val="tx2"/>
              </a:solidFill>
            </a:rPr>
            <a:t>developing</a:t>
          </a:r>
          <a:r>
            <a:rPr lang="lv-LV" dirty="0" smtClean="0">
              <a:solidFill>
                <a:schemeClr val="tx2"/>
              </a:solidFill>
            </a:rPr>
            <a:t> </a:t>
          </a:r>
          <a:r>
            <a:rPr lang="lv-LV" dirty="0" err="1" smtClean="0">
              <a:solidFill>
                <a:schemeClr val="tx2"/>
              </a:solidFill>
            </a:rPr>
            <a:t>countries</a:t>
          </a:r>
          <a:endParaRPr lang="lv-LV" dirty="0">
            <a:solidFill>
              <a:schemeClr val="tx2"/>
            </a:solidFill>
          </a:endParaRPr>
        </a:p>
      </dgm:t>
    </dgm:pt>
    <dgm:pt modelId="{D0234919-8E1C-491C-B3EB-776F70AD9F0A}" type="parTrans" cxnId="{652F8F7B-9841-4EA2-8B4A-6112AA7CB4A3}">
      <dgm:prSet/>
      <dgm:spPr/>
      <dgm:t>
        <a:bodyPr/>
        <a:lstStyle/>
        <a:p>
          <a:endParaRPr lang="lv-LV"/>
        </a:p>
      </dgm:t>
    </dgm:pt>
    <dgm:pt modelId="{3B46C4C1-4F25-4081-A868-AC96E15E121B}" type="sibTrans" cxnId="{652F8F7B-9841-4EA2-8B4A-6112AA7CB4A3}">
      <dgm:prSet/>
      <dgm:spPr/>
      <dgm:t>
        <a:bodyPr/>
        <a:lstStyle/>
        <a:p>
          <a:endParaRPr lang="lv-LV"/>
        </a:p>
      </dgm:t>
    </dgm:pt>
    <dgm:pt modelId="{ECCA9B64-2F2F-40B8-861F-47B128E95BB2}" type="pres">
      <dgm:prSet presAssocID="{372769EC-9D24-42B4-B145-245EBF76F77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lv-LV"/>
        </a:p>
      </dgm:t>
    </dgm:pt>
    <dgm:pt modelId="{DBD9EF55-FAC0-4C11-AA9F-5F12AE2CD852}" type="pres">
      <dgm:prSet presAssocID="{9F165976-8EA8-42E6-9C1C-58C60C141B3E}" presName="linNode" presStyleCnt="0"/>
      <dgm:spPr/>
    </dgm:pt>
    <dgm:pt modelId="{8411A931-7C1E-4E85-A1A3-F4D3FCFF7400}" type="pres">
      <dgm:prSet presAssocID="{9F165976-8EA8-42E6-9C1C-58C60C141B3E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B904448E-F87D-4001-B3A7-3C1A6C505D46}" type="pres">
      <dgm:prSet presAssocID="{9F165976-8EA8-42E6-9C1C-58C60C141B3E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349E7A23-D281-4F9E-9774-1FA00FAB0C09}" type="pres">
      <dgm:prSet presAssocID="{1F987112-B940-43E8-BF27-F26249E9C27E}" presName="spacing" presStyleCnt="0"/>
      <dgm:spPr/>
    </dgm:pt>
    <dgm:pt modelId="{78DF553C-3224-4384-B7C6-5E29BB2D2542}" type="pres">
      <dgm:prSet presAssocID="{E7B49AEB-447E-4A88-9945-AB87B2740FCC}" presName="linNode" presStyleCnt="0"/>
      <dgm:spPr/>
    </dgm:pt>
    <dgm:pt modelId="{E54B0669-0200-4E3A-AFBB-70C39FC02E15}" type="pres">
      <dgm:prSet presAssocID="{E7B49AEB-447E-4A88-9945-AB87B2740FCC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5855DA37-333A-438B-9267-C83AE7D67AB6}" type="pres">
      <dgm:prSet presAssocID="{E7B49AEB-447E-4A88-9945-AB87B2740FCC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1C4DCACF-1363-49AF-BCE6-7E9B83DCA6C1}" type="presOf" srcId="{372769EC-9D24-42B4-B145-245EBF76F77F}" destId="{ECCA9B64-2F2F-40B8-861F-47B128E95BB2}" srcOrd="0" destOrd="0" presId="urn:microsoft.com/office/officeart/2005/8/layout/vList6"/>
    <dgm:cxn modelId="{8A2568AB-604C-45B0-A094-5653213B9835}" srcId="{E7B49AEB-447E-4A88-9945-AB87B2740FCC}" destId="{1ECEBCAE-E40D-4FB7-97AC-0AF030748240}" srcOrd="0" destOrd="0" parTransId="{5A871249-26AB-4751-BDA4-75B9DA89E637}" sibTransId="{86B51FC5-9C1A-42C9-8EAA-CA79E422F086}"/>
    <dgm:cxn modelId="{7204E718-B9C0-4DFD-B9F8-E200E30B1A01}" type="presOf" srcId="{DB0D4E3D-6302-4E2C-A37D-5EDBCB52707D}" destId="{B904448E-F87D-4001-B3A7-3C1A6C505D46}" srcOrd="0" destOrd="0" presId="urn:microsoft.com/office/officeart/2005/8/layout/vList6"/>
    <dgm:cxn modelId="{1A963D7F-95A9-4709-AFD5-3CA16128AB0F}" srcId="{9F165976-8EA8-42E6-9C1C-58C60C141B3E}" destId="{E9A5B2E6-0BB3-443C-B9A9-14D5B8FD67CC}" srcOrd="1" destOrd="0" parTransId="{19B47CF8-7B51-4E21-970B-61F43DEF3240}" sibTransId="{9822E045-88E1-43CA-AC48-4FB916C6EBB1}"/>
    <dgm:cxn modelId="{8D48266B-9BDA-4908-85F4-0B18D1CACE51}" srcId="{9F165976-8EA8-42E6-9C1C-58C60C141B3E}" destId="{DB0D4E3D-6302-4E2C-A37D-5EDBCB52707D}" srcOrd="0" destOrd="0" parTransId="{D96C54D5-CE7D-4FEF-85F4-F46652972964}" sibTransId="{E538AD66-284E-4392-BF9E-5E001E0D70CD}"/>
    <dgm:cxn modelId="{21D8B793-4C47-477A-B2A4-29423953C6E6}" type="presOf" srcId="{1ECEBCAE-E40D-4FB7-97AC-0AF030748240}" destId="{5855DA37-333A-438B-9267-C83AE7D67AB6}" srcOrd="0" destOrd="0" presId="urn:microsoft.com/office/officeart/2005/8/layout/vList6"/>
    <dgm:cxn modelId="{752187E1-0279-48F8-974C-15D357B1923D}" type="presOf" srcId="{E9A5B2E6-0BB3-443C-B9A9-14D5B8FD67CC}" destId="{B904448E-F87D-4001-B3A7-3C1A6C505D46}" srcOrd="0" destOrd="1" presId="urn:microsoft.com/office/officeart/2005/8/layout/vList6"/>
    <dgm:cxn modelId="{4990AB88-9226-4590-9DF6-AF2558FC0F92}" type="presOf" srcId="{0E35DB63-8F22-4B81-A87E-0A0850C8C22D}" destId="{5855DA37-333A-438B-9267-C83AE7D67AB6}" srcOrd="0" destOrd="1" presId="urn:microsoft.com/office/officeart/2005/8/layout/vList6"/>
    <dgm:cxn modelId="{3EB9505E-B214-48F0-A0BB-2A8139951149}" srcId="{372769EC-9D24-42B4-B145-245EBF76F77F}" destId="{9F165976-8EA8-42E6-9C1C-58C60C141B3E}" srcOrd="0" destOrd="0" parTransId="{20206F4C-D8B2-4937-B75E-B0EAAC815F6B}" sibTransId="{1F987112-B940-43E8-BF27-F26249E9C27E}"/>
    <dgm:cxn modelId="{76EDA9EE-FA4B-47D7-8FDF-BA313B82EC2F}" type="presOf" srcId="{E7B49AEB-447E-4A88-9945-AB87B2740FCC}" destId="{E54B0669-0200-4E3A-AFBB-70C39FC02E15}" srcOrd="0" destOrd="0" presId="urn:microsoft.com/office/officeart/2005/8/layout/vList6"/>
    <dgm:cxn modelId="{B83F2D26-196E-4519-909A-66F10D872857}" srcId="{372769EC-9D24-42B4-B145-245EBF76F77F}" destId="{E7B49AEB-447E-4A88-9945-AB87B2740FCC}" srcOrd="1" destOrd="0" parTransId="{3DC37DA6-B0F4-4F1F-8C5D-58F89E786D7C}" sibTransId="{94AFA7A7-96BE-43AE-AAE8-EA510B4D6E6A}"/>
    <dgm:cxn modelId="{652F8F7B-9841-4EA2-8B4A-6112AA7CB4A3}" srcId="{E7B49AEB-447E-4A88-9945-AB87B2740FCC}" destId="{0E35DB63-8F22-4B81-A87E-0A0850C8C22D}" srcOrd="1" destOrd="0" parTransId="{D0234919-8E1C-491C-B3EB-776F70AD9F0A}" sibTransId="{3B46C4C1-4F25-4081-A868-AC96E15E121B}"/>
    <dgm:cxn modelId="{18BA0964-C744-468E-8564-3151C08E8F9A}" type="presOf" srcId="{9F165976-8EA8-42E6-9C1C-58C60C141B3E}" destId="{8411A931-7C1E-4E85-A1A3-F4D3FCFF7400}" srcOrd="0" destOrd="0" presId="urn:microsoft.com/office/officeart/2005/8/layout/vList6"/>
    <dgm:cxn modelId="{8BACCB45-A707-4D9E-A9EE-DCE387240AB0}" type="presParOf" srcId="{ECCA9B64-2F2F-40B8-861F-47B128E95BB2}" destId="{DBD9EF55-FAC0-4C11-AA9F-5F12AE2CD852}" srcOrd="0" destOrd="0" presId="urn:microsoft.com/office/officeart/2005/8/layout/vList6"/>
    <dgm:cxn modelId="{4D0F79C2-2BB8-416F-A8F3-F6A86FBA5F06}" type="presParOf" srcId="{DBD9EF55-FAC0-4C11-AA9F-5F12AE2CD852}" destId="{8411A931-7C1E-4E85-A1A3-F4D3FCFF7400}" srcOrd="0" destOrd="0" presId="urn:microsoft.com/office/officeart/2005/8/layout/vList6"/>
    <dgm:cxn modelId="{74D84D79-2B08-459E-83F6-456BC1546EED}" type="presParOf" srcId="{DBD9EF55-FAC0-4C11-AA9F-5F12AE2CD852}" destId="{B904448E-F87D-4001-B3A7-3C1A6C505D46}" srcOrd="1" destOrd="0" presId="urn:microsoft.com/office/officeart/2005/8/layout/vList6"/>
    <dgm:cxn modelId="{3346436D-33AB-488E-8E48-E7FA6D4D8B78}" type="presParOf" srcId="{ECCA9B64-2F2F-40B8-861F-47B128E95BB2}" destId="{349E7A23-D281-4F9E-9774-1FA00FAB0C09}" srcOrd="1" destOrd="0" presId="urn:microsoft.com/office/officeart/2005/8/layout/vList6"/>
    <dgm:cxn modelId="{88EBF41F-3C20-4059-BE36-C8205CF5EABE}" type="presParOf" srcId="{ECCA9B64-2F2F-40B8-861F-47B128E95BB2}" destId="{78DF553C-3224-4384-B7C6-5E29BB2D2542}" srcOrd="2" destOrd="0" presId="urn:microsoft.com/office/officeart/2005/8/layout/vList6"/>
    <dgm:cxn modelId="{997C6A30-BFBF-402F-93E5-232D2955A758}" type="presParOf" srcId="{78DF553C-3224-4384-B7C6-5E29BB2D2542}" destId="{E54B0669-0200-4E3A-AFBB-70C39FC02E15}" srcOrd="0" destOrd="0" presId="urn:microsoft.com/office/officeart/2005/8/layout/vList6"/>
    <dgm:cxn modelId="{3A7451AE-9D36-4AD7-9A7C-2ABDD4205ED7}" type="presParOf" srcId="{78DF553C-3224-4384-B7C6-5E29BB2D2542}" destId="{5855DA37-333A-438B-9267-C83AE7D67AB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6FECF9-EA75-4244-B007-0F7099E367B3}" type="doc">
      <dgm:prSet loTypeId="urn:microsoft.com/office/officeart/2005/8/layout/hChevron3" loCatId="process" qsTypeId="urn:microsoft.com/office/officeart/2005/8/quickstyle/simple1" qsCatId="simple" csTypeId="urn:microsoft.com/office/officeart/2005/8/colors/accent0_3" csCatId="mainScheme" phldr="1"/>
      <dgm:spPr/>
    </dgm:pt>
    <dgm:pt modelId="{D6E5B44C-B80B-432A-95F7-F7565C144DB5}">
      <dgm:prSet phldrT="[Teksts]"/>
      <dgm:spPr/>
      <dgm:t>
        <a:bodyPr/>
        <a:lstStyle/>
        <a:p>
          <a:r>
            <a:rPr lang="lv-LV" b="1" dirty="0" err="1" smtClean="0"/>
            <a:t>Observer</a:t>
          </a:r>
          <a:r>
            <a:rPr lang="lv-LV" b="1" dirty="0" smtClean="0"/>
            <a:t> status </a:t>
          </a:r>
          <a:r>
            <a:rPr lang="lv-LV" b="1" dirty="0" err="1" smtClean="0"/>
            <a:t>and</a:t>
          </a:r>
          <a:r>
            <a:rPr lang="lv-LV" b="1" dirty="0" smtClean="0"/>
            <a:t> </a:t>
          </a:r>
          <a:r>
            <a:rPr lang="lv-LV" b="1" dirty="0" err="1" smtClean="0"/>
            <a:t>compliance</a:t>
          </a:r>
          <a:r>
            <a:rPr lang="lv-LV" b="1" dirty="0" smtClean="0"/>
            <a:t> </a:t>
          </a:r>
          <a:r>
            <a:rPr lang="lv-LV" b="1" dirty="0" err="1" smtClean="0"/>
            <a:t>assessment</a:t>
          </a:r>
          <a:endParaRPr lang="lv-LV" b="1" dirty="0"/>
        </a:p>
      </dgm:t>
    </dgm:pt>
    <dgm:pt modelId="{8398B833-30F4-4858-88B8-A820D0B67658}" type="parTrans" cxnId="{7BD538F0-3909-4E77-BC78-B700A840BED6}">
      <dgm:prSet/>
      <dgm:spPr/>
      <dgm:t>
        <a:bodyPr/>
        <a:lstStyle/>
        <a:p>
          <a:endParaRPr lang="lv-LV"/>
        </a:p>
      </dgm:t>
    </dgm:pt>
    <dgm:pt modelId="{411F1115-BA5F-4E7B-B5E4-EBDB58AAE400}" type="sibTrans" cxnId="{7BD538F0-3909-4E77-BC78-B700A840BED6}">
      <dgm:prSet/>
      <dgm:spPr/>
      <dgm:t>
        <a:bodyPr/>
        <a:lstStyle/>
        <a:p>
          <a:endParaRPr lang="lv-LV"/>
        </a:p>
      </dgm:t>
    </dgm:pt>
    <dgm:pt modelId="{70545CDA-A6DA-4812-B121-A59E710438A0}">
      <dgm:prSet phldrT="[Teksts]"/>
      <dgm:spPr/>
      <dgm:t>
        <a:bodyPr/>
        <a:lstStyle/>
        <a:p>
          <a:r>
            <a:rPr lang="lv-LV" b="1" dirty="0" smtClean="0"/>
            <a:t>GPA </a:t>
          </a:r>
          <a:r>
            <a:rPr lang="lv-LV" b="1" dirty="0" err="1" smtClean="0"/>
            <a:t>Initial</a:t>
          </a:r>
          <a:r>
            <a:rPr lang="lv-LV" b="1" dirty="0" smtClean="0"/>
            <a:t> </a:t>
          </a:r>
          <a:r>
            <a:rPr lang="lv-LV" b="1" dirty="0" err="1" smtClean="0"/>
            <a:t>Offer</a:t>
          </a:r>
          <a:endParaRPr lang="lv-LV" b="1" dirty="0"/>
        </a:p>
      </dgm:t>
    </dgm:pt>
    <dgm:pt modelId="{5FF6BD27-1902-4DAD-93CC-B6B5F123ECC9}" type="parTrans" cxnId="{38D8CB15-1288-438B-8999-3B37C66D87C5}">
      <dgm:prSet/>
      <dgm:spPr/>
      <dgm:t>
        <a:bodyPr/>
        <a:lstStyle/>
        <a:p>
          <a:endParaRPr lang="lv-LV"/>
        </a:p>
      </dgm:t>
    </dgm:pt>
    <dgm:pt modelId="{F1B4F9DE-AB0A-4793-B542-9F7789B8E3F3}" type="sibTrans" cxnId="{38D8CB15-1288-438B-8999-3B37C66D87C5}">
      <dgm:prSet/>
      <dgm:spPr/>
      <dgm:t>
        <a:bodyPr/>
        <a:lstStyle/>
        <a:p>
          <a:endParaRPr lang="lv-LV"/>
        </a:p>
      </dgm:t>
    </dgm:pt>
    <dgm:pt modelId="{2D0691ED-AAF2-4696-A3EE-8CF6C28D9216}">
      <dgm:prSet phldrT="[Teksts]"/>
      <dgm:spPr/>
      <dgm:t>
        <a:bodyPr/>
        <a:lstStyle/>
        <a:p>
          <a:r>
            <a:rPr lang="lv-LV" b="1" dirty="0" err="1" smtClean="0"/>
            <a:t>Bilateral</a:t>
          </a:r>
          <a:r>
            <a:rPr lang="lv-LV" b="1" dirty="0" smtClean="0"/>
            <a:t> </a:t>
          </a:r>
          <a:r>
            <a:rPr lang="lv-LV" b="1" dirty="0" err="1" smtClean="0"/>
            <a:t>negotiations</a:t>
          </a:r>
          <a:endParaRPr lang="lv-LV" b="1" dirty="0"/>
        </a:p>
      </dgm:t>
    </dgm:pt>
    <dgm:pt modelId="{85A9406F-685F-4AC4-BBFF-0BBEAD047134}" type="parTrans" cxnId="{1949593F-E912-4EA0-B75C-D08132B0E8CE}">
      <dgm:prSet/>
      <dgm:spPr/>
      <dgm:t>
        <a:bodyPr/>
        <a:lstStyle/>
        <a:p>
          <a:endParaRPr lang="lv-LV"/>
        </a:p>
      </dgm:t>
    </dgm:pt>
    <dgm:pt modelId="{25B3F05F-7FAA-4164-B75E-C4B071D3152C}" type="sibTrans" cxnId="{1949593F-E912-4EA0-B75C-D08132B0E8CE}">
      <dgm:prSet/>
      <dgm:spPr/>
      <dgm:t>
        <a:bodyPr/>
        <a:lstStyle/>
        <a:p>
          <a:endParaRPr lang="lv-LV"/>
        </a:p>
      </dgm:t>
    </dgm:pt>
    <dgm:pt modelId="{28A8BBB0-5F7E-46FE-B395-053F85240219}">
      <dgm:prSet phldrT="[Teksts]"/>
      <dgm:spPr/>
      <dgm:t>
        <a:bodyPr/>
        <a:lstStyle/>
        <a:p>
          <a:r>
            <a:rPr lang="lv-LV" b="1" dirty="0" smtClean="0"/>
            <a:t>GPA </a:t>
          </a:r>
          <a:r>
            <a:rPr lang="lv-LV" b="1" dirty="0" err="1" smtClean="0"/>
            <a:t>implementation</a:t>
          </a:r>
          <a:endParaRPr lang="lv-LV" b="1" dirty="0"/>
        </a:p>
      </dgm:t>
    </dgm:pt>
    <dgm:pt modelId="{A0672632-4DB4-4F8F-8C8C-4244FDBE37AE}" type="parTrans" cxnId="{651D4877-9BD1-4D31-B2DD-6689F198B623}">
      <dgm:prSet/>
      <dgm:spPr/>
      <dgm:t>
        <a:bodyPr/>
        <a:lstStyle/>
        <a:p>
          <a:endParaRPr lang="lv-LV"/>
        </a:p>
      </dgm:t>
    </dgm:pt>
    <dgm:pt modelId="{8603DB4F-6F9D-4804-B373-014798E0C80D}" type="sibTrans" cxnId="{651D4877-9BD1-4D31-B2DD-6689F198B623}">
      <dgm:prSet/>
      <dgm:spPr/>
      <dgm:t>
        <a:bodyPr/>
        <a:lstStyle/>
        <a:p>
          <a:endParaRPr lang="lv-LV"/>
        </a:p>
      </dgm:t>
    </dgm:pt>
    <dgm:pt modelId="{FCE4ADBD-F6B5-478D-A6C2-E81024718AE5}">
      <dgm:prSet phldrT="[Teksts]"/>
      <dgm:spPr/>
      <dgm:t>
        <a:bodyPr/>
        <a:lstStyle/>
        <a:p>
          <a:r>
            <a:rPr lang="lv-LV" b="1" dirty="0" smtClean="0"/>
            <a:t>GPA </a:t>
          </a:r>
          <a:r>
            <a:rPr lang="lv-LV" b="1" dirty="0" err="1" smtClean="0"/>
            <a:t>Final</a:t>
          </a:r>
          <a:r>
            <a:rPr lang="lv-LV" b="1" dirty="0" smtClean="0"/>
            <a:t> </a:t>
          </a:r>
          <a:r>
            <a:rPr lang="lv-LV" b="1" dirty="0" err="1" smtClean="0"/>
            <a:t>Offer</a:t>
          </a:r>
          <a:endParaRPr lang="lv-LV" b="1" dirty="0"/>
        </a:p>
      </dgm:t>
    </dgm:pt>
    <dgm:pt modelId="{C190F1B7-F5FA-49A6-B580-E50CC076D73A}" type="parTrans" cxnId="{5DF549DE-B930-4473-B2D3-A7D797B89644}">
      <dgm:prSet/>
      <dgm:spPr/>
      <dgm:t>
        <a:bodyPr/>
        <a:lstStyle/>
        <a:p>
          <a:endParaRPr lang="lv-LV"/>
        </a:p>
      </dgm:t>
    </dgm:pt>
    <dgm:pt modelId="{A8E5B85D-F63D-482D-B226-63BC09C12398}" type="sibTrans" cxnId="{5DF549DE-B930-4473-B2D3-A7D797B89644}">
      <dgm:prSet/>
      <dgm:spPr/>
      <dgm:t>
        <a:bodyPr/>
        <a:lstStyle/>
        <a:p>
          <a:endParaRPr lang="lv-LV"/>
        </a:p>
      </dgm:t>
    </dgm:pt>
    <dgm:pt modelId="{41006760-AAF3-4722-AF8B-A7895FF2755D}" type="pres">
      <dgm:prSet presAssocID="{6F6FECF9-EA75-4244-B007-0F7099E367B3}" presName="Name0" presStyleCnt="0">
        <dgm:presLayoutVars>
          <dgm:dir/>
          <dgm:resizeHandles val="exact"/>
        </dgm:presLayoutVars>
      </dgm:prSet>
      <dgm:spPr/>
    </dgm:pt>
    <dgm:pt modelId="{A133B35D-1699-42D6-82E5-A8514CDDDAFB}" type="pres">
      <dgm:prSet presAssocID="{D6E5B44C-B80B-432A-95F7-F7565C144DB5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670835A1-347F-4B92-A2A0-1BDFA0393FD0}" type="pres">
      <dgm:prSet presAssocID="{411F1115-BA5F-4E7B-B5E4-EBDB58AAE400}" presName="parSpace" presStyleCnt="0"/>
      <dgm:spPr/>
    </dgm:pt>
    <dgm:pt modelId="{655CB775-1BF2-408F-905C-E2D5CB97D14F}" type="pres">
      <dgm:prSet presAssocID="{70545CDA-A6DA-4812-B121-A59E710438A0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E9DDC94C-464C-4087-8EF5-0C9D3E8010D9}" type="pres">
      <dgm:prSet presAssocID="{F1B4F9DE-AB0A-4793-B542-9F7789B8E3F3}" presName="parSpace" presStyleCnt="0"/>
      <dgm:spPr/>
    </dgm:pt>
    <dgm:pt modelId="{81E13EFA-C93D-4F69-BCFF-2C5E1344C9F6}" type="pres">
      <dgm:prSet presAssocID="{2D0691ED-AAF2-4696-A3EE-8CF6C28D9216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A8E523DD-1EE9-41CB-AC9F-E2AF89A6A630}" type="pres">
      <dgm:prSet presAssocID="{25B3F05F-7FAA-4164-B75E-C4B071D3152C}" presName="parSpace" presStyleCnt="0"/>
      <dgm:spPr/>
    </dgm:pt>
    <dgm:pt modelId="{124ECA65-3795-4E54-8E9D-132837FF923B}" type="pres">
      <dgm:prSet presAssocID="{FCE4ADBD-F6B5-478D-A6C2-E81024718AE5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9B3B0E65-186D-490C-BFDB-4C7BC4DEFD83}" type="pres">
      <dgm:prSet presAssocID="{A8E5B85D-F63D-482D-B226-63BC09C12398}" presName="parSpace" presStyleCnt="0"/>
      <dgm:spPr/>
    </dgm:pt>
    <dgm:pt modelId="{927B0234-DB97-4350-8993-464FAB5CD584}" type="pres">
      <dgm:prSet presAssocID="{28A8BBB0-5F7E-46FE-B395-053F85240219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B535B2D8-4B03-472B-B7B3-46C8AEA15944}" type="presOf" srcId="{D6E5B44C-B80B-432A-95F7-F7565C144DB5}" destId="{A133B35D-1699-42D6-82E5-A8514CDDDAFB}" srcOrd="0" destOrd="0" presId="urn:microsoft.com/office/officeart/2005/8/layout/hChevron3"/>
    <dgm:cxn modelId="{C058240D-5818-472B-AA51-A6C843C96343}" type="presOf" srcId="{28A8BBB0-5F7E-46FE-B395-053F85240219}" destId="{927B0234-DB97-4350-8993-464FAB5CD584}" srcOrd="0" destOrd="0" presId="urn:microsoft.com/office/officeart/2005/8/layout/hChevron3"/>
    <dgm:cxn modelId="{5DF549DE-B930-4473-B2D3-A7D797B89644}" srcId="{6F6FECF9-EA75-4244-B007-0F7099E367B3}" destId="{FCE4ADBD-F6B5-478D-A6C2-E81024718AE5}" srcOrd="3" destOrd="0" parTransId="{C190F1B7-F5FA-49A6-B580-E50CC076D73A}" sibTransId="{A8E5B85D-F63D-482D-B226-63BC09C12398}"/>
    <dgm:cxn modelId="{651D4877-9BD1-4D31-B2DD-6689F198B623}" srcId="{6F6FECF9-EA75-4244-B007-0F7099E367B3}" destId="{28A8BBB0-5F7E-46FE-B395-053F85240219}" srcOrd="4" destOrd="0" parTransId="{A0672632-4DB4-4F8F-8C8C-4244FDBE37AE}" sibTransId="{8603DB4F-6F9D-4804-B373-014798E0C80D}"/>
    <dgm:cxn modelId="{BEBEBBFA-56C9-4226-9080-40E6D7D3ED07}" type="presOf" srcId="{FCE4ADBD-F6B5-478D-A6C2-E81024718AE5}" destId="{124ECA65-3795-4E54-8E9D-132837FF923B}" srcOrd="0" destOrd="0" presId="urn:microsoft.com/office/officeart/2005/8/layout/hChevron3"/>
    <dgm:cxn modelId="{1949593F-E912-4EA0-B75C-D08132B0E8CE}" srcId="{6F6FECF9-EA75-4244-B007-0F7099E367B3}" destId="{2D0691ED-AAF2-4696-A3EE-8CF6C28D9216}" srcOrd="2" destOrd="0" parTransId="{85A9406F-685F-4AC4-BBFF-0BBEAD047134}" sibTransId="{25B3F05F-7FAA-4164-B75E-C4B071D3152C}"/>
    <dgm:cxn modelId="{ADF465A2-2714-4321-B817-BD86ADDC6F31}" type="presOf" srcId="{2D0691ED-AAF2-4696-A3EE-8CF6C28D9216}" destId="{81E13EFA-C93D-4F69-BCFF-2C5E1344C9F6}" srcOrd="0" destOrd="0" presId="urn:microsoft.com/office/officeart/2005/8/layout/hChevron3"/>
    <dgm:cxn modelId="{D0C5F05E-CAE9-4D55-8E2C-8B056155BBB9}" type="presOf" srcId="{6F6FECF9-EA75-4244-B007-0F7099E367B3}" destId="{41006760-AAF3-4722-AF8B-A7895FF2755D}" srcOrd="0" destOrd="0" presId="urn:microsoft.com/office/officeart/2005/8/layout/hChevron3"/>
    <dgm:cxn modelId="{38D8CB15-1288-438B-8999-3B37C66D87C5}" srcId="{6F6FECF9-EA75-4244-B007-0F7099E367B3}" destId="{70545CDA-A6DA-4812-B121-A59E710438A0}" srcOrd="1" destOrd="0" parTransId="{5FF6BD27-1902-4DAD-93CC-B6B5F123ECC9}" sibTransId="{F1B4F9DE-AB0A-4793-B542-9F7789B8E3F3}"/>
    <dgm:cxn modelId="{CA0DF774-8850-48F6-89E5-A335D09AEC85}" type="presOf" srcId="{70545CDA-A6DA-4812-B121-A59E710438A0}" destId="{655CB775-1BF2-408F-905C-E2D5CB97D14F}" srcOrd="0" destOrd="0" presId="urn:microsoft.com/office/officeart/2005/8/layout/hChevron3"/>
    <dgm:cxn modelId="{7BD538F0-3909-4E77-BC78-B700A840BED6}" srcId="{6F6FECF9-EA75-4244-B007-0F7099E367B3}" destId="{D6E5B44C-B80B-432A-95F7-F7565C144DB5}" srcOrd="0" destOrd="0" parTransId="{8398B833-30F4-4858-88B8-A820D0B67658}" sibTransId="{411F1115-BA5F-4E7B-B5E4-EBDB58AAE400}"/>
    <dgm:cxn modelId="{621D8838-CB7B-49BD-890B-D6C62AB604E7}" type="presParOf" srcId="{41006760-AAF3-4722-AF8B-A7895FF2755D}" destId="{A133B35D-1699-42D6-82E5-A8514CDDDAFB}" srcOrd="0" destOrd="0" presId="urn:microsoft.com/office/officeart/2005/8/layout/hChevron3"/>
    <dgm:cxn modelId="{11901B4D-584C-4AC4-BA36-73CA7C193BF0}" type="presParOf" srcId="{41006760-AAF3-4722-AF8B-A7895FF2755D}" destId="{670835A1-347F-4B92-A2A0-1BDFA0393FD0}" srcOrd="1" destOrd="0" presId="urn:microsoft.com/office/officeart/2005/8/layout/hChevron3"/>
    <dgm:cxn modelId="{1EEB8534-D196-457C-8B72-458B554B190A}" type="presParOf" srcId="{41006760-AAF3-4722-AF8B-A7895FF2755D}" destId="{655CB775-1BF2-408F-905C-E2D5CB97D14F}" srcOrd="2" destOrd="0" presId="urn:microsoft.com/office/officeart/2005/8/layout/hChevron3"/>
    <dgm:cxn modelId="{C2000965-EF2D-41E9-994A-CC41BEA7E8C3}" type="presParOf" srcId="{41006760-AAF3-4722-AF8B-A7895FF2755D}" destId="{E9DDC94C-464C-4087-8EF5-0C9D3E8010D9}" srcOrd="3" destOrd="0" presId="urn:microsoft.com/office/officeart/2005/8/layout/hChevron3"/>
    <dgm:cxn modelId="{CE7E3E2D-7A9A-447F-A491-408552106FB9}" type="presParOf" srcId="{41006760-AAF3-4722-AF8B-A7895FF2755D}" destId="{81E13EFA-C93D-4F69-BCFF-2C5E1344C9F6}" srcOrd="4" destOrd="0" presId="urn:microsoft.com/office/officeart/2005/8/layout/hChevron3"/>
    <dgm:cxn modelId="{F21DC262-CCFA-4E38-96AA-6B4414661688}" type="presParOf" srcId="{41006760-AAF3-4722-AF8B-A7895FF2755D}" destId="{A8E523DD-1EE9-41CB-AC9F-E2AF89A6A630}" srcOrd="5" destOrd="0" presId="urn:microsoft.com/office/officeart/2005/8/layout/hChevron3"/>
    <dgm:cxn modelId="{044492B8-E004-44FF-A535-7CC98464F11B}" type="presParOf" srcId="{41006760-AAF3-4722-AF8B-A7895FF2755D}" destId="{124ECA65-3795-4E54-8E9D-132837FF923B}" srcOrd="6" destOrd="0" presId="urn:microsoft.com/office/officeart/2005/8/layout/hChevron3"/>
    <dgm:cxn modelId="{7DDC7605-1469-480D-9578-BD95E211848D}" type="presParOf" srcId="{41006760-AAF3-4722-AF8B-A7895FF2755D}" destId="{9B3B0E65-186D-490C-BFDB-4C7BC4DEFD83}" srcOrd="7" destOrd="0" presId="urn:microsoft.com/office/officeart/2005/8/layout/hChevron3"/>
    <dgm:cxn modelId="{63794399-5FF2-4194-B9F0-3200C944F788}" type="presParOf" srcId="{41006760-AAF3-4722-AF8B-A7895FF2755D}" destId="{927B0234-DB97-4350-8993-464FAB5CD584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897D7C-848C-4431-BA2C-7917EE242AA8}" type="doc">
      <dgm:prSet loTypeId="urn:microsoft.com/office/officeart/2005/8/layout/gear1" loCatId="cycle" qsTypeId="urn:microsoft.com/office/officeart/2005/8/quickstyle/simple1" qsCatId="simple" csTypeId="urn:microsoft.com/office/officeart/2005/8/colors/accent0_1" csCatId="mainScheme" phldr="1"/>
      <dgm:spPr/>
    </dgm:pt>
    <dgm:pt modelId="{B97D96F8-6AA3-4F1F-B10C-55D511BCC40F}">
      <dgm:prSet phldrT="[Teksts]"/>
      <dgm:spPr/>
      <dgm:t>
        <a:bodyPr/>
        <a:lstStyle/>
        <a:p>
          <a:r>
            <a:rPr lang="lv-LV" b="1" dirty="0" smtClean="0">
              <a:solidFill>
                <a:schemeClr val="tx2"/>
              </a:solidFill>
            </a:rPr>
            <a:t>EU PP </a:t>
          </a:r>
          <a:r>
            <a:rPr lang="lv-LV" b="1" dirty="0" err="1" smtClean="0">
              <a:solidFill>
                <a:schemeClr val="tx2"/>
              </a:solidFill>
            </a:rPr>
            <a:t>Directives</a:t>
          </a:r>
          <a:endParaRPr lang="lv-LV" b="1" dirty="0">
            <a:solidFill>
              <a:schemeClr val="tx2"/>
            </a:solidFill>
          </a:endParaRPr>
        </a:p>
      </dgm:t>
    </dgm:pt>
    <dgm:pt modelId="{73588BB0-00BD-4230-A234-CC94E349067F}" type="parTrans" cxnId="{CC1FFA13-A045-4121-9C6F-453F23E4407F}">
      <dgm:prSet/>
      <dgm:spPr/>
      <dgm:t>
        <a:bodyPr/>
        <a:lstStyle/>
        <a:p>
          <a:endParaRPr lang="lv-LV"/>
        </a:p>
      </dgm:t>
    </dgm:pt>
    <dgm:pt modelId="{6A83B35B-2A13-4A58-B35C-69199F82E7A1}" type="sibTrans" cxnId="{CC1FFA13-A045-4121-9C6F-453F23E4407F}">
      <dgm:prSet/>
      <dgm:spPr/>
      <dgm:t>
        <a:bodyPr/>
        <a:lstStyle/>
        <a:p>
          <a:endParaRPr lang="lv-LV"/>
        </a:p>
      </dgm:t>
    </dgm:pt>
    <dgm:pt modelId="{3D64BEA0-35AC-47F5-8D9C-119C3FA73814}">
      <dgm:prSet phldrT="[Teksts]" custT="1"/>
      <dgm:spPr/>
      <dgm:t>
        <a:bodyPr/>
        <a:lstStyle/>
        <a:p>
          <a:r>
            <a:rPr lang="lv-LV" sz="1400" b="1" dirty="0" smtClean="0">
              <a:solidFill>
                <a:schemeClr val="tx2"/>
              </a:solidFill>
            </a:rPr>
            <a:t>UNCITRAL PP </a:t>
          </a:r>
          <a:r>
            <a:rPr lang="lv-LV" sz="1400" b="1" dirty="0" err="1" smtClean="0">
              <a:solidFill>
                <a:schemeClr val="tx2"/>
              </a:solidFill>
            </a:rPr>
            <a:t>Model</a:t>
          </a:r>
          <a:r>
            <a:rPr lang="lv-LV" sz="1400" b="1" dirty="0" smtClean="0">
              <a:solidFill>
                <a:schemeClr val="tx2"/>
              </a:solidFill>
            </a:rPr>
            <a:t> </a:t>
          </a:r>
          <a:r>
            <a:rPr lang="lv-LV" sz="1400" b="1" dirty="0" err="1" smtClean="0">
              <a:solidFill>
                <a:schemeClr val="tx2"/>
              </a:solidFill>
            </a:rPr>
            <a:t>Law</a:t>
          </a:r>
          <a:endParaRPr lang="lv-LV" sz="1400" b="1" dirty="0">
            <a:solidFill>
              <a:schemeClr val="tx2"/>
            </a:solidFill>
          </a:endParaRPr>
        </a:p>
      </dgm:t>
    </dgm:pt>
    <dgm:pt modelId="{856A82FD-F84B-44EA-9543-B82D439A9296}" type="parTrans" cxnId="{8DB982EB-E93B-4AD4-B054-4083F77A072A}">
      <dgm:prSet/>
      <dgm:spPr/>
      <dgm:t>
        <a:bodyPr/>
        <a:lstStyle/>
        <a:p>
          <a:endParaRPr lang="lv-LV"/>
        </a:p>
      </dgm:t>
    </dgm:pt>
    <dgm:pt modelId="{5E7B4E8A-A916-4694-90D5-17C1544779A6}" type="sibTrans" cxnId="{8DB982EB-E93B-4AD4-B054-4083F77A072A}">
      <dgm:prSet/>
      <dgm:spPr/>
      <dgm:t>
        <a:bodyPr/>
        <a:lstStyle/>
        <a:p>
          <a:endParaRPr lang="lv-LV"/>
        </a:p>
      </dgm:t>
    </dgm:pt>
    <dgm:pt modelId="{848BF16A-8DB5-463E-B9FE-8736DE2B6BBF}">
      <dgm:prSet phldrT="[Teksts]"/>
      <dgm:spPr/>
      <dgm:t>
        <a:bodyPr/>
        <a:lstStyle/>
        <a:p>
          <a:r>
            <a:rPr lang="lv-LV" b="1" dirty="0" smtClean="0">
              <a:solidFill>
                <a:schemeClr val="tx2"/>
              </a:solidFill>
            </a:rPr>
            <a:t>GPA</a:t>
          </a:r>
          <a:endParaRPr lang="lv-LV" b="1" dirty="0">
            <a:solidFill>
              <a:schemeClr val="tx2"/>
            </a:solidFill>
          </a:endParaRPr>
        </a:p>
      </dgm:t>
    </dgm:pt>
    <dgm:pt modelId="{754355E1-5663-4BE9-8832-C124369A96A3}" type="parTrans" cxnId="{E9FBB626-3BF8-4702-89B5-1E75466F52EF}">
      <dgm:prSet/>
      <dgm:spPr/>
      <dgm:t>
        <a:bodyPr/>
        <a:lstStyle/>
        <a:p>
          <a:endParaRPr lang="lv-LV"/>
        </a:p>
      </dgm:t>
    </dgm:pt>
    <dgm:pt modelId="{EDCC2950-F3A8-4DD3-BF70-E7943DDE2AEB}" type="sibTrans" cxnId="{E9FBB626-3BF8-4702-89B5-1E75466F52EF}">
      <dgm:prSet/>
      <dgm:spPr/>
      <dgm:t>
        <a:bodyPr/>
        <a:lstStyle/>
        <a:p>
          <a:endParaRPr lang="lv-LV"/>
        </a:p>
      </dgm:t>
    </dgm:pt>
    <dgm:pt modelId="{70F9866F-F6FF-4203-AF97-F7E1F1F72842}" type="pres">
      <dgm:prSet presAssocID="{27897D7C-848C-4431-BA2C-7917EE242AA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94F7EC68-3C84-426C-BBAE-9611968B19BB}" type="pres">
      <dgm:prSet presAssocID="{B97D96F8-6AA3-4F1F-B10C-55D511BCC40F}" presName="gear1" presStyleLbl="node1" presStyleIdx="0" presStyleCnt="3" custLinFactNeighborX="1037" custLinFactNeighborY="-213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88B022B6-7B82-4094-A01C-2B0709A82FC4}" type="pres">
      <dgm:prSet presAssocID="{B97D96F8-6AA3-4F1F-B10C-55D511BCC40F}" presName="gear1srcNode" presStyleLbl="node1" presStyleIdx="0" presStyleCnt="3"/>
      <dgm:spPr/>
      <dgm:t>
        <a:bodyPr/>
        <a:lstStyle/>
        <a:p>
          <a:endParaRPr lang="lv-LV"/>
        </a:p>
      </dgm:t>
    </dgm:pt>
    <dgm:pt modelId="{82F4D36A-E447-470C-A349-88FEF6379933}" type="pres">
      <dgm:prSet presAssocID="{B97D96F8-6AA3-4F1F-B10C-55D511BCC40F}" presName="gear1dstNode" presStyleLbl="node1" presStyleIdx="0" presStyleCnt="3"/>
      <dgm:spPr/>
      <dgm:t>
        <a:bodyPr/>
        <a:lstStyle/>
        <a:p>
          <a:endParaRPr lang="lv-LV"/>
        </a:p>
      </dgm:t>
    </dgm:pt>
    <dgm:pt modelId="{E530FB5E-A1AA-4CD6-9D67-1786FC63633D}" type="pres">
      <dgm:prSet presAssocID="{3D64BEA0-35AC-47F5-8D9C-119C3FA7381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4BC1AE1C-5E5D-4B58-A338-308B73AE3220}" type="pres">
      <dgm:prSet presAssocID="{3D64BEA0-35AC-47F5-8D9C-119C3FA73814}" presName="gear2srcNode" presStyleLbl="node1" presStyleIdx="1" presStyleCnt="3"/>
      <dgm:spPr/>
      <dgm:t>
        <a:bodyPr/>
        <a:lstStyle/>
        <a:p>
          <a:endParaRPr lang="lv-LV"/>
        </a:p>
      </dgm:t>
    </dgm:pt>
    <dgm:pt modelId="{866F0C5E-BEF8-4010-B99D-FD15C2F5217F}" type="pres">
      <dgm:prSet presAssocID="{3D64BEA0-35AC-47F5-8D9C-119C3FA73814}" presName="gear2dstNode" presStyleLbl="node1" presStyleIdx="1" presStyleCnt="3"/>
      <dgm:spPr/>
      <dgm:t>
        <a:bodyPr/>
        <a:lstStyle/>
        <a:p>
          <a:endParaRPr lang="lv-LV"/>
        </a:p>
      </dgm:t>
    </dgm:pt>
    <dgm:pt modelId="{B0D2DD16-D468-484D-87A9-AB9990E385F2}" type="pres">
      <dgm:prSet presAssocID="{848BF16A-8DB5-463E-B9FE-8736DE2B6BBF}" presName="gear3" presStyleLbl="node1" presStyleIdx="2" presStyleCnt="3"/>
      <dgm:spPr/>
      <dgm:t>
        <a:bodyPr/>
        <a:lstStyle/>
        <a:p>
          <a:endParaRPr lang="lv-LV"/>
        </a:p>
      </dgm:t>
    </dgm:pt>
    <dgm:pt modelId="{4356F9CA-97F0-4D1E-A493-E81F37309E08}" type="pres">
      <dgm:prSet presAssocID="{848BF16A-8DB5-463E-B9FE-8736DE2B6BBF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9902D7E7-8DD9-4DFE-8107-2969B02B6FFF}" type="pres">
      <dgm:prSet presAssocID="{848BF16A-8DB5-463E-B9FE-8736DE2B6BBF}" presName="gear3srcNode" presStyleLbl="node1" presStyleIdx="2" presStyleCnt="3"/>
      <dgm:spPr/>
      <dgm:t>
        <a:bodyPr/>
        <a:lstStyle/>
        <a:p>
          <a:endParaRPr lang="lv-LV"/>
        </a:p>
      </dgm:t>
    </dgm:pt>
    <dgm:pt modelId="{886C0F72-0B62-4A38-B133-7092ECB95CFC}" type="pres">
      <dgm:prSet presAssocID="{848BF16A-8DB5-463E-B9FE-8736DE2B6BBF}" presName="gear3dstNode" presStyleLbl="node1" presStyleIdx="2" presStyleCnt="3"/>
      <dgm:spPr/>
      <dgm:t>
        <a:bodyPr/>
        <a:lstStyle/>
        <a:p>
          <a:endParaRPr lang="lv-LV"/>
        </a:p>
      </dgm:t>
    </dgm:pt>
    <dgm:pt modelId="{55AB0F8F-A4B2-44F6-9EAD-8E721A48C619}" type="pres">
      <dgm:prSet presAssocID="{6A83B35B-2A13-4A58-B35C-69199F82E7A1}" presName="connector1" presStyleLbl="sibTrans2D1" presStyleIdx="0" presStyleCnt="3"/>
      <dgm:spPr/>
      <dgm:t>
        <a:bodyPr/>
        <a:lstStyle/>
        <a:p>
          <a:endParaRPr lang="lv-LV"/>
        </a:p>
      </dgm:t>
    </dgm:pt>
    <dgm:pt modelId="{B7392135-6BF3-4D49-817C-B2B2F559C844}" type="pres">
      <dgm:prSet presAssocID="{5E7B4E8A-A916-4694-90D5-17C1544779A6}" presName="connector2" presStyleLbl="sibTrans2D1" presStyleIdx="1" presStyleCnt="3"/>
      <dgm:spPr/>
      <dgm:t>
        <a:bodyPr/>
        <a:lstStyle/>
        <a:p>
          <a:endParaRPr lang="lv-LV"/>
        </a:p>
      </dgm:t>
    </dgm:pt>
    <dgm:pt modelId="{3C0E94F9-4328-4886-A48B-AC6BC9E5955D}" type="pres">
      <dgm:prSet presAssocID="{EDCC2950-F3A8-4DD3-BF70-E7943DDE2AEB}" presName="connector3" presStyleLbl="sibTrans2D1" presStyleIdx="2" presStyleCnt="3"/>
      <dgm:spPr/>
      <dgm:t>
        <a:bodyPr/>
        <a:lstStyle/>
        <a:p>
          <a:endParaRPr lang="lv-LV"/>
        </a:p>
      </dgm:t>
    </dgm:pt>
  </dgm:ptLst>
  <dgm:cxnLst>
    <dgm:cxn modelId="{3EB812E4-81DC-492D-A230-89AB9D108A4E}" type="presOf" srcId="{5E7B4E8A-A916-4694-90D5-17C1544779A6}" destId="{B7392135-6BF3-4D49-817C-B2B2F559C844}" srcOrd="0" destOrd="0" presId="urn:microsoft.com/office/officeart/2005/8/layout/gear1"/>
    <dgm:cxn modelId="{C2523704-4E76-46E7-9061-0A877EF97ADB}" type="presOf" srcId="{EDCC2950-F3A8-4DD3-BF70-E7943DDE2AEB}" destId="{3C0E94F9-4328-4886-A48B-AC6BC9E5955D}" srcOrd="0" destOrd="0" presId="urn:microsoft.com/office/officeart/2005/8/layout/gear1"/>
    <dgm:cxn modelId="{9A76B000-985E-43A5-A494-A52489F2F6B0}" type="presOf" srcId="{3D64BEA0-35AC-47F5-8D9C-119C3FA73814}" destId="{4BC1AE1C-5E5D-4B58-A338-308B73AE3220}" srcOrd="1" destOrd="0" presId="urn:microsoft.com/office/officeart/2005/8/layout/gear1"/>
    <dgm:cxn modelId="{E081E79E-1AC5-49B3-838D-AA59B3DA8982}" type="presOf" srcId="{848BF16A-8DB5-463E-B9FE-8736DE2B6BBF}" destId="{886C0F72-0B62-4A38-B133-7092ECB95CFC}" srcOrd="3" destOrd="0" presId="urn:microsoft.com/office/officeart/2005/8/layout/gear1"/>
    <dgm:cxn modelId="{7E63AD1A-6C59-4D2B-8603-E206D3668E15}" type="presOf" srcId="{B97D96F8-6AA3-4F1F-B10C-55D511BCC40F}" destId="{88B022B6-7B82-4094-A01C-2B0709A82FC4}" srcOrd="1" destOrd="0" presId="urn:microsoft.com/office/officeart/2005/8/layout/gear1"/>
    <dgm:cxn modelId="{91390058-9064-4FB0-87E7-C24A04ED7F20}" type="presOf" srcId="{848BF16A-8DB5-463E-B9FE-8736DE2B6BBF}" destId="{9902D7E7-8DD9-4DFE-8107-2969B02B6FFF}" srcOrd="2" destOrd="0" presId="urn:microsoft.com/office/officeart/2005/8/layout/gear1"/>
    <dgm:cxn modelId="{8DB982EB-E93B-4AD4-B054-4083F77A072A}" srcId="{27897D7C-848C-4431-BA2C-7917EE242AA8}" destId="{3D64BEA0-35AC-47F5-8D9C-119C3FA73814}" srcOrd="1" destOrd="0" parTransId="{856A82FD-F84B-44EA-9543-B82D439A9296}" sibTransId="{5E7B4E8A-A916-4694-90D5-17C1544779A6}"/>
    <dgm:cxn modelId="{E9FBB626-3BF8-4702-89B5-1E75466F52EF}" srcId="{27897D7C-848C-4431-BA2C-7917EE242AA8}" destId="{848BF16A-8DB5-463E-B9FE-8736DE2B6BBF}" srcOrd="2" destOrd="0" parTransId="{754355E1-5663-4BE9-8832-C124369A96A3}" sibTransId="{EDCC2950-F3A8-4DD3-BF70-E7943DDE2AEB}"/>
    <dgm:cxn modelId="{5E9C2BEC-C661-4784-A8B4-D9B65C8B27BB}" type="presOf" srcId="{3D64BEA0-35AC-47F5-8D9C-119C3FA73814}" destId="{E530FB5E-A1AA-4CD6-9D67-1786FC63633D}" srcOrd="0" destOrd="0" presId="urn:microsoft.com/office/officeart/2005/8/layout/gear1"/>
    <dgm:cxn modelId="{5BE57C55-A835-4C3C-86A9-A7C55A7CB864}" type="presOf" srcId="{848BF16A-8DB5-463E-B9FE-8736DE2B6BBF}" destId="{4356F9CA-97F0-4D1E-A493-E81F37309E08}" srcOrd="1" destOrd="0" presId="urn:microsoft.com/office/officeart/2005/8/layout/gear1"/>
    <dgm:cxn modelId="{AC1D00A8-082D-4D93-A7F9-1B83119BF1FD}" type="presOf" srcId="{B97D96F8-6AA3-4F1F-B10C-55D511BCC40F}" destId="{82F4D36A-E447-470C-A349-88FEF6379933}" srcOrd="2" destOrd="0" presId="urn:microsoft.com/office/officeart/2005/8/layout/gear1"/>
    <dgm:cxn modelId="{ABE93792-1706-4B61-91ED-A11AD51E271E}" type="presOf" srcId="{27897D7C-848C-4431-BA2C-7917EE242AA8}" destId="{70F9866F-F6FF-4203-AF97-F7E1F1F72842}" srcOrd="0" destOrd="0" presId="urn:microsoft.com/office/officeart/2005/8/layout/gear1"/>
    <dgm:cxn modelId="{17632E28-E7A3-45CD-A36E-5F839EE06F73}" type="presOf" srcId="{6A83B35B-2A13-4A58-B35C-69199F82E7A1}" destId="{55AB0F8F-A4B2-44F6-9EAD-8E721A48C619}" srcOrd="0" destOrd="0" presId="urn:microsoft.com/office/officeart/2005/8/layout/gear1"/>
    <dgm:cxn modelId="{CC1FFA13-A045-4121-9C6F-453F23E4407F}" srcId="{27897D7C-848C-4431-BA2C-7917EE242AA8}" destId="{B97D96F8-6AA3-4F1F-B10C-55D511BCC40F}" srcOrd="0" destOrd="0" parTransId="{73588BB0-00BD-4230-A234-CC94E349067F}" sibTransId="{6A83B35B-2A13-4A58-B35C-69199F82E7A1}"/>
    <dgm:cxn modelId="{E72A799A-0BCE-46AD-BEF3-F18F6B34EAB1}" type="presOf" srcId="{B97D96F8-6AA3-4F1F-B10C-55D511BCC40F}" destId="{94F7EC68-3C84-426C-BBAE-9611968B19BB}" srcOrd="0" destOrd="0" presId="urn:microsoft.com/office/officeart/2005/8/layout/gear1"/>
    <dgm:cxn modelId="{D99E0AD9-4C49-4BE9-868D-51B70C545291}" type="presOf" srcId="{848BF16A-8DB5-463E-B9FE-8736DE2B6BBF}" destId="{B0D2DD16-D468-484D-87A9-AB9990E385F2}" srcOrd="0" destOrd="0" presId="urn:microsoft.com/office/officeart/2005/8/layout/gear1"/>
    <dgm:cxn modelId="{ABB0D58E-8015-40C8-965B-1DF11036FDAA}" type="presOf" srcId="{3D64BEA0-35AC-47F5-8D9C-119C3FA73814}" destId="{866F0C5E-BEF8-4010-B99D-FD15C2F5217F}" srcOrd="2" destOrd="0" presId="urn:microsoft.com/office/officeart/2005/8/layout/gear1"/>
    <dgm:cxn modelId="{2EF5D6E6-4513-4A75-94A7-8E7AB25FCFD2}" type="presParOf" srcId="{70F9866F-F6FF-4203-AF97-F7E1F1F72842}" destId="{94F7EC68-3C84-426C-BBAE-9611968B19BB}" srcOrd="0" destOrd="0" presId="urn:microsoft.com/office/officeart/2005/8/layout/gear1"/>
    <dgm:cxn modelId="{6AAB7510-5AD8-4DA1-920E-DFD8984A2CFE}" type="presParOf" srcId="{70F9866F-F6FF-4203-AF97-F7E1F1F72842}" destId="{88B022B6-7B82-4094-A01C-2B0709A82FC4}" srcOrd="1" destOrd="0" presId="urn:microsoft.com/office/officeart/2005/8/layout/gear1"/>
    <dgm:cxn modelId="{186DE6F8-21DF-4E41-BA3E-1E3EEE560D88}" type="presParOf" srcId="{70F9866F-F6FF-4203-AF97-F7E1F1F72842}" destId="{82F4D36A-E447-470C-A349-88FEF6379933}" srcOrd="2" destOrd="0" presId="urn:microsoft.com/office/officeart/2005/8/layout/gear1"/>
    <dgm:cxn modelId="{28F91E27-6321-45AD-940A-0D7D6DC144FC}" type="presParOf" srcId="{70F9866F-F6FF-4203-AF97-F7E1F1F72842}" destId="{E530FB5E-A1AA-4CD6-9D67-1786FC63633D}" srcOrd="3" destOrd="0" presId="urn:microsoft.com/office/officeart/2005/8/layout/gear1"/>
    <dgm:cxn modelId="{BD4A4328-BC55-48E6-8589-9F743FBD3F86}" type="presParOf" srcId="{70F9866F-F6FF-4203-AF97-F7E1F1F72842}" destId="{4BC1AE1C-5E5D-4B58-A338-308B73AE3220}" srcOrd="4" destOrd="0" presId="urn:microsoft.com/office/officeart/2005/8/layout/gear1"/>
    <dgm:cxn modelId="{7ECC4CBE-67CF-4828-88C9-6297D337AB8E}" type="presParOf" srcId="{70F9866F-F6FF-4203-AF97-F7E1F1F72842}" destId="{866F0C5E-BEF8-4010-B99D-FD15C2F5217F}" srcOrd="5" destOrd="0" presId="urn:microsoft.com/office/officeart/2005/8/layout/gear1"/>
    <dgm:cxn modelId="{4CDB1A9B-3323-48A1-A340-47FAE7CA9428}" type="presParOf" srcId="{70F9866F-F6FF-4203-AF97-F7E1F1F72842}" destId="{B0D2DD16-D468-484D-87A9-AB9990E385F2}" srcOrd="6" destOrd="0" presId="urn:microsoft.com/office/officeart/2005/8/layout/gear1"/>
    <dgm:cxn modelId="{0B270744-0F1D-4101-8CC1-81D243EDF09A}" type="presParOf" srcId="{70F9866F-F6FF-4203-AF97-F7E1F1F72842}" destId="{4356F9CA-97F0-4D1E-A493-E81F37309E08}" srcOrd="7" destOrd="0" presId="urn:microsoft.com/office/officeart/2005/8/layout/gear1"/>
    <dgm:cxn modelId="{E02D3AA0-C16D-4FF1-82E7-E9EB8512B37C}" type="presParOf" srcId="{70F9866F-F6FF-4203-AF97-F7E1F1F72842}" destId="{9902D7E7-8DD9-4DFE-8107-2969B02B6FFF}" srcOrd="8" destOrd="0" presId="urn:microsoft.com/office/officeart/2005/8/layout/gear1"/>
    <dgm:cxn modelId="{B88BA64B-22FA-4153-BEE1-92162204AFB5}" type="presParOf" srcId="{70F9866F-F6FF-4203-AF97-F7E1F1F72842}" destId="{886C0F72-0B62-4A38-B133-7092ECB95CFC}" srcOrd="9" destOrd="0" presId="urn:microsoft.com/office/officeart/2005/8/layout/gear1"/>
    <dgm:cxn modelId="{084D9E0A-9F84-4DD0-A4CE-4203194B7F7A}" type="presParOf" srcId="{70F9866F-F6FF-4203-AF97-F7E1F1F72842}" destId="{55AB0F8F-A4B2-44F6-9EAD-8E721A48C619}" srcOrd="10" destOrd="0" presId="urn:microsoft.com/office/officeart/2005/8/layout/gear1"/>
    <dgm:cxn modelId="{C9069636-038C-406D-AFFD-5D7C853A5A83}" type="presParOf" srcId="{70F9866F-F6FF-4203-AF97-F7E1F1F72842}" destId="{B7392135-6BF3-4D49-817C-B2B2F559C844}" srcOrd="11" destOrd="0" presId="urn:microsoft.com/office/officeart/2005/8/layout/gear1"/>
    <dgm:cxn modelId="{B4E2BE66-B272-47DD-943D-6F11018CD1D4}" type="presParOf" srcId="{70F9866F-F6FF-4203-AF97-F7E1F1F72842}" destId="{3C0E94F9-4328-4886-A48B-AC6BC9E5955D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47AD5C7-9C82-484D-A7C7-D83EB3BA6B8D}" type="doc">
      <dgm:prSet loTypeId="urn:microsoft.com/office/officeart/2005/8/layout/matrix3" loCatId="matrix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C3F7EDD-AB09-4D5F-B7C3-6FCB66C7A92E}">
      <dgm:prSet phldrT="[Text]"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Non-discrimination and national treatment</a:t>
          </a:r>
        </a:p>
      </dgm:t>
    </dgm:pt>
    <dgm:pt modelId="{7AD18BC4-54BC-430E-AC17-6C5A43385C2E}" type="parTrans" cxnId="{A02D475E-A4FE-457D-B536-DC077A9B1826}">
      <dgm:prSet/>
      <dgm:spPr/>
      <dgm:t>
        <a:bodyPr/>
        <a:lstStyle/>
        <a:p>
          <a:endParaRPr lang="en-US"/>
        </a:p>
      </dgm:t>
    </dgm:pt>
    <dgm:pt modelId="{EB447C1A-CAF3-4B24-AEA5-28B4282D4AFE}" type="sibTrans" cxnId="{A02D475E-A4FE-457D-B536-DC077A9B1826}">
      <dgm:prSet/>
      <dgm:spPr/>
      <dgm:t>
        <a:bodyPr/>
        <a:lstStyle/>
        <a:p>
          <a:endParaRPr lang="en-US"/>
        </a:p>
      </dgm:t>
    </dgm:pt>
    <dgm:pt modelId="{BFDD29EE-E822-48DC-A7FA-A48194807582}">
      <dgm:prSet phldrT="[Text]" phldr="1"/>
      <dgm:spPr/>
      <dgm:t>
        <a:bodyPr/>
        <a:lstStyle/>
        <a:p>
          <a:endParaRPr lang="en-US"/>
        </a:p>
      </dgm:t>
    </dgm:pt>
    <dgm:pt modelId="{DFEF878E-13BB-4258-B35E-5467F0E84308}" type="parTrans" cxnId="{54E2DEED-0556-4EC7-9F6C-EA6F179DF872}">
      <dgm:prSet/>
      <dgm:spPr/>
      <dgm:t>
        <a:bodyPr/>
        <a:lstStyle/>
        <a:p>
          <a:endParaRPr lang="en-US"/>
        </a:p>
      </dgm:t>
    </dgm:pt>
    <dgm:pt modelId="{2D46556C-99C3-46DB-81F1-94C7B049FBB3}" type="sibTrans" cxnId="{54E2DEED-0556-4EC7-9F6C-EA6F179DF872}">
      <dgm:prSet/>
      <dgm:spPr/>
      <dgm:t>
        <a:bodyPr/>
        <a:lstStyle/>
        <a:p>
          <a:endParaRPr lang="en-US"/>
        </a:p>
      </dgm:t>
    </dgm:pt>
    <dgm:pt modelId="{FE4EDEE3-58F8-435C-9CCF-DA95F48A2A2D}">
      <dgm:prSet phldrT="[Text]" phldr="1"/>
      <dgm:spPr/>
      <dgm:t>
        <a:bodyPr/>
        <a:lstStyle/>
        <a:p>
          <a:endParaRPr lang="en-US"/>
        </a:p>
      </dgm:t>
    </dgm:pt>
    <dgm:pt modelId="{0602797D-909D-4395-9490-2ABD3C8E4A95}" type="parTrans" cxnId="{AF6703E9-3943-4972-8FF2-661EC422EE26}">
      <dgm:prSet/>
      <dgm:spPr/>
      <dgm:t>
        <a:bodyPr/>
        <a:lstStyle/>
        <a:p>
          <a:endParaRPr lang="en-US"/>
        </a:p>
      </dgm:t>
    </dgm:pt>
    <dgm:pt modelId="{8BC38FF9-0596-46F4-A7B4-A01241213D6D}" type="sibTrans" cxnId="{AF6703E9-3943-4972-8FF2-661EC422EE26}">
      <dgm:prSet/>
      <dgm:spPr/>
      <dgm:t>
        <a:bodyPr/>
        <a:lstStyle/>
        <a:p>
          <a:endParaRPr lang="en-US"/>
        </a:p>
      </dgm:t>
    </dgm:pt>
    <dgm:pt modelId="{A981ACF8-1C96-435A-8D22-51988AF6D3BB}">
      <dgm:prSet phldrT="[Text]" phldr="1"/>
      <dgm:spPr/>
      <dgm:t>
        <a:bodyPr/>
        <a:lstStyle/>
        <a:p>
          <a:endParaRPr lang="en-US"/>
        </a:p>
      </dgm:t>
    </dgm:pt>
    <dgm:pt modelId="{F7526E8E-97A1-4F55-8207-ADF191079D4F}" type="parTrans" cxnId="{6906F18B-52EE-427C-B516-C82F1C7EB873}">
      <dgm:prSet/>
      <dgm:spPr/>
      <dgm:t>
        <a:bodyPr/>
        <a:lstStyle/>
        <a:p>
          <a:endParaRPr lang="en-US"/>
        </a:p>
      </dgm:t>
    </dgm:pt>
    <dgm:pt modelId="{8B0644D8-90B0-4785-9B9D-CAFC1D98584F}" type="sibTrans" cxnId="{6906F18B-52EE-427C-B516-C82F1C7EB873}">
      <dgm:prSet/>
      <dgm:spPr/>
      <dgm:t>
        <a:bodyPr/>
        <a:lstStyle/>
        <a:p>
          <a:endParaRPr lang="en-US"/>
        </a:p>
      </dgm:t>
    </dgm:pt>
    <dgm:pt modelId="{D62EC050-88ED-4CEB-BB52-3964E18F6C86}">
      <dgm:prSet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Detailed provisions on the procurement process, to ensure transparent and open competition </a:t>
          </a:r>
        </a:p>
      </dgm:t>
    </dgm:pt>
    <dgm:pt modelId="{47225C43-5396-47B0-B885-8EA5365A36AA}" type="parTrans" cxnId="{0AF040B0-20F1-4857-9AAE-AA880A19B931}">
      <dgm:prSet/>
      <dgm:spPr/>
      <dgm:t>
        <a:bodyPr/>
        <a:lstStyle/>
        <a:p>
          <a:endParaRPr lang="en-US"/>
        </a:p>
      </dgm:t>
    </dgm:pt>
    <dgm:pt modelId="{4CBFC79F-1D54-4552-A450-15FA71BA6865}" type="sibTrans" cxnId="{0AF040B0-20F1-4857-9AAE-AA880A19B931}">
      <dgm:prSet/>
      <dgm:spPr/>
      <dgm:t>
        <a:bodyPr/>
        <a:lstStyle/>
        <a:p>
          <a:endParaRPr lang="en-US"/>
        </a:p>
      </dgm:t>
    </dgm:pt>
    <dgm:pt modelId="{11DF5625-F298-4663-901B-A3612847410B}">
      <dgm:prSet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Enforcement: provisions on the adoption of domestic review </a:t>
          </a:r>
          <a:r>
            <a:rPr lang="en-US" dirty="0" smtClean="0">
              <a:solidFill>
                <a:schemeClr val="tx2"/>
              </a:solidFill>
            </a:rPr>
            <a:t>procedures</a:t>
          </a:r>
          <a:endParaRPr lang="en-US" dirty="0">
            <a:solidFill>
              <a:schemeClr val="tx2"/>
            </a:solidFill>
          </a:endParaRPr>
        </a:p>
      </dgm:t>
    </dgm:pt>
    <dgm:pt modelId="{C668E378-5404-4D85-B081-B579AEC1BD07}" type="parTrans" cxnId="{EDEFABD8-3225-4731-9EBD-D81EB77FEC65}">
      <dgm:prSet/>
      <dgm:spPr/>
      <dgm:t>
        <a:bodyPr/>
        <a:lstStyle/>
        <a:p>
          <a:endParaRPr lang="en-US"/>
        </a:p>
      </dgm:t>
    </dgm:pt>
    <dgm:pt modelId="{50467F33-C502-45B5-895A-9B5C1471D50E}" type="sibTrans" cxnId="{EDEFABD8-3225-4731-9EBD-D81EB77FEC65}">
      <dgm:prSet/>
      <dgm:spPr/>
      <dgm:t>
        <a:bodyPr/>
        <a:lstStyle/>
        <a:p>
          <a:endParaRPr lang="en-US"/>
        </a:p>
      </dgm:t>
    </dgm:pt>
    <dgm:pt modelId="{97275684-9F09-4738-B7A2-C8EE07F829A2}">
      <dgm:prSet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Special and differential treatment and other flexibilities to facilitate accession</a:t>
          </a:r>
        </a:p>
      </dgm:t>
    </dgm:pt>
    <dgm:pt modelId="{15723AD2-9547-41CB-BA47-56248804D2B8}" type="parTrans" cxnId="{A0E20A1C-1635-4C59-804B-D0E5F5D2E322}">
      <dgm:prSet/>
      <dgm:spPr/>
      <dgm:t>
        <a:bodyPr/>
        <a:lstStyle/>
        <a:p>
          <a:endParaRPr lang="en-US"/>
        </a:p>
      </dgm:t>
    </dgm:pt>
    <dgm:pt modelId="{DE490E43-B0C0-42E7-8954-2D49DF30BF76}" type="sibTrans" cxnId="{A0E20A1C-1635-4C59-804B-D0E5F5D2E322}">
      <dgm:prSet/>
      <dgm:spPr/>
      <dgm:t>
        <a:bodyPr/>
        <a:lstStyle/>
        <a:p>
          <a:endParaRPr lang="en-US"/>
        </a:p>
      </dgm:t>
    </dgm:pt>
    <dgm:pt modelId="{483D2E18-24FA-40DD-8B59-57F4EEFE0B0C}">
      <dgm:prSet/>
      <dgm:spPr/>
      <dgm:t>
        <a:bodyPr/>
        <a:lstStyle/>
        <a:p>
          <a:endParaRPr lang="en-US" dirty="0"/>
        </a:p>
      </dgm:t>
    </dgm:pt>
    <dgm:pt modelId="{085A2BF4-BF0E-46EE-9604-8457D7B6FAA8}" type="parTrans" cxnId="{D7AC18C4-F4A8-45B5-830B-21784C82DA64}">
      <dgm:prSet/>
      <dgm:spPr/>
      <dgm:t>
        <a:bodyPr/>
        <a:lstStyle/>
        <a:p>
          <a:endParaRPr lang="en-US"/>
        </a:p>
      </dgm:t>
    </dgm:pt>
    <dgm:pt modelId="{B39A8360-D800-4A6B-88C1-4F49C93AD6CA}" type="sibTrans" cxnId="{D7AC18C4-F4A8-45B5-830B-21784C82DA64}">
      <dgm:prSet/>
      <dgm:spPr/>
      <dgm:t>
        <a:bodyPr/>
        <a:lstStyle/>
        <a:p>
          <a:endParaRPr lang="en-US"/>
        </a:p>
      </dgm:t>
    </dgm:pt>
    <dgm:pt modelId="{02008148-189D-4FAB-978C-E97AFF5C6899}" type="pres">
      <dgm:prSet presAssocID="{647AD5C7-9C82-484D-A7C7-D83EB3BA6B8D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5E769D97-4563-4CD6-AB19-4F9491268EBC}" type="pres">
      <dgm:prSet presAssocID="{647AD5C7-9C82-484D-A7C7-D83EB3BA6B8D}" presName="diamond" presStyleLbl="bgShp" presStyleIdx="0" presStyleCnt="1"/>
      <dgm:spPr/>
      <dgm:t>
        <a:bodyPr/>
        <a:lstStyle/>
        <a:p>
          <a:endParaRPr lang="lv-LV"/>
        </a:p>
      </dgm:t>
    </dgm:pt>
    <dgm:pt modelId="{65FC0D18-7840-476A-ABAF-C2DFA5076329}" type="pres">
      <dgm:prSet presAssocID="{647AD5C7-9C82-484D-A7C7-D83EB3BA6B8D}" presName="quad1" presStyleLbl="node1" presStyleIdx="0" presStyleCnt="4" custScaleX="131407" custScaleY="100032" custLinFactNeighborX="-29211" custLinFactNeighborY="21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10C5A3D9-0513-47D1-946B-66AF9433C2DE}" type="pres">
      <dgm:prSet presAssocID="{647AD5C7-9C82-484D-A7C7-D83EB3BA6B8D}" presName="quad2" presStyleLbl="node1" presStyleIdx="1" presStyleCnt="4" custScaleX="133571" custScaleY="93087" custLinFactNeighborX="9820" custLinFactNeighborY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1A6E9711-20AE-45E9-AE28-AF2CAEEF4933}" type="pres">
      <dgm:prSet presAssocID="{647AD5C7-9C82-484D-A7C7-D83EB3BA6B8D}" presName="quad3" presStyleLbl="node1" presStyleIdx="2" presStyleCnt="4" custScaleX="133572" custScaleY="103279" custLinFactNeighborX="-30293" custLinFactNeighborY="64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3E36F88C-B460-4536-961C-AEE99C6672E0}" type="pres">
      <dgm:prSet presAssocID="{647AD5C7-9C82-484D-A7C7-D83EB3BA6B8D}" presName="quad4" presStyleLbl="node1" presStyleIdx="3" presStyleCnt="4" custScaleX="131409" custScaleY="104360" custLinFactNeighborX="10819" custLinFactNeighborY="54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6906F18B-52EE-427C-B516-C82F1C7EB873}" srcId="{647AD5C7-9C82-484D-A7C7-D83EB3BA6B8D}" destId="{A981ACF8-1C96-435A-8D22-51988AF6D3BB}" srcOrd="7" destOrd="0" parTransId="{F7526E8E-97A1-4F55-8207-ADF191079D4F}" sibTransId="{8B0644D8-90B0-4785-9B9D-CAFC1D98584F}"/>
    <dgm:cxn modelId="{EDEFABD8-3225-4731-9EBD-D81EB77FEC65}" srcId="{647AD5C7-9C82-484D-A7C7-D83EB3BA6B8D}" destId="{11DF5625-F298-4663-901B-A3612847410B}" srcOrd="2" destOrd="0" parTransId="{C668E378-5404-4D85-B081-B579AEC1BD07}" sibTransId="{50467F33-C502-45B5-895A-9B5C1471D50E}"/>
    <dgm:cxn modelId="{7866995E-914F-49EC-86CB-F4F91D524A3B}" type="presOf" srcId="{97275684-9F09-4738-B7A2-C8EE07F829A2}" destId="{3E36F88C-B460-4536-961C-AEE99C6672E0}" srcOrd="0" destOrd="0" presId="urn:microsoft.com/office/officeart/2005/8/layout/matrix3"/>
    <dgm:cxn modelId="{AF6703E9-3943-4972-8FF2-661EC422EE26}" srcId="{647AD5C7-9C82-484D-A7C7-D83EB3BA6B8D}" destId="{FE4EDEE3-58F8-435C-9CCF-DA95F48A2A2D}" srcOrd="6" destOrd="0" parTransId="{0602797D-909D-4395-9490-2ABD3C8E4A95}" sibTransId="{8BC38FF9-0596-46F4-A7B4-A01241213D6D}"/>
    <dgm:cxn modelId="{A02D475E-A4FE-457D-B536-DC077A9B1826}" srcId="{647AD5C7-9C82-484D-A7C7-D83EB3BA6B8D}" destId="{9C3F7EDD-AB09-4D5F-B7C3-6FCB66C7A92E}" srcOrd="0" destOrd="0" parTransId="{7AD18BC4-54BC-430E-AC17-6C5A43385C2E}" sibTransId="{EB447C1A-CAF3-4B24-AEA5-28B4282D4AFE}"/>
    <dgm:cxn modelId="{017D4BE7-840F-41AE-997C-2D000F0E8050}" type="presOf" srcId="{647AD5C7-9C82-484D-A7C7-D83EB3BA6B8D}" destId="{02008148-189D-4FAB-978C-E97AFF5C6899}" srcOrd="0" destOrd="0" presId="urn:microsoft.com/office/officeart/2005/8/layout/matrix3"/>
    <dgm:cxn modelId="{38FC36A6-A5D9-45A0-9633-5AAE65894E20}" type="presOf" srcId="{D62EC050-88ED-4CEB-BB52-3964E18F6C86}" destId="{10C5A3D9-0513-47D1-946B-66AF9433C2DE}" srcOrd="0" destOrd="0" presId="urn:microsoft.com/office/officeart/2005/8/layout/matrix3"/>
    <dgm:cxn modelId="{D7AC18C4-F4A8-45B5-830B-21784C82DA64}" srcId="{647AD5C7-9C82-484D-A7C7-D83EB3BA6B8D}" destId="{483D2E18-24FA-40DD-8B59-57F4EEFE0B0C}" srcOrd="4" destOrd="0" parTransId="{085A2BF4-BF0E-46EE-9604-8457D7B6FAA8}" sibTransId="{B39A8360-D800-4A6B-88C1-4F49C93AD6CA}"/>
    <dgm:cxn modelId="{A0E20A1C-1635-4C59-804B-D0E5F5D2E322}" srcId="{647AD5C7-9C82-484D-A7C7-D83EB3BA6B8D}" destId="{97275684-9F09-4738-B7A2-C8EE07F829A2}" srcOrd="3" destOrd="0" parTransId="{15723AD2-9547-41CB-BA47-56248804D2B8}" sibTransId="{DE490E43-B0C0-42E7-8954-2D49DF30BF76}"/>
    <dgm:cxn modelId="{54E2DEED-0556-4EC7-9F6C-EA6F179DF872}" srcId="{647AD5C7-9C82-484D-A7C7-D83EB3BA6B8D}" destId="{BFDD29EE-E822-48DC-A7FA-A48194807582}" srcOrd="5" destOrd="0" parTransId="{DFEF878E-13BB-4258-B35E-5467F0E84308}" sibTransId="{2D46556C-99C3-46DB-81F1-94C7B049FBB3}"/>
    <dgm:cxn modelId="{0AF040B0-20F1-4857-9AAE-AA880A19B931}" srcId="{647AD5C7-9C82-484D-A7C7-D83EB3BA6B8D}" destId="{D62EC050-88ED-4CEB-BB52-3964E18F6C86}" srcOrd="1" destOrd="0" parTransId="{47225C43-5396-47B0-B885-8EA5365A36AA}" sibTransId="{4CBFC79F-1D54-4552-A450-15FA71BA6865}"/>
    <dgm:cxn modelId="{FC1A3CAE-DC88-4DBC-AC96-189DDCFA38CA}" type="presOf" srcId="{11DF5625-F298-4663-901B-A3612847410B}" destId="{1A6E9711-20AE-45E9-AE28-AF2CAEEF4933}" srcOrd="0" destOrd="0" presId="urn:microsoft.com/office/officeart/2005/8/layout/matrix3"/>
    <dgm:cxn modelId="{2CEAEBB8-1053-4D20-8885-6E4D183DA39C}" type="presOf" srcId="{9C3F7EDD-AB09-4D5F-B7C3-6FCB66C7A92E}" destId="{65FC0D18-7840-476A-ABAF-C2DFA5076329}" srcOrd="0" destOrd="0" presId="urn:microsoft.com/office/officeart/2005/8/layout/matrix3"/>
    <dgm:cxn modelId="{FBFF6BDA-87DF-429D-8809-A4269D89D66C}" type="presParOf" srcId="{02008148-189D-4FAB-978C-E97AFF5C6899}" destId="{5E769D97-4563-4CD6-AB19-4F9491268EBC}" srcOrd="0" destOrd="0" presId="urn:microsoft.com/office/officeart/2005/8/layout/matrix3"/>
    <dgm:cxn modelId="{BAEB86C1-3FD1-405A-B3F0-08D6F946E89C}" type="presParOf" srcId="{02008148-189D-4FAB-978C-E97AFF5C6899}" destId="{65FC0D18-7840-476A-ABAF-C2DFA5076329}" srcOrd="1" destOrd="0" presId="urn:microsoft.com/office/officeart/2005/8/layout/matrix3"/>
    <dgm:cxn modelId="{168B1962-F849-462E-92D7-3FF1AFEE760F}" type="presParOf" srcId="{02008148-189D-4FAB-978C-E97AFF5C6899}" destId="{10C5A3D9-0513-47D1-946B-66AF9433C2DE}" srcOrd="2" destOrd="0" presId="urn:microsoft.com/office/officeart/2005/8/layout/matrix3"/>
    <dgm:cxn modelId="{2EED644D-D5B3-4FDB-90AF-546F0BD33D04}" type="presParOf" srcId="{02008148-189D-4FAB-978C-E97AFF5C6899}" destId="{1A6E9711-20AE-45E9-AE28-AF2CAEEF4933}" srcOrd="3" destOrd="0" presId="urn:microsoft.com/office/officeart/2005/8/layout/matrix3"/>
    <dgm:cxn modelId="{913D4B70-912D-485A-96BF-0DDFB16DC55E}" type="presParOf" srcId="{02008148-189D-4FAB-978C-E97AFF5C6899}" destId="{3E36F88C-B460-4536-961C-AEE99C6672E0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04448E-F87D-4001-B3A7-3C1A6C505D46}">
      <dsp:nvSpPr>
        <dsp:cNvPr id="0" name=""/>
        <dsp:cNvSpPr/>
      </dsp:nvSpPr>
      <dsp:spPr>
        <a:xfrm>
          <a:off x="3291839" y="595"/>
          <a:ext cx="4937760" cy="2321718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3200" kern="1200" dirty="0" err="1" smtClean="0">
              <a:solidFill>
                <a:schemeClr val="tx2"/>
              </a:solidFill>
            </a:rPr>
            <a:t>Material</a:t>
          </a:r>
          <a:r>
            <a:rPr lang="lv-LV" sz="3200" kern="1200" dirty="0" smtClean="0">
              <a:solidFill>
                <a:schemeClr val="tx2"/>
              </a:solidFill>
            </a:rPr>
            <a:t> </a:t>
          </a:r>
          <a:r>
            <a:rPr lang="lv-LV" sz="3200" kern="1200" dirty="0" err="1" smtClean="0">
              <a:solidFill>
                <a:schemeClr val="tx2"/>
              </a:solidFill>
            </a:rPr>
            <a:t>law</a:t>
          </a:r>
          <a:endParaRPr lang="lv-LV" sz="3200" kern="1200" dirty="0">
            <a:solidFill>
              <a:schemeClr val="tx2"/>
            </a:solidFill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3200" kern="1200" dirty="0" err="1" smtClean="0">
              <a:solidFill>
                <a:schemeClr val="tx2"/>
              </a:solidFill>
            </a:rPr>
            <a:t>Institutions</a:t>
          </a:r>
          <a:r>
            <a:rPr lang="lv-LV" sz="3200" kern="1200" dirty="0" smtClean="0">
              <a:solidFill>
                <a:schemeClr val="tx2"/>
              </a:solidFill>
            </a:rPr>
            <a:t>/</a:t>
          </a:r>
          <a:r>
            <a:rPr lang="lv-LV" sz="3200" kern="1200" dirty="0" err="1" smtClean="0">
              <a:solidFill>
                <a:schemeClr val="tx2"/>
              </a:solidFill>
            </a:rPr>
            <a:t>functions</a:t>
          </a:r>
          <a:endParaRPr lang="lv-LV" sz="3200" kern="1200" dirty="0">
            <a:solidFill>
              <a:schemeClr val="tx2"/>
            </a:solidFill>
          </a:endParaRPr>
        </a:p>
      </dsp:txBody>
      <dsp:txXfrm>
        <a:off x="3291839" y="290810"/>
        <a:ext cx="4067116" cy="1741288"/>
      </dsp:txXfrm>
    </dsp:sp>
    <dsp:sp modelId="{8411A931-7C1E-4E85-A1A3-F4D3FCFF7400}">
      <dsp:nvSpPr>
        <dsp:cNvPr id="0" name=""/>
        <dsp:cNvSpPr/>
      </dsp:nvSpPr>
      <dsp:spPr>
        <a:xfrm>
          <a:off x="0" y="595"/>
          <a:ext cx="3291840" cy="23217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3800" b="1" kern="1200" dirty="0" err="1" smtClean="0">
              <a:solidFill>
                <a:schemeClr val="bg1">
                  <a:lumMod val="50000"/>
                </a:schemeClr>
              </a:solidFill>
            </a:rPr>
            <a:t>Regulatory</a:t>
          </a:r>
          <a:r>
            <a:rPr lang="lv-LV" sz="3800" b="1" kern="1200" dirty="0" smtClean="0">
              <a:solidFill>
                <a:schemeClr val="bg1">
                  <a:lumMod val="50000"/>
                </a:schemeClr>
              </a:solidFill>
            </a:rPr>
            <a:t> </a:t>
          </a:r>
          <a:r>
            <a:rPr lang="lv-LV" sz="3800" b="1" kern="1200" dirty="0" err="1" smtClean="0">
              <a:solidFill>
                <a:schemeClr val="bg1">
                  <a:lumMod val="50000"/>
                </a:schemeClr>
              </a:solidFill>
            </a:rPr>
            <a:t>compliance</a:t>
          </a:r>
          <a:endParaRPr lang="lv-LV" sz="38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113337" y="113932"/>
        <a:ext cx="3065166" cy="2095044"/>
      </dsp:txXfrm>
    </dsp:sp>
    <dsp:sp modelId="{5855DA37-333A-438B-9267-C83AE7D67AB6}">
      <dsp:nvSpPr>
        <dsp:cNvPr id="0" name=""/>
        <dsp:cNvSpPr/>
      </dsp:nvSpPr>
      <dsp:spPr>
        <a:xfrm>
          <a:off x="3291839" y="2554485"/>
          <a:ext cx="4937760" cy="2321718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2800" kern="1200" dirty="0" err="1" smtClean="0">
              <a:solidFill>
                <a:schemeClr val="tx2"/>
              </a:solidFill>
            </a:rPr>
            <a:t>Extent</a:t>
          </a:r>
          <a:r>
            <a:rPr lang="lv-LV" sz="2800" kern="1200" dirty="0" smtClean="0">
              <a:solidFill>
                <a:schemeClr val="tx2"/>
              </a:solidFill>
            </a:rPr>
            <a:t> </a:t>
          </a:r>
          <a:r>
            <a:rPr lang="lv-LV" sz="2800" kern="1200" dirty="0" err="1" smtClean="0">
              <a:solidFill>
                <a:schemeClr val="tx2"/>
              </a:solidFill>
            </a:rPr>
            <a:t>of</a:t>
          </a:r>
          <a:r>
            <a:rPr lang="lv-LV" sz="2800" kern="1200" dirty="0" smtClean="0">
              <a:solidFill>
                <a:schemeClr val="tx2"/>
              </a:solidFill>
            </a:rPr>
            <a:t> </a:t>
          </a:r>
          <a:r>
            <a:rPr lang="lv-LV" sz="2800" kern="1200" dirty="0" err="1" smtClean="0">
              <a:solidFill>
                <a:schemeClr val="tx2"/>
              </a:solidFill>
            </a:rPr>
            <a:t>market</a:t>
          </a:r>
          <a:r>
            <a:rPr lang="lv-LV" sz="2800" kern="1200" dirty="0" smtClean="0">
              <a:solidFill>
                <a:schemeClr val="tx2"/>
              </a:solidFill>
            </a:rPr>
            <a:t> </a:t>
          </a:r>
          <a:r>
            <a:rPr lang="lv-LV" sz="2800" kern="1200" dirty="0" err="1" smtClean="0">
              <a:solidFill>
                <a:schemeClr val="tx2"/>
              </a:solidFill>
            </a:rPr>
            <a:t>opening</a:t>
          </a:r>
          <a:endParaRPr lang="lv-LV" sz="2800" kern="1200" dirty="0">
            <a:solidFill>
              <a:schemeClr val="tx2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2800" kern="1200" dirty="0" err="1" smtClean="0">
              <a:solidFill>
                <a:schemeClr val="tx2"/>
              </a:solidFill>
            </a:rPr>
            <a:t>Transitional</a:t>
          </a:r>
          <a:r>
            <a:rPr lang="lv-LV" sz="2800" kern="1200" dirty="0" smtClean="0">
              <a:solidFill>
                <a:schemeClr val="tx2"/>
              </a:solidFill>
            </a:rPr>
            <a:t> </a:t>
          </a:r>
          <a:r>
            <a:rPr lang="lv-LV" sz="2800" kern="1200" dirty="0" err="1" smtClean="0">
              <a:solidFill>
                <a:schemeClr val="tx2"/>
              </a:solidFill>
            </a:rPr>
            <a:t>aspects</a:t>
          </a:r>
          <a:r>
            <a:rPr lang="lv-LV" sz="2800" kern="1200" dirty="0" smtClean="0">
              <a:solidFill>
                <a:schemeClr val="tx2"/>
              </a:solidFill>
            </a:rPr>
            <a:t> </a:t>
          </a:r>
          <a:r>
            <a:rPr lang="lv-LV" sz="2800" kern="1200" dirty="0" err="1" smtClean="0">
              <a:solidFill>
                <a:schemeClr val="tx2"/>
              </a:solidFill>
            </a:rPr>
            <a:t>for</a:t>
          </a:r>
          <a:r>
            <a:rPr lang="lv-LV" sz="2800" kern="1200" dirty="0" smtClean="0">
              <a:solidFill>
                <a:schemeClr val="tx2"/>
              </a:solidFill>
            </a:rPr>
            <a:t> </a:t>
          </a:r>
          <a:r>
            <a:rPr lang="lv-LV" sz="2800" kern="1200" dirty="0" err="1" smtClean="0">
              <a:solidFill>
                <a:schemeClr val="tx2"/>
              </a:solidFill>
            </a:rPr>
            <a:t>developing</a:t>
          </a:r>
          <a:r>
            <a:rPr lang="lv-LV" sz="2800" kern="1200" dirty="0" smtClean="0">
              <a:solidFill>
                <a:schemeClr val="tx2"/>
              </a:solidFill>
            </a:rPr>
            <a:t> </a:t>
          </a:r>
          <a:r>
            <a:rPr lang="lv-LV" sz="2800" kern="1200" dirty="0" err="1" smtClean="0">
              <a:solidFill>
                <a:schemeClr val="tx2"/>
              </a:solidFill>
            </a:rPr>
            <a:t>countries</a:t>
          </a:r>
          <a:endParaRPr lang="lv-LV" sz="2800" kern="1200" dirty="0">
            <a:solidFill>
              <a:schemeClr val="tx2"/>
            </a:solidFill>
          </a:endParaRPr>
        </a:p>
      </dsp:txBody>
      <dsp:txXfrm>
        <a:off x="3291839" y="2844700"/>
        <a:ext cx="4067116" cy="1741288"/>
      </dsp:txXfrm>
    </dsp:sp>
    <dsp:sp modelId="{E54B0669-0200-4E3A-AFBB-70C39FC02E15}">
      <dsp:nvSpPr>
        <dsp:cNvPr id="0" name=""/>
        <dsp:cNvSpPr/>
      </dsp:nvSpPr>
      <dsp:spPr>
        <a:xfrm>
          <a:off x="0" y="2554485"/>
          <a:ext cx="3291840" cy="23217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3800" b="1" kern="1200" dirty="0" smtClean="0">
              <a:solidFill>
                <a:schemeClr val="bg1">
                  <a:lumMod val="50000"/>
                </a:schemeClr>
              </a:solidFill>
            </a:rPr>
            <a:t>Market </a:t>
          </a:r>
          <a:r>
            <a:rPr lang="lv-LV" sz="3800" b="1" kern="1200" dirty="0" err="1" smtClean="0">
              <a:solidFill>
                <a:schemeClr val="bg1">
                  <a:lumMod val="50000"/>
                </a:schemeClr>
              </a:solidFill>
            </a:rPr>
            <a:t>access</a:t>
          </a:r>
          <a:endParaRPr lang="lv-LV" sz="38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113337" y="2667822"/>
        <a:ext cx="3065166" cy="20950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33B35D-1699-42D6-82E5-A8514CDDDAFB}">
      <dsp:nvSpPr>
        <dsp:cNvPr id="0" name=""/>
        <dsp:cNvSpPr/>
      </dsp:nvSpPr>
      <dsp:spPr>
        <a:xfrm>
          <a:off x="1004" y="2068313"/>
          <a:ext cx="1958950" cy="783580"/>
        </a:xfrm>
        <a:prstGeom prst="homePlat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674" tIns="29337" rIns="14669" bIns="29337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100" b="1" kern="1200" dirty="0" err="1" smtClean="0"/>
            <a:t>Observer</a:t>
          </a:r>
          <a:r>
            <a:rPr lang="lv-LV" sz="1100" b="1" kern="1200" dirty="0" smtClean="0"/>
            <a:t> status </a:t>
          </a:r>
          <a:r>
            <a:rPr lang="lv-LV" sz="1100" b="1" kern="1200" dirty="0" err="1" smtClean="0"/>
            <a:t>and</a:t>
          </a:r>
          <a:r>
            <a:rPr lang="lv-LV" sz="1100" b="1" kern="1200" dirty="0" smtClean="0"/>
            <a:t> </a:t>
          </a:r>
          <a:r>
            <a:rPr lang="lv-LV" sz="1100" b="1" kern="1200" dirty="0" err="1" smtClean="0"/>
            <a:t>compliance</a:t>
          </a:r>
          <a:r>
            <a:rPr lang="lv-LV" sz="1100" b="1" kern="1200" dirty="0" smtClean="0"/>
            <a:t> </a:t>
          </a:r>
          <a:r>
            <a:rPr lang="lv-LV" sz="1100" b="1" kern="1200" dirty="0" err="1" smtClean="0"/>
            <a:t>assessment</a:t>
          </a:r>
          <a:endParaRPr lang="lv-LV" sz="1100" b="1" kern="1200" dirty="0"/>
        </a:p>
      </dsp:txBody>
      <dsp:txXfrm>
        <a:off x="1004" y="2068313"/>
        <a:ext cx="1763055" cy="783580"/>
      </dsp:txXfrm>
    </dsp:sp>
    <dsp:sp modelId="{655CB775-1BF2-408F-905C-E2D5CB97D14F}">
      <dsp:nvSpPr>
        <dsp:cNvPr id="0" name=""/>
        <dsp:cNvSpPr/>
      </dsp:nvSpPr>
      <dsp:spPr>
        <a:xfrm>
          <a:off x="1568164" y="2068313"/>
          <a:ext cx="1958950" cy="783580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100" b="1" kern="1200" dirty="0" smtClean="0"/>
            <a:t>GPA </a:t>
          </a:r>
          <a:r>
            <a:rPr lang="lv-LV" sz="1100" b="1" kern="1200" dirty="0" err="1" smtClean="0"/>
            <a:t>Initial</a:t>
          </a:r>
          <a:r>
            <a:rPr lang="lv-LV" sz="1100" b="1" kern="1200" dirty="0" smtClean="0"/>
            <a:t> </a:t>
          </a:r>
          <a:r>
            <a:rPr lang="lv-LV" sz="1100" b="1" kern="1200" dirty="0" err="1" smtClean="0"/>
            <a:t>Offer</a:t>
          </a:r>
          <a:endParaRPr lang="lv-LV" sz="1100" b="1" kern="1200" dirty="0"/>
        </a:p>
      </dsp:txBody>
      <dsp:txXfrm>
        <a:off x="1959954" y="2068313"/>
        <a:ext cx="1175370" cy="783580"/>
      </dsp:txXfrm>
    </dsp:sp>
    <dsp:sp modelId="{81E13EFA-C93D-4F69-BCFF-2C5E1344C9F6}">
      <dsp:nvSpPr>
        <dsp:cNvPr id="0" name=""/>
        <dsp:cNvSpPr/>
      </dsp:nvSpPr>
      <dsp:spPr>
        <a:xfrm>
          <a:off x="3135324" y="2068313"/>
          <a:ext cx="1958950" cy="783580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100" b="1" kern="1200" dirty="0" err="1" smtClean="0"/>
            <a:t>Bilateral</a:t>
          </a:r>
          <a:r>
            <a:rPr lang="lv-LV" sz="1100" b="1" kern="1200" dirty="0" smtClean="0"/>
            <a:t> </a:t>
          </a:r>
          <a:r>
            <a:rPr lang="lv-LV" sz="1100" b="1" kern="1200" dirty="0" err="1" smtClean="0"/>
            <a:t>negotiations</a:t>
          </a:r>
          <a:endParaRPr lang="lv-LV" sz="1100" b="1" kern="1200" dirty="0"/>
        </a:p>
      </dsp:txBody>
      <dsp:txXfrm>
        <a:off x="3527114" y="2068313"/>
        <a:ext cx="1175370" cy="783580"/>
      </dsp:txXfrm>
    </dsp:sp>
    <dsp:sp modelId="{124ECA65-3795-4E54-8E9D-132837FF923B}">
      <dsp:nvSpPr>
        <dsp:cNvPr id="0" name=""/>
        <dsp:cNvSpPr/>
      </dsp:nvSpPr>
      <dsp:spPr>
        <a:xfrm>
          <a:off x="4702485" y="2068313"/>
          <a:ext cx="1958950" cy="783580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100" b="1" kern="1200" dirty="0" smtClean="0"/>
            <a:t>GPA </a:t>
          </a:r>
          <a:r>
            <a:rPr lang="lv-LV" sz="1100" b="1" kern="1200" dirty="0" err="1" smtClean="0"/>
            <a:t>Final</a:t>
          </a:r>
          <a:r>
            <a:rPr lang="lv-LV" sz="1100" b="1" kern="1200" dirty="0" smtClean="0"/>
            <a:t> </a:t>
          </a:r>
          <a:r>
            <a:rPr lang="lv-LV" sz="1100" b="1" kern="1200" dirty="0" err="1" smtClean="0"/>
            <a:t>Offer</a:t>
          </a:r>
          <a:endParaRPr lang="lv-LV" sz="1100" b="1" kern="1200" dirty="0"/>
        </a:p>
      </dsp:txBody>
      <dsp:txXfrm>
        <a:off x="5094275" y="2068313"/>
        <a:ext cx="1175370" cy="783580"/>
      </dsp:txXfrm>
    </dsp:sp>
    <dsp:sp modelId="{927B0234-DB97-4350-8993-464FAB5CD584}">
      <dsp:nvSpPr>
        <dsp:cNvPr id="0" name=""/>
        <dsp:cNvSpPr/>
      </dsp:nvSpPr>
      <dsp:spPr>
        <a:xfrm>
          <a:off x="6269645" y="2068313"/>
          <a:ext cx="1958950" cy="783580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100" b="1" kern="1200" dirty="0" smtClean="0"/>
            <a:t>GPA </a:t>
          </a:r>
          <a:r>
            <a:rPr lang="lv-LV" sz="1100" b="1" kern="1200" dirty="0" err="1" smtClean="0"/>
            <a:t>implementation</a:t>
          </a:r>
          <a:endParaRPr lang="lv-LV" sz="1100" b="1" kern="1200" dirty="0"/>
        </a:p>
      </dsp:txBody>
      <dsp:txXfrm>
        <a:off x="6661435" y="2068313"/>
        <a:ext cx="1175370" cy="7835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F7EC68-3C84-426C-BBAE-9611968B19BB}">
      <dsp:nvSpPr>
        <dsp:cNvPr id="0" name=""/>
        <dsp:cNvSpPr/>
      </dsp:nvSpPr>
      <dsp:spPr>
        <a:xfrm>
          <a:off x="3898774" y="2188846"/>
          <a:ext cx="2682240" cy="2682240"/>
        </a:xfrm>
        <a:prstGeom prst="gear9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500" b="1" kern="1200" dirty="0" smtClean="0">
              <a:solidFill>
                <a:schemeClr val="tx2"/>
              </a:solidFill>
            </a:rPr>
            <a:t>EU PP </a:t>
          </a:r>
          <a:r>
            <a:rPr lang="lv-LV" sz="2500" b="1" kern="1200" dirty="0" err="1" smtClean="0">
              <a:solidFill>
                <a:schemeClr val="tx2"/>
              </a:solidFill>
            </a:rPr>
            <a:t>Directives</a:t>
          </a:r>
          <a:endParaRPr lang="lv-LV" sz="2500" b="1" kern="1200" dirty="0">
            <a:solidFill>
              <a:schemeClr val="tx2"/>
            </a:solidFill>
          </a:endParaRPr>
        </a:p>
      </dsp:txBody>
      <dsp:txXfrm>
        <a:off x="4438024" y="2817148"/>
        <a:ext cx="1603740" cy="1378727"/>
      </dsp:txXfrm>
    </dsp:sp>
    <dsp:sp modelId="{E530FB5E-A1AA-4CD6-9D67-1786FC63633D}">
      <dsp:nvSpPr>
        <dsp:cNvPr id="0" name=""/>
        <dsp:cNvSpPr/>
      </dsp:nvSpPr>
      <dsp:spPr>
        <a:xfrm>
          <a:off x="2310384" y="1560576"/>
          <a:ext cx="1950720" cy="1950720"/>
        </a:xfrm>
        <a:prstGeom prst="gear6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dirty="0" smtClean="0">
              <a:solidFill>
                <a:schemeClr val="tx2"/>
              </a:solidFill>
            </a:rPr>
            <a:t>UNCITRAL PP </a:t>
          </a:r>
          <a:r>
            <a:rPr lang="lv-LV" sz="1400" b="1" kern="1200" dirty="0" err="1" smtClean="0">
              <a:solidFill>
                <a:schemeClr val="tx2"/>
              </a:solidFill>
            </a:rPr>
            <a:t>Model</a:t>
          </a:r>
          <a:r>
            <a:rPr lang="lv-LV" sz="1400" b="1" kern="1200" dirty="0" smtClean="0">
              <a:solidFill>
                <a:schemeClr val="tx2"/>
              </a:solidFill>
            </a:rPr>
            <a:t> </a:t>
          </a:r>
          <a:r>
            <a:rPr lang="lv-LV" sz="1400" b="1" kern="1200" dirty="0" err="1" smtClean="0">
              <a:solidFill>
                <a:schemeClr val="tx2"/>
              </a:solidFill>
            </a:rPr>
            <a:t>Law</a:t>
          </a:r>
          <a:endParaRPr lang="lv-LV" sz="1400" b="1" kern="1200" dirty="0">
            <a:solidFill>
              <a:schemeClr val="tx2"/>
            </a:solidFill>
          </a:endParaRPr>
        </a:p>
      </dsp:txBody>
      <dsp:txXfrm>
        <a:off x="2801484" y="2054644"/>
        <a:ext cx="968520" cy="962584"/>
      </dsp:txXfrm>
    </dsp:sp>
    <dsp:sp modelId="{B0D2DD16-D468-484D-87A9-AB9990E385F2}">
      <dsp:nvSpPr>
        <dsp:cNvPr id="0" name=""/>
        <dsp:cNvSpPr/>
      </dsp:nvSpPr>
      <dsp:spPr>
        <a:xfrm rot="20700000">
          <a:off x="3402986" y="214778"/>
          <a:ext cx="1911307" cy="1911307"/>
        </a:xfrm>
        <a:prstGeom prst="gear6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500" b="1" kern="1200" dirty="0" smtClean="0">
              <a:solidFill>
                <a:schemeClr val="tx2"/>
              </a:solidFill>
            </a:rPr>
            <a:t>GPA</a:t>
          </a:r>
          <a:endParaRPr lang="lv-LV" sz="2500" b="1" kern="1200" dirty="0">
            <a:solidFill>
              <a:schemeClr val="tx2"/>
            </a:solidFill>
          </a:endParaRPr>
        </a:p>
      </dsp:txBody>
      <dsp:txXfrm rot="-20700000">
        <a:off x="3822192" y="633984"/>
        <a:ext cx="1072896" cy="1072896"/>
      </dsp:txXfrm>
    </dsp:sp>
    <dsp:sp modelId="{55AB0F8F-A4B2-44F6-9EAD-8E721A48C619}">
      <dsp:nvSpPr>
        <dsp:cNvPr id="0" name=""/>
        <dsp:cNvSpPr/>
      </dsp:nvSpPr>
      <dsp:spPr>
        <a:xfrm>
          <a:off x="3672277" y="1785499"/>
          <a:ext cx="3433267" cy="3433267"/>
        </a:xfrm>
        <a:prstGeom prst="circularArrow">
          <a:avLst>
            <a:gd name="adj1" fmla="val 4687"/>
            <a:gd name="adj2" fmla="val 299029"/>
            <a:gd name="adj3" fmla="val 2530361"/>
            <a:gd name="adj4" fmla="val 15831030"/>
            <a:gd name="adj5" fmla="val 5469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392135-6BF3-4D49-817C-B2B2F559C844}">
      <dsp:nvSpPr>
        <dsp:cNvPr id="0" name=""/>
        <dsp:cNvSpPr/>
      </dsp:nvSpPr>
      <dsp:spPr>
        <a:xfrm>
          <a:off x="1964915" y="1126026"/>
          <a:ext cx="2494483" cy="249448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0E94F9-4328-4886-A48B-AC6BC9E5955D}">
      <dsp:nvSpPr>
        <dsp:cNvPr id="0" name=""/>
        <dsp:cNvSpPr/>
      </dsp:nvSpPr>
      <dsp:spPr>
        <a:xfrm>
          <a:off x="2960881" y="-206798"/>
          <a:ext cx="2689555" cy="268955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769D97-4563-4CD6-AB19-4F9491268EBC}">
      <dsp:nvSpPr>
        <dsp:cNvPr id="0" name=""/>
        <dsp:cNvSpPr/>
      </dsp:nvSpPr>
      <dsp:spPr>
        <a:xfrm>
          <a:off x="1501435" y="0"/>
          <a:ext cx="4602480" cy="4602480"/>
        </a:xfrm>
        <a:prstGeom prst="diamond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FC0D18-7840-476A-ABAF-C2DFA5076329}">
      <dsp:nvSpPr>
        <dsp:cNvPr id="0" name=""/>
        <dsp:cNvSpPr/>
      </dsp:nvSpPr>
      <dsp:spPr>
        <a:xfrm>
          <a:off x="1132470" y="475791"/>
          <a:ext cx="2358712" cy="179554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>
              <a:solidFill>
                <a:schemeClr val="tx2"/>
              </a:solidFill>
            </a:rPr>
            <a:t>Non-discrimination and national treatment</a:t>
          </a:r>
        </a:p>
      </dsp:txBody>
      <dsp:txXfrm>
        <a:off x="1220121" y="563442"/>
        <a:ext cx="2183410" cy="1620239"/>
      </dsp:txXfrm>
    </dsp:sp>
    <dsp:sp modelId="{10C5A3D9-0513-47D1-946B-66AF9433C2DE}">
      <dsp:nvSpPr>
        <dsp:cNvPr id="0" name=""/>
        <dsp:cNvSpPr/>
      </dsp:nvSpPr>
      <dsp:spPr>
        <a:xfrm>
          <a:off x="3746684" y="499278"/>
          <a:ext cx="2397555" cy="167088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tx2"/>
              </a:solidFill>
            </a:rPr>
            <a:t>Detailed provisions on the procurement process, to ensure transparent and open competition </a:t>
          </a:r>
        </a:p>
      </dsp:txBody>
      <dsp:txXfrm>
        <a:off x="3828250" y="580844"/>
        <a:ext cx="2234423" cy="1507749"/>
      </dsp:txXfrm>
    </dsp:sp>
    <dsp:sp modelId="{1A6E9711-20AE-45E9-AE28-AF2CAEEF4933}">
      <dsp:nvSpPr>
        <dsp:cNvPr id="0" name=""/>
        <dsp:cNvSpPr/>
      </dsp:nvSpPr>
      <dsp:spPr>
        <a:xfrm>
          <a:off x="1093618" y="2457360"/>
          <a:ext cx="2397573" cy="185382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tx2"/>
              </a:solidFill>
            </a:rPr>
            <a:t>Enforcement: provisions on the adoption of domestic review </a:t>
          </a:r>
          <a:r>
            <a:rPr lang="en-US" sz="1600" kern="1200" dirty="0" smtClean="0">
              <a:solidFill>
                <a:schemeClr val="tx2"/>
              </a:solidFill>
            </a:rPr>
            <a:t>procedures</a:t>
          </a:r>
          <a:endParaRPr lang="en-US" sz="1600" kern="1200" dirty="0">
            <a:solidFill>
              <a:schemeClr val="tx2"/>
            </a:solidFill>
          </a:endParaRPr>
        </a:p>
      </dsp:txBody>
      <dsp:txXfrm>
        <a:off x="1184114" y="2547856"/>
        <a:ext cx="2216581" cy="1672832"/>
      </dsp:txXfrm>
    </dsp:sp>
    <dsp:sp modelId="{3E36F88C-B460-4536-961C-AEE99C6672E0}">
      <dsp:nvSpPr>
        <dsp:cNvPr id="0" name=""/>
        <dsp:cNvSpPr/>
      </dsp:nvSpPr>
      <dsp:spPr>
        <a:xfrm>
          <a:off x="3784019" y="2428254"/>
          <a:ext cx="2358748" cy="187322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tx2"/>
              </a:solidFill>
            </a:rPr>
            <a:t>Special and differential treatment and other flexibilities to facilitate accession</a:t>
          </a:r>
        </a:p>
      </dsp:txBody>
      <dsp:txXfrm>
        <a:off x="3875462" y="2519697"/>
        <a:ext cx="2175862" cy="16903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9740FE-24EE-4BB0-967A-F7E45ECE703D}" type="datetimeFigureOut">
              <a:rPr lang="lv-LV" smtClean="0"/>
              <a:t>01.02.2024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AE35A-6DEB-4A9C-B52B-6B883D67E3B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06796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Rediģēt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01.02.2024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01.02.2024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01.02.2024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0017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01.02.2024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01.02.2024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01.02.2024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01.02.2024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01.02.2024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01.02.2024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01.02.2024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 smtClean="0"/>
              <a:t>Noklikšķiniet uz attēla ikonas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01.02.2024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8B7F12F-4DD2-4212-AE6A-3DDAF8669FB4}" type="datetimeFigureOut">
              <a:rPr lang="lv-LV" smtClean="0"/>
              <a:t>01.02.2024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sz="3600" b="1" dirty="0" err="1" smtClean="0"/>
              <a:t>Assessing</a:t>
            </a:r>
            <a:r>
              <a:rPr lang="lv-LV" sz="3600" b="1" dirty="0" smtClean="0"/>
              <a:t> </a:t>
            </a:r>
            <a:r>
              <a:rPr lang="lv-LV" sz="3600" b="1" dirty="0" err="1" smtClean="0"/>
              <a:t>regulatory</a:t>
            </a:r>
            <a:r>
              <a:rPr lang="lv-LV" sz="3600" b="1" dirty="0" smtClean="0"/>
              <a:t> </a:t>
            </a:r>
            <a:r>
              <a:rPr lang="lv-LV" sz="3600" b="1" dirty="0" err="1" smtClean="0"/>
              <a:t>compliance</a:t>
            </a:r>
            <a:r>
              <a:rPr lang="lv-LV" sz="3600" b="1" dirty="0" smtClean="0"/>
              <a:t> </a:t>
            </a:r>
            <a:r>
              <a:rPr lang="lv-LV" sz="3600" b="1" dirty="0" err="1" smtClean="0"/>
              <a:t>of</a:t>
            </a:r>
            <a:r>
              <a:rPr lang="lv-LV" sz="3600" b="1" dirty="0" smtClean="0"/>
              <a:t> </a:t>
            </a:r>
            <a:r>
              <a:rPr lang="lv-LV" sz="3600" b="1" dirty="0" err="1" smtClean="0"/>
              <a:t>public</a:t>
            </a:r>
            <a:r>
              <a:rPr lang="lv-LV" sz="3600" b="1" dirty="0" smtClean="0"/>
              <a:t> </a:t>
            </a:r>
            <a:r>
              <a:rPr lang="lv-LV" sz="3600" b="1" dirty="0" err="1" smtClean="0"/>
              <a:t>procurement</a:t>
            </a:r>
            <a:r>
              <a:rPr lang="lv-LV" sz="3600" b="1" dirty="0" smtClean="0"/>
              <a:t> </a:t>
            </a:r>
            <a:r>
              <a:rPr lang="lv-LV" sz="3600" b="1" dirty="0" err="1" smtClean="0"/>
              <a:t>polices</a:t>
            </a:r>
            <a:endParaRPr lang="lv-LV" sz="3600" b="1" dirty="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lv-LV" sz="2000" b="1" dirty="0" err="1" smtClean="0"/>
              <a:t>Eriks</a:t>
            </a:r>
            <a:r>
              <a:rPr lang="lv-LV" sz="2000" b="1" dirty="0" smtClean="0"/>
              <a:t> </a:t>
            </a:r>
            <a:r>
              <a:rPr lang="lv-LV" sz="2000" b="1" dirty="0" err="1" smtClean="0"/>
              <a:t>Mezalis</a:t>
            </a:r>
            <a:endParaRPr lang="lv-LV" sz="2000" b="1" dirty="0" smtClean="0"/>
          </a:p>
          <a:p>
            <a:r>
              <a:rPr lang="lv-LV" sz="2000" b="1" dirty="0" err="1" smtClean="0"/>
              <a:t>Procurement</a:t>
            </a:r>
            <a:r>
              <a:rPr lang="lv-LV" sz="2000" b="1" dirty="0" smtClean="0"/>
              <a:t> </a:t>
            </a:r>
            <a:r>
              <a:rPr lang="lv-LV" sz="2000" b="1" dirty="0" err="1" smtClean="0"/>
              <a:t>Consultant</a:t>
            </a:r>
            <a:r>
              <a:rPr lang="lv-LV" sz="2000" b="1" dirty="0" smtClean="0"/>
              <a:t>, GPA TC </a:t>
            </a:r>
            <a:r>
              <a:rPr lang="lv-LV" sz="2000" b="1" dirty="0" err="1" smtClean="0"/>
              <a:t>Facility</a:t>
            </a:r>
            <a:endParaRPr lang="lv-LV" sz="2000" b="1" dirty="0" smtClean="0"/>
          </a:p>
          <a:p>
            <a:r>
              <a:rPr lang="lv-LV" sz="2000" b="1" dirty="0" err="1" smtClean="0"/>
              <a:t>Team</a:t>
            </a:r>
            <a:r>
              <a:rPr lang="lv-LV" sz="2000" b="1" dirty="0" smtClean="0"/>
              <a:t> </a:t>
            </a:r>
            <a:r>
              <a:rPr lang="lv-LV" sz="2000" b="1" dirty="0" err="1" smtClean="0"/>
              <a:t>Leader</a:t>
            </a:r>
            <a:r>
              <a:rPr lang="lv-LV" sz="2000" b="1" dirty="0" smtClean="0"/>
              <a:t>, EU4PFM, </a:t>
            </a:r>
            <a:r>
              <a:rPr lang="lv-LV" sz="2000" b="1" dirty="0" err="1" smtClean="0"/>
              <a:t>Procurement</a:t>
            </a:r>
            <a:r>
              <a:rPr lang="lv-LV" sz="2000" b="1" dirty="0" smtClean="0"/>
              <a:t> </a:t>
            </a:r>
            <a:r>
              <a:rPr lang="lv-LV" sz="2000" b="1" dirty="0" err="1" smtClean="0"/>
              <a:t>Component</a:t>
            </a:r>
            <a:endParaRPr lang="lv-LV" sz="2000" b="1" dirty="0" smtClean="0"/>
          </a:p>
          <a:p>
            <a:r>
              <a:rPr lang="lv-LV" sz="2000" b="1" dirty="0" err="1" smtClean="0"/>
              <a:t>Eriks.Mezalis@pplc.lv</a:t>
            </a:r>
            <a:endParaRPr lang="lv-LV" sz="2000" b="1" dirty="0"/>
          </a:p>
        </p:txBody>
      </p:sp>
    </p:spTree>
    <p:extLst>
      <p:ext uri="{BB962C8B-B14F-4D97-AF65-F5344CB8AC3E}">
        <p14:creationId xmlns:p14="http://schemas.microsoft.com/office/powerpoint/2010/main" val="419754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990600"/>
          </a:xfrm>
        </p:spPr>
        <p:txBody>
          <a:bodyPr/>
          <a:lstStyle/>
          <a:p>
            <a:r>
              <a:rPr lang="lv-LV" dirty="0" err="1" smtClean="0"/>
              <a:t>Cinditions</a:t>
            </a:r>
            <a:r>
              <a:rPr lang="lv-LV" dirty="0" smtClean="0"/>
              <a:t> </a:t>
            </a:r>
            <a:r>
              <a:rPr lang="lv-LV" dirty="0" err="1" smtClean="0"/>
              <a:t>for</a:t>
            </a:r>
            <a:r>
              <a:rPr lang="lv-LV" dirty="0" smtClean="0"/>
              <a:t> </a:t>
            </a:r>
            <a:r>
              <a:rPr lang="lv-LV" dirty="0" err="1"/>
              <a:t>j</a:t>
            </a:r>
            <a:r>
              <a:rPr lang="lv-LV" dirty="0" err="1" smtClean="0"/>
              <a:t>oining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GPA</a:t>
            </a:r>
            <a:endParaRPr lang="lv-LV" dirty="0"/>
          </a:p>
        </p:txBody>
      </p:sp>
      <p:graphicFrame>
        <p:nvGraphicFramePr>
          <p:cNvPr id="7" name="Satura vietturis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3556809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851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GPA </a:t>
            </a:r>
            <a:r>
              <a:rPr lang="lv-LV" dirty="0" err="1"/>
              <a:t>a</a:t>
            </a:r>
            <a:r>
              <a:rPr lang="lv-LV" dirty="0" err="1" smtClean="0"/>
              <a:t>ccession</a:t>
            </a:r>
            <a:r>
              <a:rPr lang="lv-LV" dirty="0" smtClean="0"/>
              <a:t> process</a:t>
            </a:r>
            <a:endParaRPr lang="lv-LV" dirty="0"/>
          </a:p>
        </p:txBody>
      </p:sp>
      <p:graphicFrame>
        <p:nvGraphicFramePr>
          <p:cNvPr id="4" name="Satura vietturi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7726368"/>
              </p:ext>
            </p:extLst>
          </p:nvPr>
        </p:nvGraphicFramePr>
        <p:xfrm>
          <a:off x="457200" y="1556792"/>
          <a:ext cx="8229600" cy="4920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401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GPA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other</a:t>
            </a:r>
            <a:r>
              <a:rPr lang="lv-LV" dirty="0" smtClean="0"/>
              <a:t> </a:t>
            </a:r>
            <a:r>
              <a:rPr lang="lv-LV" dirty="0" err="1" smtClean="0"/>
              <a:t>regulatory</a:t>
            </a:r>
            <a:r>
              <a:rPr lang="lv-LV" dirty="0" smtClean="0"/>
              <a:t> </a:t>
            </a:r>
            <a:r>
              <a:rPr lang="lv-LV" dirty="0" err="1" smtClean="0"/>
              <a:t>standards</a:t>
            </a:r>
            <a:endParaRPr lang="lv-LV" dirty="0"/>
          </a:p>
        </p:txBody>
      </p:sp>
      <p:graphicFrame>
        <p:nvGraphicFramePr>
          <p:cNvPr id="4" name="Satura vietturi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957077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167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4C57462-BCD2-AA42-8BFD-60E10222B8C9}"/>
              </a:ext>
            </a:extLst>
          </p:cNvPr>
          <p:cNvSpPr txBox="1"/>
          <p:nvPr/>
        </p:nvSpPr>
        <p:spPr>
          <a:xfrm>
            <a:off x="369869" y="308225"/>
            <a:ext cx="71260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dirty="0" err="1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</a:t>
            </a:r>
            <a:r>
              <a:rPr lang="lv-LV" sz="32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3200" dirty="0" err="1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</a:t>
            </a:r>
            <a:r>
              <a:rPr lang="lv-LV" sz="32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3200" dirty="0" err="1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lv-LV" sz="32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3200" dirty="0" err="1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regulatory</a:t>
            </a:r>
            <a:r>
              <a:rPr lang="lv-LV" sz="32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3200" dirty="0" err="1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conditions</a:t>
            </a:r>
            <a:r>
              <a:rPr lang="lv-LV" sz="32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endParaRPr lang="en-US" sz="32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xmlns="" id="{8C5CC9F5-2496-FF42-8734-1849270AF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5297" y="-438134"/>
            <a:ext cx="26880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57245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57245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57245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57245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57245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7245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7245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7245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7245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1200"/>
              </a:spcAft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 of text slide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C44815E1-60C3-4774-A8D3-B704128DE7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6873923"/>
              </p:ext>
            </p:extLst>
          </p:nvPr>
        </p:nvGraphicFramePr>
        <p:xfrm>
          <a:off x="1070817" y="1127760"/>
          <a:ext cx="7605351" cy="4602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017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The</a:t>
            </a:r>
            <a:r>
              <a:rPr lang="lv-LV" dirty="0" smtClean="0"/>
              <a:t> GPA </a:t>
            </a:r>
            <a:r>
              <a:rPr lang="lv-LV" dirty="0" err="1" smtClean="0"/>
              <a:t>Compliance</a:t>
            </a:r>
            <a:r>
              <a:rPr lang="lv-LV" dirty="0"/>
              <a:t> </a:t>
            </a:r>
            <a:r>
              <a:rPr lang="lv-LV" dirty="0" err="1" smtClean="0"/>
              <a:t>Questionnaire</a:t>
            </a:r>
            <a:endParaRPr lang="lv-LV" dirty="0"/>
          </a:p>
        </p:txBody>
      </p:sp>
      <p:sp>
        <p:nvSpPr>
          <p:cNvPr id="5" name="Satura vietturis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z="2800" dirty="0" err="1" smtClean="0">
                <a:solidFill>
                  <a:schemeClr val="accent4"/>
                </a:solidFill>
                <a:latin typeface="+mj-lt"/>
              </a:rPr>
              <a:t>Tool</a:t>
            </a:r>
            <a:r>
              <a:rPr lang="lv-LV" sz="2800" dirty="0" smtClean="0">
                <a:solidFill>
                  <a:schemeClr val="accent4"/>
                </a:solidFill>
                <a:latin typeface="+mj-lt"/>
              </a:rPr>
              <a:t>, </a:t>
            </a:r>
            <a:r>
              <a:rPr lang="lv-LV" sz="2800" dirty="0" err="1" smtClean="0">
                <a:solidFill>
                  <a:schemeClr val="accent4"/>
                </a:solidFill>
                <a:latin typeface="+mj-lt"/>
              </a:rPr>
              <a:t>comprising</a:t>
            </a:r>
            <a:r>
              <a:rPr lang="lv-LV" sz="2800" dirty="0" smtClean="0">
                <a:solidFill>
                  <a:schemeClr val="accent4"/>
                </a:solidFill>
                <a:latin typeface="+mj-lt"/>
              </a:rPr>
              <a:t> </a:t>
            </a:r>
            <a:r>
              <a:rPr lang="lv-LV" sz="2800" dirty="0" err="1" smtClean="0">
                <a:solidFill>
                  <a:schemeClr val="accent4"/>
                </a:solidFill>
                <a:latin typeface="+mj-lt"/>
              </a:rPr>
              <a:t>more</a:t>
            </a:r>
            <a:r>
              <a:rPr lang="lv-LV" sz="2800" dirty="0" smtClean="0">
                <a:solidFill>
                  <a:schemeClr val="accent4"/>
                </a:solidFill>
                <a:latin typeface="+mj-lt"/>
              </a:rPr>
              <a:t> </a:t>
            </a:r>
            <a:r>
              <a:rPr lang="lv-LV" sz="2800" dirty="0" err="1" smtClean="0">
                <a:solidFill>
                  <a:schemeClr val="accent4"/>
                </a:solidFill>
                <a:latin typeface="+mj-lt"/>
              </a:rPr>
              <a:t>than</a:t>
            </a:r>
            <a:r>
              <a:rPr lang="lv-LV" sz="2800" dirty="0" smtClean="0">
                <a:solidFill>
                  <a:schemeClr val="accent4"/>
                </a:solidFill>
                <a:latin typeface="+mj-lt"/>
              </a:rPr>
              <a:t> 250 </a:t>
            </a:r>
            <a:r>
              <a:rPr lang="lv-LV" sz="2800" dirty="0" err="1" smtClean="0">
                <a:solidFill>
                  <a:schemeClr val="accent4"/>
                </a:solidFill>
                <a:latin typeface="+mj-lt"/>
              </a:rPr>
              <a:t>questions</a:t>
            </a:r>
            <a:r>
              <a:rPr lang="lv-LV" sz="2800" dirty="0" smtClean="0">
                <a:solidFill>
                  <a:schemeClr val="accent4"/>
                </a:solidFill>
                <a:latin typeface="+mj-lt"/>
              </a:rPr>
              <a:t>, </a:t>
            </a:r>
            <a:r>
              <a:rPr lang="lv-LV" sz="2800" dirty="0" err="1" smtClean="0">
                <a:solidFill>
                  <a:schemeClr val="accent4"/>
                </a:solidFill>
                <a:latin typeface="+mj-lt"/>
              </a:rPr>
              <a:t>elaborated</a:t>
            </a:r>
            <a:r>
              <a:rPr lang="lv-LV" sz="2800" dirty="0" smtClean="0">
                <a:solidFill>
                  <a:schemeClr val="accent4"/>
                </a:solidFill>
                <a:latin typeface="+mj-lt"/>
              </a:rPr>
              <a:t> </a:t>
            </a:r>
            <a:r>
              <a:rPr lang="lv-LV" sz="2800" dirty="0" err="1" smtClean="0">
                <a:solidFill>
                  <a:schemeClr val="accent4"/>
                </a:solidFill>
                <a:latin typeface="+mj-lt"/>
              </a:rPr>
              <a:t>by</a:t>
            </a:r>
            <a:r>
              <a:rPr lang="lv-LV" sz="2800" dirty="0" smtClean="0">
                <a:solidFill>
                  <a:schemeClr val="accent4"/>
                </a:solidFill>
                <a:latin typeface="+mj-lt"/>
              </a:rPr>
              <a:t> </a:t>
            </a:r>
            <a:r>
              <a:rPr lang="lv-LV" sz="2800" dirty="0" err="1" smtClean="0">
                <a:solidFill>
                  <a:schemeClr val="accent4"/>
                </a:solidFill>
                <a:latin typeface="+mj-lt"/>
              </a:rPr>
              <a:t>the</a:t>
            </a:r>
            <a:r>
              <a:rPr lang="lv-LV" sz="2800" dirty="0" smtClean="0">
                <a:solidFill>
                  <a:schemeClr val="accent4"/>
                </a:solidFill>
                <a:latin typeface="+mj-lt"/>
              </a:rPr>
              <a:t> EBRD </a:t>
            </a:r>
            <a:r>
              <a:rPr lang="lv-LV" sz="2800" dirty="0" err="1" smtClean="0">
                <a:solidFill>
                  <a:schemeClr val="accent4"/>
                </a:solidFill>
                <a:latin typeface="+mj-lt"/>
              </a:rPr>
              <a:t>experts</a:t>
            </a:r>
            <a:endParaRPr lang="lv-LV" sz="2800" dirty="0" smtClean="0">
              <a:solidFill>
                <a:schemeClr val="accent4"/>
              </a:solidFill>
              <a:latin typeface="+mj-lt"/>
            </a:endParaRPr>
          </a:p>
          <a:p>
            <a:r>
              <a:rPr lang="lv-LV" sz="2800" dirty="0" err="1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Seeks</a:t>
            </a:r>
            <a:r>
              <a:rPr lang="lv-LV" sz="2800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lang="lv-LV" sz="2800" dirty="0" err="1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provide</a:t>
            </a:r>
            <a:r>
              <a:rPr lang="lv-LV" sz="2800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2800" dirty="0" err="1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initial</a:t>
            </a:r>
            <a:r>
              <a:rPr lang="lv-LV" sz="2800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2800" dirty="0" err="1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assessment</a:t>
            </a:r>
            <a:r>
              <a:rPr lang="lv-LV" sz="2800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2800" dirty="0" err="1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of</a:t>
            </a:r>
            <a:r>
              <a:rPr lang="lv-LV" sz="2800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2800" dirty="0" err="1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lv-LV" sz="2800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2800" dirty="0" err="1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legislation</a:t>
            </a:r>
            <a:r>
              <a:rPr lang="lv-LV" sz="2800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2800" dirty="0" err="1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of</a:t>
            </a:r>
            <a:r>
              <a:rPr lang="lv-LV" sz="2800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2800" dirty="0" err="1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Observer</a:t>
            </a:r>
            <a:r>
              <a:rPr lang="lv-LV" sz="2800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2800" dirty="0" err="1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country</a:t>
            </a:r>
            <a:r>
              <a:rPr lang="lv-LV" sz="2800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2800" dirty="0" err="1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benchmarking</a:t>
            </a:r>
            <a:r>
              <a:rPr lang="lv-LV" sz="2800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2800" dirty="0" err="1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lv-LV" sz="2800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GPA </a:t>
            </a:r>
            <a:r>
              <a:rPr lang="lv-LV" sz="2800" dirty="0" err="1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minimum</a:t>
            </a:r>
            <a:r>
              <a:rPr lang="lv-LV" sz="2800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2800" dirty="0" err="1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standards</a:t>
            </a:r>
            <a:endParaRPr lang="lv-LV" sz="2800" dirty="0" smtClean="0">
              <a:solidFill>
                <a:schemeClr val="tx2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lv-LV" sz="2800" dirty="0" err="1">
                <a:solidFill>
                  <a:schemeClr val="accent4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Expands</a:t>
            </a:r>
            <a:r>
              <a:rPr lang="lv-LV" sz="2800" dirty="0">
                <a:solidFill>
                  <a:schemeClr val="accent4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2800" dirty="0" err="1">
                <a:solidFill>
                  <a:schemeClr val="accent4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lv-LV" sz="2800" dirty="0">
                <a:solidFill>
                  <a:schemeClr val="accent4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2800" dirty="0" err="1">
                <a:solidFill>
                  <a:schemeClr val="accent4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WTO’s</a:t>
            </a:r>
            <a:r>
              <a:rPr lang="lv-LV" sz="2800" dirty="0">
                <a:solidFill>
                  <a:schemeClr val="accent4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2800" dirty="0" err="1" smtClean="0">
                <a:solidFill>
                  <a:schemeClr val="accent4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Checklist</a:t>
            </a:r>
            <a:r>
              <a:rPr lang="lv-LV" sz="2800" dirty="0" smtClean="0">
                <a:solidFill>
                  <a:schemeClr val="accent4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2800" dirty="0" err="1">
                <a:solidFill>
                  <a:schemeClr val="accent4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of</a:t>
            </a:r>
            <a:r>
              <a:rPr lang="lv-LV" sz="2800" dirty="0">
                <a:solidFill>
                  <a:schemeClr val="accent4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2800" dirty="0" err="1">
                <a:solidFill>
                  <a:schemeClr val="accent4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Issues</a:t>
            </a:r>
            <a:endParaRPr lang="lv-LV" sz="2800" dirty="0">
              <a:solidFill>
                <a:schemeClr val="accent4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lv-LV" sz="2800" dirty="0" err="1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Observer</a:t>
            </a:r>
            <a:r>
              <a:rPr lang="lv-LV" sz="2800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2800" dirty="0" err="1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compliance</a:t>
            </a:r>
            <a:r>
              <a:rPr lang="lv-LV" sz="2800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2800" dirty="0" err="1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report</a:t>
            </a:r>
            <a:r>
              <a:rPr lang="lv-LV" sz="2800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2800" dirty="0" err="1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lv-LV" sz="2800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2800" dirty="0" err="1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based</a:t>
            </a:r>
            <a:r>
              <a:rPr lang="lv-LV" sz="2800" dirty="0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2800" dirty="0" err="1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on</a:t>
            </a:r>
            <a:r>
              <a:rPr lang="lv-LV" sz="2800" dirty="0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2800" dirty="0" err="1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lv-LV" sz="2800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2800" dirty="0" err="1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answers</a:t>
            </a:r>
            <a:r>
              <a:rPr lang="lv-LV" sz="2800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2800" dirty="0" err="1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of</a:t>
            </a:r>
            <a:r>
              <a:rPr lang="lv-LV" sz="2800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2800" dirty="0" err="1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lv-LV" sz="2800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2800" dirty="0" err="1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questionnaire</a:t>
            </a:r>
            <a:endParaRPr lang="lv-LV" sz="2800" dirty="0">
              <a:solidFill>
                <a:schemeClr val="tx2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369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="" xmlns:a16="http://schemas.microsoft.com/office/drawing/2014/main" id="{20636C66-F48D-CA4F-87A4-614AC2D32B71}"/>
              </a:ext>
            </a:extLst>
          </p:cNvPr>
          <p:cNvSpPr/>
          <p:nvPr/>
        </p:nvSpPr>
        <p:spPr>
          <a:xfrm>
            <a:off x="5203236" y="2659890"/>
            <a:ext cx="542598" cy="54259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75" dirty="0">
              <a:latin typeface="Lato Light" panose="020F0502020204030203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BA78BA9B-5011-B047-8FAE-956EB4B9B70A}"/>
              </a:ext>
            </a:extLst>
          </p:cNvPr>
          <p:cNvSpPr/>
          <p:nvPr/>
        </p:nvSpPr>
        <p:spPr>
          <a:xfrm>
            <a:off x="5221667" y="5009688"/>
            <a:ext cx="542598" cy="542598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75" dirty="0">
              <a:latin typeface="Lato Light" panose="020F0502020204030203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134D9A56-2C21-8F44-A417-1EE6ADC74C26}"/>
              </a:ext>
            </a:extLst>
          </p:cNvPr>
          <p:cNvSpPr/>
          <p:nvPr/>
        </p:nvSpPr>
        <p:spPr>
          <a:xfrm>
            <a:off x="5221667" y="4253773"/>
            <a:ext cx="542598" cy="542598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75" dirty="0">
              <a:latin typeface="Lato Light" panose="020F0502020204030203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95426863-E487-B848-BCA4-A62760A03C06}"/>
              </a:ext>
            </a:extLst>
          </p:cNvPr>
          <p:cNvSpPr/>
          <p:nvPr/>
        </p:nvSpPr>
        <p:spPr>
          <a:xfrm>
            <a:off x="5221667" y="3424976"/>
            <a:ext cx="542598" cy="542598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75" dirty="0">
              <a:latin typeface="Lato Light" panose="020F0502020204030203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AE25E4F-7AFF-7B44-A58E-17EA6BC8FAA7}"/>
              </a:ext>
            </a:extLst>
          </p:cNvPr>
          <p:cNvSpPr txBox="1"/>
          <p:nvPr/>
        </p:nvSpPr>
        <p:spPr>
          <a:xfrm>
            <a:off x="5793167" y="5127103"/>
            <a:ext cx="1859099" cy="31162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425" b="1" spc="11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applicable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5AC84914-00D4-2543-B6C4-A8579C7318B3}"/>
              </a:ext>
            </a:extLst>
          </p:cNvPr>
          <p:cNvSpPr txBox="1"/>
          <p:nvPr/>
        </p:nvSpPr>
        <p:spPr>
          <a:xfrm>
            <a:off x="5793167" y="2775377"/>
            <a:ext cx="2184637" cy="31162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425" b="1" spc="11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Rather compliant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0FE75A0E-78E3-E44C-9B1F-C9CD2B4BA183}"/>
              </a:ext>
            </a:extLst>
          </p:cNvPr>
          <p:cNvSpPr txBox="1"/>
          <p:nvPr/>
        </p:nvSpPr>
        <p:spPr>
          <a:xfrm>
            <a:off x="5793167" y="3511157"/>
            <a:ext cx="2715487" cy="31162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425" b="1" spc="11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Rather non-compliant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7765A92F-752E-D644-9238-93954C231FBF}"/>
              </a:ext>
            </a:extLst>
          </p:cNvPr>
          <p:cNvSpPr txBox="1"/>
          <p:nvPr/>
        </p:nvSpPr>
        <p:spPr>
          <a:xfrm>
            <a:off x="5793167" y="4348470"/>
            <a:ext cx="1886286" cy="31162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425" b="1" spc="11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Non-compliant</a:t>
            </a:r>
          </a:p>
        </p:txBody>
      </p:sp>
      <p:sp>
        <p:nvSpPr>
          <p:cNvPr id="22" name="Oval 21">
            <a:extLst>
              <a:ext uri="{FF2B5EF4-FFF2-40B4-BE49-F238E27FC236}">
                <a16:creationId xmlns="" xmlns:a16="http://schemas.microsoft.com/office/drawing/2014/main" id="{B995FFE7-5AC1-2E48-83DF-122A3D1E468E}"/>
              </a:ext>
            </a:extLst>
          </p:cNvPr>
          <p:cNvSpPr/>
          <p:nvPr/>
        </p:nvSpPr>
        <p:spPr>
          <a:xfrm>
            <a:off x="5221667" y="1840265"/>
            <a:ext cx="542598" cy="542598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75" dirty="0">
              <a:latin typeface="Lato Light" panose="020F0502020204030203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4664F860-B051-1547-874E-EDBEF568BF5C}"/>
              </a:ext>
            </a:extLst>
          </p:cNvPr>
          <p:cNvSpPr txBox="1"/>
          <p:nvPr/>
        </p:nvSpPr>
        <p:spPr>
          <a:xfrm>
            <a:off x="5793167" y="1946581"/>
            <a:ext cx="1353832" cy="31162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425" b="1" spc="11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Compliant</a:t>
            </a:r>
          </a:p>
        </p:txBody>
      </p:sp>
      <p:sp>
        <p:nvSpPr>
          <p:cNvPr id="30" name="Title 1">
            <a:extLst>
              <a:ext uri="{FF2B5EF4-FFF2-40B4-BE49-F238E27FC236}">
                <a16:creationId xmlns="" xmlns:a16="http://schemas.microsoft.com/office/drawing/2014/main" id="{DFC881DF-DBE1-02BF-7C2E-C43578CE9D27}"/>
              </a:ext>
            </a:extLst>
          </p:cNvPr>
          <p:cNvSpPr txBox="1">
            <a:spLocks/>
          </p:cNvSpPr>
          <p:nvPr/>
        </p:nvSpPr>
        <p:spPr>
          <a:xfrm>
            <a:off x="388753" y="375759"/>
            <a:ext cx="8366494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3200" dirty="0" err="1">
                <a:solidFill>
                  <a:schemeClr val="tx2"/>
                </a:solidFill>
                <a:latin typeface="Verdana" pitchFamily="34" charset="0"/>
                <a:ea typeface="Verdana" pitchFamily="34" charset="0"/>
              </a:rPr>
              <a:t>Questionnaire</a:t>
            </a:r>
            <a:r>
              <a:rPr lang="lv-LV" sz="32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lv-LV" sz="3200" dirty="0" err="1">
                <a:solidFill>
                  <a:schemeClr val="tx2"/>
                </a:solidFill>
                <a:latin typeface="Verdana" pitchFamily="34" charset="0"/>
                <a:ea typeface="Verdana" pitchFamily="34" charset="0"/>
              </a:rPr>
              <a:t>is</a:t>
            </a:r>
            <a:r>
              <a:rPr lang="lv-LV" sz="32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lv-LV" sz="3200" dirty="0" err="1">
                <a:solidFill>
                  <a:schemeClr val="tx2"/>
                </a:solidFill>
                <a:latin typeface="Verdana" pitchFamily="34" charset="0"/>
                <a:ea typeface="Verdana" pitchFamily="34" charset="0"/>
              </a:rPr>
              <a:t>not</a:t>
            </a:r>
            <a:r>
              <a:rPr lang="lv-LV" sz="32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</a:rPr>
              <a:t> just </a:t>
            </a:r>
            <a:r>
              <a:rPr lang="lv-LV" sz="3200" dirty="0" err="1">
                <a:solidFill>
                  <a:schemeClr val="tx2"/>
                </a:solidFill>
                <a:latin typeface="Verdana" pitchFamily="34" charset="0"/>
                <a:ea typeface="Verdana" pitchFamily="34" charset="0"/>
              </a:rPr>
              <a:t>of</a:t>
            </a:r>
            <a:r>
              <a:rPr lang="lv-LV" sz="32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lv-LV" sz="3200" dirty="0" err="1">
                <a:solidFill>
                  <a:schemeClr val="tx2"/>
                </a:solidFill>
                <a:latin typeface="Verdana" pitchFamily="34" charset="0"/>
                <a:ea typeface="Verdana" pitchFamily="34" charset="0"/>
              </a:rPr>
              <a:t>binary</a:t>
            </a:r>
            <a:r>
              <a:rPr lang="lv-LV" sz="32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lv-LV" sz="3200" dirty="0" err="1">
                <a:solidFill>
                  <a:schemeClr val="tx2"/>
                </a:solidFill>
                <a:latin typeface="Verdana" pitchFamily="34" charset="0"/>
                <a:ea typeface="Verdana" pitchFamily="34" charset="0"/>
              </a:rPr>
              <a:t>nature</a:t>
            </a:r>
            <a:r>
              <a:rPr lang="lv-LV" sz="32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</a:rPr>
              <a:t>!</a:t>
            </a:r>
            <a:r>
              <a:rPr lang="ru-RU" sz="3200" dirty="0">
                <a:solidFill>
                  <a:srgbClr val="00539B"/>
                </a:solidFill>
                <a:latin typeface="Verdana" pitchFamily="34" charset="0"/>
                <a:ea typeface="Verdana" pitchFamily="34" charset="0"/>
              </a:rPr>
              <a:t/>
            </a:r>
            <a:br>
              <a:rPr lang="ru-RU" sz="3200" dirty="0">
                <a:solidFill>
                  <a:srgbClr val="00539B"/>
                </a:solidFill>
                <a:latin typeface="Verdana" pitchFamily="34" charset="0"/>
                <a:ea typeface="Verdana" pitchFamily="34" charset="0"/>
              </a:rPr>
            </a:br>
            <a:endParaRPr lang="lv-LV" sz="3200" dirty="0">
              <a:solidFill>
                <a:srgbClr val="00539B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9" name="Satura vietturis 1"/>
          <p:cNvSpPr txBox="1">
            <a:spLocks/>
          </p:cNvSpPr>
          <p:nvPr/>
        </p:nvSpPr>
        <p:spPr>
          <a:xfrm>
            <a:off x="827584" y="1701322"/>
            <a:ext cx="3960440" cy="3850964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lv-LV" sz="20000" dirty="0" smtClean="0">
                <a:solidFill>
                  <a:schemeClr val="tx2"/>
                </a:solidFill>
              </a:rPr>
              <a:t>?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40796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Most</a:t>
            </a:r>
            <a:r>
              <a:rPr lang="lv-LV" dirty="0" smtClean="0"/>
              <a:t> </a:t>
            </a:r>
            <a:r>
              <a:rPr lang="lv-LV" dirty="0" err="1" smtClean="0"/>
              <a:t>common</a:t>
            </a:r>
            <a:r>
              <a:rPr lang="lv-LV" dirty="0" smtClean="0"/>
              <a:t> </a:t>
            </a:r>
            <a:r>
              <a:rPr lang="lv-LV" dirty="0" err="1" smtClean="0"/>
              <a:t>issues</a:t>
            </a:r>
            <a:r>
              <a:rPr lang="lv-LV" dirty="0" smtClean="0"/>
              <a:t>…</a:t>
            </a:r>
            <a:endParaRPr lang="lv-LV" dirty="0"/>
          </a:p>
        </p:txBody>
      </p:sp>
      <p:sp>
        <p:nvSpPr>
          <p:cNvPr id="5" name="Satura vietturis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3200" dirty="0" err="1" smtClean="0">
                <a:solidFill>
                  <a:schemeClr val="accent4"/>
                </a:solidFill>
                <a:latin typeface="+mj-lt"/>
              </a:rPr>
              <a:t>Domestic</a:t>
            </a:r>
            <a:r>
              <a:rPr lang="lv-LV" sz="3200" dirty="0" smtClean="0">
                <a:solidFill>
                  <a:schemeClr val="accent4"/>
                </a:solidFill>
                <a:latin typeface="+mj-lt"/>
              </a:rPr>
              <a:t> </a:t>
            </a:r>
            <a:r>
              <a:rPr lang="lv-LV" sz="3200" dirty="0" err="1" smtClean="0">
                <a:solidFill>
                  <a:schemeClr val="accent4"/>
                </a:solidFill>
                <a:latin typeface="+mj-lt"/>
              </a:rPr>
              <a:t>preferences</a:t>
            </a:r>
            <a:endParaRPr lang="lv-LV" sz="3200" dirty="0">
              <a:solidFill>
                <a:schemeClr val="accent4"/>
              </a:solidFill>
              <a:latin typeface="+mj-lt"/>
            </a:endParaRPr>
          </a:p>
          <a:p>
            <a:r>
              <a:rPr lang="lv-LV" sz="3200" dirty="0" err="1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Too</a:t>
            </a:r>
            <a:r>
              <a:rPr lang="lv-LV" sz="3200" dirty="0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3200" dirty="0" err="1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short</a:t>
            </a:r>
            <a:r>
              <a:rPr lang="lv-LV" sz="3200" dirty="0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3200" dirty="0" err="1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bid</a:t>
            </a:r>
            <a:r>
              <a:rPr lang="lv-LV" sz="3200" dirty="0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3200" dirty="0" err="1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submission</a:t>
            </a:r>
            <a:r>
              <a:rPr lang="lv-LV" sz="3200" dirty="0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3200" dirty="0" err="1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deadlines</a:t>
            </a:r>
            <a:endParaRPr lang="lv-LV" sz="3200" dirty="0" smtClean="0">
              <a:solidFill>
                <a:schemeClr val="tx2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lv-LV" sz="3200" dirty="0" err="1" smtClean="0">
                <a:solidFill>
                  <a:schemeClr val="accent4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Unclear</a:t>
            </a:r>
            <a:r>
              <a:rPr lang="lv-LV" sz="3200" dirty="0" smtClean="0">
                <a:solidFill>
                  <a:schemeClr val="accent4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3200" dirty="0" err="1" smtClean="0">
                <a:solidFill>
                  <a:schemeClr val="accent4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rules</a:t>
            </a:r>
            <a:r>
              <a:rPr lang="lv-LV" sz="3200" dirty="0" smtClean="0">
                <a:solidFill>
                  <a:schemeClr val="accent4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3200" dirty="0" err="1" smtClean="0">
                <a:solidFill>
                  <a:schemeClr val="accent4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for</a:t>
            </a:r>
            <a:r>
              <a:rPr lang="lv-LV" sz="3200" dirty="0" smtClean="0">
                <a:solidFill>
                  <a:schemeClr val="accent4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3200" dirty="0" err="1" smtClean="0">
                <a:solidFill>
                  <a:schemeClr val="accent4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determination</a:t>
            </a:r>
            <a:r>
              <a:rPr lang="lv-LV" sz="3200" dirty="0" smtClean="0">
                <a:solidFill>
                  <a:schemeClr val="accent4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3200" dirty="0" err="1" smtClean="0">
                <a:solidFill>
                  <a:schemeClr val="accent4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of</a:t>
            </a:r>
            <a:r>
              <a:rPr lang="lv-LV" sz="3200" dirty="0" smtClean="0">
                <a:solidFill>
                  <a:schemeClr val="accent4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3200" dirty="0" err="1" smtClean="0">
                <a:solidFill>
                  <a:schemeClr val="accent4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estimated</a:t>
            </a:r>
            <a:r>
              <a:rPr lang="lv-LV" sz="3200" dirty="0" smtClean="0">
                <a:solidFill>
                  <a:schemeClr val="accent4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3200" dirty="0" err="1" smtClean="0">
                <a:solidFill>
                  <a:schemeClr val="accent4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value</a:t>
            </a:r>
            <a:endParaRPr lang="lv-LV" sz="3200" dirty="0">
              <a:solidFill>
                <a:schemeClr val="accent4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lv-LV" sz="3200" dirty="0" err="1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</a:rPr>
              <a:t>Unclear</a:t>
            </a:r>
            <a:r>
              <a:rPr lang="lv-LV" sz="3200" dirty="0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</a:rPr>
              <a:t> </a:t>
            </a:r>
            <a:r>
              <a:rPr lang="lv-LV" sz="3200" dirty="0" err="1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</a:rPr>
              <a:t>rules</a:t>
            </a:r>
            <a:r>
              <a:rPr lang="lv-LV" sz="3200" dirty="0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</a:rPr>
              <a:t> </a:t>
            </a:r>
            <a:r>
              <a:rPr lang="lv-LV" sz="3200" dirty="0" err="1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</a:rPr>
              <a:t>for</a:t>
            </a:r>
            <a:r>
              <a:rPr lang="lv-LV" sz="3200" dirty="0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</a:rPr>
              <a:t> </a:t>
            </a:r>
            <a:r>
              <a:rPr lang="lv-LV" sz="3200" dirty="0" err="1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</a:rPr>
              <a:t>determining</a:t>
            </a:r>
            <a:r>
              <a:rPr lang="lv-LV" sz="3200" dirty="0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</a:rPr>
              <a:t> </a:t>
            </a:r>
            <a:r>
              <a:rPr lang="lv-LV" sz="3200" dirty="0" err="1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</a:rPr>
              <a:t>the</a:t>
            </a:r>
            <a:r>
              <a:rPr lang="lv-LV" sz="3200" dirty="0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</a:rPr>
              <a:t> </a:t>
            </a:r>
            <a:r>
              <a:rPr lang="lv-LV" sz="3200" dirty="0" err="1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</a:rPr>
              <a:t>technical</a:t>
            </a:r>
            <a:r>
              <a:rPr lang="lv-LV" sz="3200" dirty="0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</a:rPr>
              <a:t> </a:t>
            </a:r>
            <a:r>
              <a:rPr lang="lv-LV" sz="3200" dirty="0" err="1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</a:rPr>
              <a:t>specifications</a:t>
            </a:r>
            <a:r>
              <a:rPr lang="lv-LV" sz="3200" dirty="0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</a:rPr>
              <a:t> </a:t>
            </a:r>
            <a:r>
              <a:rPr lang="lv-LV" sz="3200" dirty="0" err="1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</a:rPr>
              <a:t>and</a:t>
            </a:r>
            <a:r>
              <a:rPr lang="lv-LV" sz="3200" dirty="0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</a:rPr>
              <a:t> </a:t>
            </a:r>
            <a:r>
              <a:rPr lang="lv-LV" sz="3200" dirty="0" err="1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</a:rPr>
              <a:t>tender</a:t>
            </a:r>
            <a:r>
              <a:rPr lang="lv-LV" sz="3200" dirty="0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</a:rPr>
              <a:t> </a:t>
            </a:r>
            <a:r>
              <a:rPr lang="lv-LV" sz="3200" dirty="0" err="1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</a:rPr>
              <a:t>award</a:t>
            </a:r>
            <a:r>
              <a:rPr lang="lv-LV" sz="3200" dirty="0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</a:rPr>
              <a:t> </a:t>
            </a:r>
            <a:r>
              <a:rPr lang="lv-LV" sz="3200" dirty="0" err="1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</a:rPr>
              <a:t>criteria</a:t>
            </a:r>
            <a:endParaRPr lang="lv-LV" sz="3200" dirty="0"/>
          </a:p>
        </p:txBody>
      </p:sp>
    </p:spTree>
    <p:extLst>
      <p:ext uri="{BB962C8B-B14F-4D97-AF65-F5344CB8AC3E}">
        <p14:creationId xmlns:p14="http://schemas.microsoft.com/office/powerpoint/2010/main" val="99487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irsrakst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sz="3600" dirty="0" err="1" smtClean="0"/>
              <a:t>Thank</a:t>
            </a:r>
            <a:r>
              <a:rPr lang="lv-LV" sz="3600" dirty="0" smtClean="0"/>
              <a:t> </a:t>
            </a:r>
            <a:r>
              <a:rPr lang="lv-LV" sz="3600" dirty="0" err="1" smtClean="0"/>
              <a:t>you</a:t>
            </a:r>
            <a:r>
              <a:rPr lang="lv-LV" sz="3600" dirty="0" smtClean="0"/>
              <a:t> </a:t>
            </a:r>
            <a:r>
              <a:rPr lang="lv-LV" sz="3600" dirty="0" err="1" smtClean="0"/>
              <a:t>for</a:t>
            </a:r>
            <a:r>
              <a:rPr lang="lv-LV" sz="3600" dirty="0" smtClean="0"/>
              <a:t> </a:t>
            </a:r>
            <a:r>
              <a:rPr lang="lv-LV" sz="3600" dirty="0" err="1" smtClean="0"/>
              <a:t>your</a:t>
            </a:r>
            <a:r>
              <a:rPr lang="lv-LV" sz="3600" dirty="0" smtClean="0"/>
              <a:t> </a:t>
            </a:r>
            <a:r>
              <a:rPr lang="lv-LV" sz="3600" dirty="0" err="1" smtClean="0"/>
              <a:t>attention</a:t>
            </a:r>
            <a:r>
              <a:rPr lang="lv-LV" sz="3600" dirty="0" smtClean="0"/>
              <a:t>!</a:t>
            </a:r>
            <a:endParaRPr lang="lv-LV" sz="3600" dirty="0"/>
          </a:p>
        </p:txBody>
      </p:sp>
      <p:sp>
        <p:nvSpPr>
          <p:cNvPr id="7" name="Apakšvirsrakst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1174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aidrība">
  <a:themeElements>
    <a:clrScheme name="Skaidrība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Klasisks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kaidrīb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44</TotalTime>
  <Words>224</Words>
  <Application>Microsoft Office PowerPoint</Application>
  <PresentationFormat>Slaidrāde ekrānā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Dizains</vt:lpstr>
      </vt:variant>
      <vt:variant>
        <vt:i4>1</vt:i4>
      </vt:variant>
      <vt:variant>
        <vt:lpstr>Slaidu virsraksti</vt:lpstr>
      </vt:variant>
      <vt:variant>
        <vt:i4>9</vt:i4>
      </vt:variant>
    </vt:vector>
  </HeadingPairs>
  <TitlesOfParts>
    <vt:vector size="10" baseType="lpstr">
      <vt:lpstr>Skaidrība</vt:lpstr>
      <vt:lpstr>Assessing regulatory compliance of public procurement polices</vt:lpstr>
      <vt:lpstr>Cinditions for joining the GPA</vt:lpstr>
      <vt:lpstr>GPA accession process</vt:lpstr>
      <vt:lpstr>GPA and other regulatory standards</vt:lpstr>
      <vt:lpstr>PowerPoint prezentācija</vt:lpstr>
      <vt:lpstr>The GPA Compliance Questionnaire</vt:lpstr>
      <vt:lpstr>PowerPoint prezentācija</vt:lpstr>
      <vt:lpstr>Most common issues…</vt:lpstr>
      <vt:lpstr>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regulatory compliance of public procurement polices</dc:title>
  <dc:creator>Eriks</dc:creator>
  <cp:lastModifiedBy>Eriks</cp:lastModifiedBy>
  <cp:revision>7</cp:revision>
  <dcterms:created xsi:type="dcterms:W3CDTF">2024-02-01T10:41:01Z</dcterms:created>
  <dcterms:modified xsi:type="dcterms:W3CDTF">2024-02-01T11:36:36Z</dcterms:modified>
</cp:coreProperties>
</file>