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diagrams/data2.xml" ContentType="application/vnd.openxmlformats-officedocument.drawingml.diagramData+xml"/>
  <Override PartName="/ppt/diagrams/data6.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entation.xml" ContentType="application/vnd.openxmlformats-officedocument.presentationml.presentation.main+xml"/>
  <Override PartName="/ppt/diagrams/data3.xml" ContentType="application/vnd.openxmlformats-officedocument.drawingml.diagramData+xml"/>
  <Override PartName="/ppt/diagrams/data5.xml" ContentType="application/vnd.openxmlformats-officedocument.drawingml.diagramData+xml"/>
  <Override PartName="/ppt/diagrams/data9.xml" ContentType="application/vnd.openxmlformats-officedocument.drawingml.diagramData+xml"/>
  <Override PartName="/ppt/diagrams/data4.xml" ContentType="application/vnd.openxmlformats-officedocument.drawingml.diagramData+xml"/>
  <Override PartName="/ppt/diagrams/data1.xml" ContentType="application/vnd.openxmlformats-officedocument.drawingml.diagramData+xml"/>
  <Override PartName="/ppt/diagrams/data8.xml" ContentType="application/vnd.openxmlformats-officedocument.drawingml.diagramData+xml"/>
  <Override PartName="/ppt/diagrams/data7.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slideLayouts/slideLayout20.xml" ContentType="application/vnd.openxmlformats-officedocument.presentationml.slideLayou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colors6.xml" ContentType="application/vnd.openxmlformats-officedocument.drawingml.diagramColors+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diagrams/drawing6.xml" ContentType="application/vnd.ms-office.drawingml.diagramDrawing+xml"/>
  <Override PartName="/ppt/diagrams/colors4.xml" ContentType="application/vnd.openxmlformats-officedocument.drawingml.diagramColors+xml"/>
  <Override PartName="/ppt/diagrams/quickStyle4.xml" ContentType="application/vnd.openxmlformats-officedocument.drawingml.diagramStyle+xml"/>
  <Override PartName="/ppt/diagrams/layout1.xml" ContentType="application/vnd.openxmlformats-officedocument.drawingml.diagramLayout+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layout4.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colors3.xml" ContentType="application/vnd.openxmlformats-officedocument.drawingml.diagramColors+xml"/>
  <Override PartName="/ppt/diagrams/quickStyle3.xml" ContentType="application/vnd.openxmlformats-officedocument.drawingml.diagramStyle+xml"/>
  <Override PartName="/ppt/diagrams/layout3.xml" ContentType="application/vnd.openxmlformats-officedocument.drawingml.diagramLayout+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diagrams/drawing5.xml" ContentType="application/vnd.ms-office.drawingml.diagramDrawing+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layout6.xml" ContentType="application/vnd.openxmlformats-officedocument.drawingml.diagramLayout+xml"/>
  <Override PartName="/ppt/diagrams/quickStyle6.xml" ContentType="application/vnd.openxmlformats-officedocument.drawingml.diagramStyle+xml"/>
  <Override PartName="/ppt/diagrams/colors5.xml" ContentType="application/vnd.openxmlformats-officedocument.drawingml.diagramColors+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layout2.xml" ContentType="application/vnd.openxmlformats-officedocument.drawingml.diagramLayout+xml"/>
  <Override PartName="/ppt/diagrams/quickStyle5.xml" ContentType="application/vnd.openxmlformats-officedocument.drawingml.diagramStyle+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rawing3.xml" ContentType="application/vnd.ms-office.drawingml.diagramDrawing+xml"/>
  <Override PartName="/ppt/diagrams/layout5.xml" ContentType="application/vnd.openxmlformats-officedocument.drawingml.diagramLayout+xml"/>
  <Override PartName="/ppt/diagrams/drawing4.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1.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 id="2147483655" r:id="rId3"/>
  </p:sldMasterIdLst>
  <p:notesMasterIdLst>
    <p:notesMasterId r:id="rId19"/>
  </p:notesMasterIdLst>
  <p:handoutMasterIdLst>
    <p:handoutMasterId r:id="rId20"/>
  </p:handoutMasterIdLst>
  <p:sldIdLst>
    <p:sldId id="281" r:id="rId4"/>
    <p:sldId id="3327" r:id="rId5"/>
    <p:sldId id="630" r:id="rId6"/>
    <p:sldId id="606" r:id="rId7"/>
    <p:sldId id="605" r:id="rId8"/>
    <p:sldId id="609" r:id="rId9"/>
    <p:sldId id="257" r:id="rId10"/>
    <p:sldId id="3536" r:id="rId11"/>
    <p:sldId id="3358" r:id="rId12"/>
    <p:sldId id="3538" r:id="rId13"/>
    <p:sldId id="3542" r:id="rId14"/>
    <p:sldId id="298" r:id="rId15"/>
    <p:sldId id="317" r:id="rId16"/>
    <p:sldId id="567" r:id="rId17"/>
    <p:sldId id="299" r:id="rId18"/>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92D0F44A-E89C-2147-AD9C-ED4CDBE8CCD8}">
          <p14:sldIdLst>
            <p14:sldId id="281"/>
            <p14:sldId id="3327"/>
            <p14:sldId id="630"/>
            <p14:sldId id="606"/>
            <p14:sldId id="605"/>
            <p14:sldId id="609"/>
            <p14:sldId id="257"/>
            <p14:sldId id="3536"/>
            <p14:sldId id="3358"/>
            <p14:sldId id="3538"/>
            <p14:sldId id="3542"/>
          </p14:sldIdLst>
        </p14:section>
        <p14:section name="content" id="{12F062F5-5F09-F54E-A48F-D4C3A4483C8A}">
          <p14:sldIdLst>
            <p14:sldId id="298"/>
            <p14:sldId id="317"/>
            <p14:sldId id="567"/>
            <p14:sldId id="29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B93"/>
    <a:srgbClr val="00539B"/>
    <a:srgbClr val="7EA6D7"/>
    <a:srgbClr val="04AE9E"/>
    <a:srgbClr val="D77701"/>
    <a:srgbClr val="84C8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33" autoAdjust="0"/>
    <p:restoredTop sz="93309" autoAdjust="0"/>
  </p:normalViewPr>
  <p:slideViewPr>
    <p:cSldViewPr>
      <p:cViewPr varScale="1">
        <p:scale>
          <a:sx n="65" d="100"/>
          <a:sy n="65" d="100"/>
        </p:scale>
        <p:origin x="1424"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129" d="100"/>
          <a:sy n="129" d="100"/>
        </p:scale>
        <p:origin x="3720" y="13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customXml" Target="../customXml/item3.xml"/><Relationship Id="rId3" Type="http://schemas.openxmlformats.org/officeDocument/2006/relationships/slideMaster" Target="slideMasters/slideMaster2.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customXml" Target="../customXml/item2.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 Id="rId27" Type="http://schemas.openxmlformats.org/officeDocument/2006/relationships/customXml" Target="../customXml/item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2701FA-67CA-174C-B982-89F97C0AF2E6}" type="doc">
      <dgm:prSet loTypeId="urn:microsoft.com/office/officeart/2005/8/layout/vProcess5" loCatId="" qsTypeId="urn:microsoft.com/office/officeart/2005/8/quickstyle/simple1" qsCatId="simple" csTypeId="urn:microsoft.com/office/officeart/2005/8/colors/accent1_2" csCatId="accent1" phldr="1"/>
      <dgm:spPr/>
      <dgm:t>
        <a:bodyPr/>
        <a:lstStyle/>
        <a:p>
          <a:endParaRPr lang="en-US"/>
        </a:p>
      </dgm:t>
    </dgm:pt>
    <dgm:pt modelId="{C0F7781B-F53C-9A4E-9F42-BA04283CB908}">
      <dgm:prSet custT="1"/>
      <dgm:spPr>
        <a:solidFill>
          <a:srgbClr val="7EA6D7"/>
        </a:solidFill>
      </dgm:spPr>
      <dgm:t>
        <a:bodyPr lIns="972000" rIns="0"/>
        <a:lstStyle/>
        <a:p>
          <a:r>
            <a:rPr lang="en-GB" sz="1400" dirty="0">
              <a:latin typeface="Verdana" panose="020B0604030504040204" pitchFamily="34" charset="0"/>
              <a:ea typeface="Verdana" panose="020B0604030504040204" pitchFamily="34" charset="0"/>
              <a:cs typeface="Verdana" panose="020B0604030504040204" pitchFamily="34" charset="0"/>
            </a:rPr>
            <a:t>Access to other GPA Parties’ procurement markets (international trade in procurement);</a:t>
          </a:r>
          <a:endParaRPr lang="en-DE" sz="1400" dirty="0">
            <a:latin typeface="Verdana" panose="020B0604030504040204" pitchFamily="34" charset="0"/>
            <a:ea typeface="Verdana" panose="020B0604030504040204" pitchFamily="34" charset="0"/>
            <a:cs typeface="Verdana" panose="020B0604030504040204" pitchFamily="34" charset="0"/>
          </a:endParaRPr>
        </a:p>
      </dgm:t>
    </dgm:pt>
    <dgm:pt modelId="{999ACDEF-B047-D944-8663-70D64FAFE12F}" type="parTrans" cxnId="{90DA7C5F-A42D-AA4E-B0AB-07C29923D124}">
      <dgm:prSet/>
      <dgm:spPr/>
      <dgm:t>
        <a:bodyPr/>
        <a:lstStyle/>
        <a:p>
          <a:endParaRPr lang="en-US"/>
        </a:p>
      </dgm:t>
    </dgm:pt>
    <dgm:pt modelId="{12E69565-1CD3-4645-A052-956711055E1A}" type="sibTrans" cxnId="{90DA7C5F-A42D-AA4E-B0AB-07C29923D124}">
      <dgm:prSet/>
      <dgm:spPr>
        <a:solidFill>
          <a:srgbClr val="00539B">
            <a:alpha val="90000"/>
          </a:srgbClr>
        </a:solidFill>
        <a:ln>
          <a:solidFill>
            <a:schemeClr val="bg1">
              <a:alpha val="90000"/>
            </a:schemeClr>
          </a:solidFill>
        </a:ln>
      </dgm:spPr>
      <dgm:t>
        <a:bodyPr/>
        <a:lstStyle/>
        <a:p>
          <a:endParaRPr lang="en-US"/>
        </a:p>
      </dgm:t>
    </dgm:pt>
    <dgm:pt modelId="{CDF3E1DA-BAC7-A54F-8F83-96B685A6F24B}">
      <dgm:prSet custT="1"/>
      <dgm:spPr>
        <a:solidFill>
          <a:srgbClr val="04AE9E"/>
        </a:solidFill>
      </dgm:spPr>
      <dgm:t>
        <a:bodyPr lIns="972000"/>
        <a:lstStyle/>
        <a:p>
          <a:r>
            <a:rPr lang="en-GB" sz="1400" dirty="0">
              <a:latin typeface="Verdana" panose="020B0604030504040204" pitchFamily="34" charset="0"/>
              <a:ea typeface="Verdana" panose="020B0604030504040204" pitchFamily="34" charset="0"/>
              <a:cs typeface="Verdana" panose="020B0604030504040204" pitchFamily="34" charset="0"/>
            </a:rPr>
            <a:t>Improve value for money in</a:t>
          </a:r>
          <a:br>
            <a:rPr lang="en-GB" sz="1400" dirty="0">
              <a:latin typeface="Verdana" panose="020B0604030504040204" pitchFamily="34" charset="0"/>
              <a:ea typeface="Verdana" panose="020B0604030504040204" pitchFamily="34" charset="0"/>
              <a:cs typeface="Verdana" panose="020B0604030504040204" pitchFamily="34" charset="0"/>
            </a:rPr>
          </a:br>
          <a:r>
            <a:rPr lang="en-GB" sz="1400" dirty="0">
              <a:latin typeface="Verdana" panose="020B0604030504040204" pitchFamily="34" charset="0"/>
              <a:ea typeface="Verdana" panose="020B0604030504040204" pitchFamily="34" charset="0"/>
              <a:cs typeface="Verdana" panose="020B0604030504040204" pitchFamily="34" charset="0"/>
            </a:rPr>
            <a:t>each participating procurement market and…</a:t>
          </a:r>
          <a:endParaRPr lang="en-DE" sz="1400" dirty="0">
            <a:latin typeface="Verdana" panose="020B0604030504040204" pitchFamily="34" charset="0"/>
            <a:ea typeface="Verdana" panose="020B0604030504040204" pitchFamily="34" charset="0"/>
            <a:cs typeface="Verdana" panose="020B0604030504040204" pitchFamily="34" charset="0"/>
          </a:endParaRPr>
        </a:p>
      </dgm:t>
    </dgm:pt>
    <dgm:pt modelId="{B58B1A25-C3C9-B740-8BFA-E242FF5F8A13}" type="parTrans" cxnId="{F12DDEDE-392D-AC4C-A7AF-5AA28CD264BA}">
      <dgm:prSet/>
      <dgm:spPr/>
      <dgm:t>
        <a:bodyPr/>
        <a:lstStyle/>
        <a:p>
          <a:endParaRPr lang="en-US"/>
        </a:p>
      </dgm:t>
    </dgm:pt>
    <dgm:pt modelId="{6D0CB8E6-826E-164F-A024-133ED4144455}" type="sibTrans" cxnId="{F12DDEDE-392D-AC4C-A7AF-5AA28CD264BA}">
      <dgm:prSet/>
      <dgm:spPr>
        <a:solidFill>
          <a:srgbClr val="00539B">
            <a:alpha val="90000"/>
          </a:srgbClr>
        </a:solidFill>
        <a:ln>
          <a:solidFill>
            <a:schemeClr val="bg1">
              <a:alpha val="90000"/>
            </a:schemeClr>
          </a:solidFill>
        </a:ln>
      </dgm:spPr>
      <dgm:t>
        <a:bodyPr/>
        <a:lstStyle/>
        <a:p>
          <a:endParaRPr lang="en-US"/>
        </a:p>
      </dgm:t>
    </dgm:pt>
    <dgm:pt modelId="{D4C6C173-4FAB-A14A-A1A7-62C83C7A52A5}">
      <dgm:prSet custT="1"/>
      <dgm:spPr>
        <a:solidFill>
          <a:srgbClr val="84C8BC"/>
        </a:solidFill>
      </dgm:spPr>
      <dgm:t>
        <a:bodyPr lIns="972000"/>
        <a:lstStyle/>
        <a:p>
          <a:r>
            <a:rPr lang="en-GB" sz="1400" dirty="0">
              <a:latin typeface="Verdana" panose="020B0604030504040204" pitchFamily="34" charset="0"/>
              <a:ea typeface="Verdana" panose="020B0604030504040204" pitchFamily="34" charset="0"/>
              <a:cs typeface="Verdana" panose="020B0604030504040204" pitchFamily="34" charset="0"/>
            </a:rPr>
            <a:t>Good governance (transparency, fair competition and reduction of corruption risks)</a:t>
          </a:r>
          <a:endParaRPr lang="en-DE" sz="1400" dirty="0">
            <a:latin typeface="Verdana" panose="020B0604030504040204" pitchFamily="34" charset="0"/>
            <a:ea typeface="Verdana" panose="020B0604030504040204" pitchFamily="34" charset="0"/>
            <a:cs typeface="Verdana" panose="020B0604030504040204" pitchFamily="34" charset="0"/>
          </a:endParaRPr>
        </a:p>
      </dgm:t>
    </dgm:pt>
    <dgm:pt modelId="{9AF3A968-EBC9-C240-A7A0-0707566EFB52}" type="parTrans" cxnId="{13C8AAF2-9AAB-3F49-9159-CFBF565E23B3}">
      <dgm:prSet/>
      <dgm:spPr/>
      <dgm:t>
        <a:bodyPr/>
        <a:lstStyle/>
        <a:p>
          <a:endParaRPr lang="en-US"/>
        </a:p>
      </dgm:t>
    </dgm:pt>
    <dgm:pt modelId="{09BD1AA6-F612-4F4B-8D3B-23F2B59D798B}" type="sibTrans" cxnId="{13C8AAF2-9AAB-3F49-9159-CFBF565E23B3}">
      <dgm:prSet/>
      <dgm:spPr/>
      <dgm:t>
        <a:bodyPr/>
        <a:lstStyle/>
        <a:p>
          <a:endParaRPr lang="en-US"/>
        </a:p>
      </dgm:t>
    </dgm:pt>
    <dgm:pt modelId="{CD709DF0-403D-1E43-A519-B4C906D6E51D}" type="pres">
      <dgm:prSet presAssocID="{DF2701FA-67CA-174C-B982-89F97C0AF2E6}" presName="outerComposite" presStyleCnt="0">
        <dgm:presLayoutVars>
          <dgm:chMax val="5"/>
          <dgm:dir/>
          <dgm:resizeHandles val="exact"/>
        </dgm:presLayoutVars>
      </dgm:prSet>
      <dgm:spPr/>
    </dgm:pt>
    <dgm:pt modelId="{53A6416C-4B4B-BC4D-B50C-2F49A52E2F16}" type="pres">
      <dgm:prSet presAssocID="{DF2701FA-67CA-174C-B982-89F97C0AF2E6}" presName="dummyMaxCanvas" presStyleCnt="0">
        <dgm:presLayoutVars/>
      </dgm:prSet>
      <dgm:spPr/>
    </dgm:pt>
    <dgm:pt modelId="{94F10D8E-7C38-C04A-9298-17DA6B5C1912}" type="pres">
      <dgm:prSet presAssocID="{DF2701FA-67CA-174C-B982-89F97C0AF2E6}" presName="ThreeNodes_1" presStyleLbl="node1" presStyleIdx="0" presStyleCnt="3" custLinFactNeighborX="8609" custLinFactNeighborY="-755">
        <dgm:presLayoutVars>
          <dgm:bulletEnabled val="1"/>
        </dgm:presLayoutVars>
      </dgm:prSet>
      <dgm:spPr/>
    </dgm:pt>
    <dgm:pt modelId="{9A6712DF-C153-B74C-A45F-C777AC52F4F3}" type="pres">
      <dgm:prSet presAssocID="{DF2701FA-67CA-174C-B982-89F97C0AF2E6}" presName="ThreeNodes_2" presStyleLbl="node1" presStyleIdx="1" presStyleCnt="3">
        <dgm:presLayoutVars>
          <dgm:bulletEnabled val="1"/>
        </dgm:presLayoutVars>
      </dgm:prSet>
      <dgm:spPr/>
    </dgm:pt>
    <dgm:pt modelId="{A35A3ADF-27DC-3449-8582-48454CEE3C9E}" type="pres">
      <dgm:prSet presAssocID="{DF2701FA-67CA-174C-B982-89F97C0AF2E6}" presName="ThreeNodes_3" presStyleLbl="node1" presStyleIdx="2" presStyleCnt="3" custLinFactNeighborX="-9038" custLinFactNeighborY="0">
        <dgm:presLayoutVars>
          <dgm:bulletEnabled val="1"/>
        </dgm:presLayoutVars>
      </dgm:prSet>
      <dgm:spPr/>
    </dgm:pt>
    <dgm:pt modelId="{95E81348-CDAB-A949-B7DB-807B15353BF7}" type="pres">
      <dgm:prSet presAssocID="{DF2701FA-67CA-174C-B982-89F97C0AF2E6}" presName="ThreeConn_1-2" presStyleLbl="fgAccFollowNode1" presStyleIdx="0" presStyleCnt="2" custLinFactNeighborX="8406" custLinFactNeighborY="-2382">
        <dgm:presLayoutVars>
          <dgm:bulletEnabled val="1"/>
        </dgm:presLayoutVars>
      </dgm:prSet>
      <dgm:spPr/>
    </dgm:pt>
    <dgm:pt modelId="{C013ED1B-CEA7-1F47-927A-2421949849E2}" type="pres">
      <dgm:prSet presAssocID="{DF2701FA-67CA-174C-B982-89F97C0AF2E6}" presName="ThreeConn_2-3" presStyleLbl="fgAccFollowNode1" presStyleIdx="1" presStyleCnt="2" custLinFactNeighborX="-53568" custLinFactNeighborY="-53">
        <dgm:presLayoutVars>
          <dgm:bulletEnabled val="1"/>
        </dgm:presLayoutVars>
      </dgm:prSet>
      <dgm:spPr/>
    </dgm:pt>
    <dgm:pt modelId="{33986BC8-EBC9-2B46-80F8-B823CDA3D751}" type="pres">
      <dgm:prSet presAssocID="{DF2701FA-67CA-174C-B982-89F97C0AF2E6}" presName="ThreeNodes_1_text" presStyleLbl="node1" presStyleIdx="2" presStyleCnt="3">
        <dgm:presLayoutVars>
          <dgm:bulletEnabled val="1"/>
        </dgm:presLayoutVars>
      </dgm:prSet>
      <dgm:spPr/>
    </dgm:pt>
    <dgm:pt modelId="{BE2FF778-F1A2-E94D-B753-E96399ABC540}" type="pres">
      <dgm:prSet presAssocID="{DF2701FA-67CA-174C-B982-89F97C0AF2E6}" presName="ThreeNodes_2_text" presStyleLbl="node1" presStyleIdx="2" presStyleCnt="3">
        <dgm:presLayoutVars>
          <dgm:bulletEnabled val="1"/>
        </dgm:presLayoutVars>
      </dgm:prSet>
      <dgm:spPr/>
    </dgm:pt>
    <dgm:pt modelId="{1D21CA13-E2D9-0D40-8C24-A1E0B46F4CAC}" type="pres">
      <dgm:prSet presAssocID="{DF2701FA-67CA-174C-B982-89F97C0AF2E6}" presName="ThreeNodes_3_text" presStyleLbl="node1" presStyleIdx="2" presStyleCnt="3">
        <dgm:presLayoutVars>
          <dgm:bulletEnabled val="1"/>
        </dgm:presLayoutVars>
      </dgm:prSet>
      <dgm:spPr/>
    </dgm:pt>
  </dgm:ptLst>
  <dgm:cxnLst>
    <dgm:cxn modelId="{5A41C107-8CF9-FF44-9A8B-BDBDE1C2828D}" type="presOf" srcId="{12E69565-1CD3-4645-A052-956711055E1A}" destId="{95E81348-CDAB-A949-B7DB-807B15353BF7}" srcOrd="0" destOrd="0" presId="urn:microsoft.com/office/officeart/2005/8/layout/vProcess5"/>
    <dgm:cxn modelId="{B1AA452E-3053-6946-809A-BCD9F51D39B8}" type="presOf" srcId="{C0F7781B-F53C-9A4E-9F42-BA04283CB908}" destId="{94F10D8E-7C38-C04A-9298-17DA6B5C1912}" srcOrd="0" destOrd="0" presId="urn:microsoft.com/office/officeart/2005/8/layout/vProcess5"/>
    <dgm:cxn modelId="{90DA7C5F-A42D-AA4E-B0AB-07C29923D124}" srcId="{DF2701FA-67CA-174C-B982-89F97C0AF2E6}" destId="{C0F7781B-F53C-9A4E-9F42-BA04283CB908}" srcOrd="0" destOrd="0" parTransId="{999ACDEF-B047-D944-8663-70D64FAFE12F}" sibTransId="{12E69565-1CD3-4645-A052-956711055E1A}"/>
    <dgm:cxn modelId="{D2DD3F97-9A77-B04A-8667-C01C257A8235}" type="presOf" srcId="{C0F7781B-F53C-9A4E-9F42-BA04283CB908}" destId="{33986BC8-EBC9-2B46-80F8-B823CDA3D751}" srcOrd="1" destOrd="0" presId="urn:microsoft.com/office/officeart/2005/8/layout/vProcess5"/>
    <dgm:cxn modelId="{7F6624C9-3030-8345-904B-55BFA9B3A4EA}" type="presOf" srcId="{DF2701FA-67CA-174C-B982-89F97C0AF2E6}" destId="{CD709DF0-403D-1E43-A519-B4C906D6E51D}" srcOrd="0" destOrd="0" presId="urn:microsoft.com/office/officeart/2005/8/layout/vProcess5"/>
    <dgm:cxn modelId="{86F88ACB-8E38-5C4C-8B65-8CA3AAB92149}" type="presOf" srcId="{CDF3E1DA-BAC7-A54F-8F83-96B685A6F24B}" destId="{BE2FF778-F1A2-E94D-B753-E96399ABC540}" srcOrd="1" destOrd="0" presId="urn:microsoft.com/office/officeart/2005/8/layout/vProcess5"/>
    <dgm:cxn modelId="{17A140DC-0297-E14D-AF52-07319617BE74}" type="presOf" srcId="{D4C6C173-4FAB-A14A-A1A7-62C83C7A52A5}" destId="{A35A3ADF-27DC-3449-8582-48454CEE3C9E}" srcOrd="0" destOrd="0" presId="urn:microsoft.com/office/officeart/2005/8/layout/vProcess5"/>
    <dgm:cxn modelId="{F12DDEDE-392D-AC4C-A7AF-5AA28CD264BA}" srcId="{DF2701FA-67CA-174C-B982-89F97C0AF2E6}" destId="{CDF3E1DA-BAC7-A54F-8F83-96B685A6F24B}" srcOrd="1" destOrd="0" parTransId="{B58B1A25-C3C9-B740-8BFA-E242FF5F8A13}" sibTransId="{6D0CB8E6-826E-164F-A024-133ED4144455}"/>
    <dgm:cxn modelId="{CC77CCE1-B71E-B545-9B4B-259971B6746E}" type="presOf" srcId="{CDF3E1DA-BAC7-A54F-8F83-96B685A6F24B}" destId="{9A6712DF-C153-B74C-A45F-C777AC52F4F3}" srcOrd="0" destOrd="0" presId="urn:microsoft.com/office/officeart/2005/8/layout/vProcess5"/>
    <dgm:cxn modelId="{517E98E5-E354-244F-AFC2-3F6FDBF846C1}" type="presOf" srcId="{6D0CB8E6-826E-164F-A024-133ED4144455}" destId="{C013ED1B-CEA7-1F47-927A-2421949849E2}" srcOrd="0" destOrd="0" presId="urn:microsoft.com/office/officeart/2005/8/layout/vProcess5"/>
    <dgm:cxn modelId="{6CD7D8ED-B004-1B4E-A85F-8B2F5F20C2D1}" type="presOf" srcId="{D4C6C173-4FAB-A14A-A1A7-62C83C7A52A5}" destId="{1D21CA13-E2D9-0D40-8C24-A1E0B46F4CAC}" srcOrd="1" destOrd="0" presId="urn:microsoft.com/office/officeart/2005/8/layout/vProcess5"/>
    <dgm:cxn modelId="{13C8AAF2-9AAB-3F49-9159-CFBF565E23B3}" srcId="{DF2701FA-67CA-174C-B982-89F97C0AF2E6}" destId="{D4C6C173-4FAB-A14A-A1A7-62C83C7A52A5}" srcOrd="2" destOrd="0" parTransId="{9AF3A968-EBC9-C240-A7A0-0707566EFB52}" sibTransId="{09BD1AA6-F612-4F4B-8D3B-23F2B59D798B}"/>
    <dgm:cxn modelId="{B29C25B6-A16E-A140-8CF7-44188CD21613}" type="presParOf" srcId="{CD709DF0-403D-1E43-A519-B4C906D6E51D}" destId="{53A6416C-4B4B-BC4D-B50C-2F49A52E2F16}" srcOrd="0" destOrd="0" presId="urn:microsoft.com/office/officeart/2005/8/layout/vProcess5"/>
    <dgm:cxn modelId="{22956829-5531-584F-B21C-3474BE507BCE}" type="presParOf" srcId="{CD709DF0-403D-1E43-A519-B4C906D6E51D}" destId="{94F10D8E-7C38-C04A-9298-17DA6B5C1912}" srcOrd="1" destOrd="0" presId="urn:microsoft.com/office/officeart/2005/8/layout/vProcess5"/>
    <dgm:cxn modelId="{870119F6-BD65-854B-B7D4-77F42E2BBC9B}" type="presParOf" srcId="{CD709DF0-403D-1E43-A519-B4C906D6E51D}" destId="{9A6712DF-C153-B74C-A45F-C777AC52F4F3}" srcOrd="2" destOrd="0" presId="urn:microsoft.com/office/officeart/2005/8/layout/vProcess5"/>
    <dgm:cxn modelId="{52410924-6220-3F47-A502-1E7C7FE167D7}" type="presParOf" srcId="{CD709DF0-403D-1E43-A519-B4C906D6E51D}" destId="{A35A3ADF-27DC-3449-8582-48454CEE3C9E}" srcOrd="3" destOrd="0" presId="urn:microsoft.com/office/officeart/2005/8/layout/vProcess5"/>
    <dgm:cxn modelId="{EF3DE118-115A-7144-9720-2396A01EFFAA}" type="presParOf" srcId="{CD709DF0-403D-1E43-A519-B4C906D6E51D}" destId="{95E81348-CDAB-A949-B7DB-807B15353BF7}" srcOrd="4" destOrd="0" presId="urn:microsoft.com/office/officeart/2005/8/layout/vProcess5"/>
    <dgm:cxn modelId="{27F0675F-DC5E-884D-B626-46E9F51B75AA}" type="presParOf" srcId="{CD709DF0-403D-1E43-A519-B4C906D6E51D}" destId="{C013ED1B-CEA7-1F47-927A-2421949849E2}" srcOrd="5" destOrd="0" presId="urn:microsoft.com/office/officeart/2005/8/layout/vProcess5"/>
    <dgm:cxn modelId="{CCA61698-796A-1D45-81A8-A3BBF94921D4}" type="presParOf" srcId="{CD709DF0-403D-1E43-A519-B4C906D6E51D}" destId="{33986BC8-EBC9-2B46-80F8-B823CDA3D751}" srcOrd="6" destOrd="0" presId="urn:microsoft.com/office/officeart/2005/8/layout/vProcess5"/>
    <dgm:cxn modelId="{224DA8A2-E5DF-884F-823F-32EAD9A312C5}" type="presParOf" srcId="{CD709DF0-403D-1E43-A519-B4C906D6E51D}" destId="{BE2FF778-F1A2-E94D-B753-E96399ABC540}" srcOrd="7" destOrd="0" presId="urn:microsoft.com/office/officeart/2005/8/layout/vProcess5"/>
    <dgm:cxn modelId="{79E36A13-8E75-704D-B01E-073D36366B81}" type="presParOf" srcId="{CD709DF0-403D-1E43-A519-B4C906D6E51D}" destId="{1D21CA13-E2D9-0D40-8C24-A1E0B46F4CAC}"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8D7E21-F2C4-8143-8D6A-C02785B2E677}" type="doc">
      <dgm:prSet loTypeId="urn:microsoft.com/office/officeart/2005/8/layout/arrow6" loCatId="" qsTypeId="urn:microsoft.com/office/officeart/2005/8/quickstyle/simple1" qsCatId="simple" csTypeId="urn:microsoft.com/office/officeart/2005/8/colors/accent1_2" csCatId="accent1" phldr="1"/>
      <dgm:spPr/>
      <dgm:t>
        <a:bodyPr/>
        <a:lstStyle/>
        <a:p>
          <a:endParaRPr lang="en-US"/>
        </a:p>
      </dgm:t>
    </dgm:pt>
    <dgm:pt modelId="{CDC3E989-5E6C-5C4C-A6E3-937C5703B479}">
      <dgm:prSet phldrT="[Text]" custT="1"/>
      <dgm:spPr/>
      <dgm:t>
        <a:bodyPr/>
        <a:lstStyle/>
        <a:p>
          <a:r>
            <a:rPr lang="en-US" sz="1800" dirty="0">
              <a:latin typeface="Verdana" panose="020B0604030504040204" pitchFamily="34" charset="0"/>
              <a:ea typeface="Verdana" panose="020B0604030504040204" pitchFamily="34" charset="0"/>
              <a:cs typeface="Verdana" panose="020B0604030504040204" pitchFamily="34" charset="0"/>
            </a:rPr>
            <a:t>The preamble of the Agreement</a:t>
          </a:r>
        </a:p>
      </dgm:t>
    </dgm:pt>
    <dgm:pt modelId="{8D2D5D83-52D2-0447-A30C-64AE2F5222F6}" type="parTrans" cxnId="{FA4C8776-035E-9E48-979A-CD0D46B7A893}">
      <dgm:prSet/>
      <dgm:spPr/>
      <dgm:t>
        <a:bodyPr/>
        <a:lstStyle/>
        <a:p>
          <a:endParaRPr lang="en-US"/>
        </a:p>
      </dgm:t>
    </dgm:pt>
    <dgm:pt modelId="{AED4FAE5-114D-FE4A-8C39-A0E085BAE610}" type="sibTrans" cxnId="{FA4C8776-035E-9E48-979A-CD0D46B7A893}">
      <dgm:prSet/>
      <dgm:spPr/>
      <dgm:t>
        <a:bodyPr/>
        <a:lstStyle/>
        <a:p>
          <a:endParaRPr lang="en-US"/>
        </a:p>
      </dgm:t>
    </dgm:pt>
    <dgm:pt modelId="{F8F39754-79A8-5A40-9FE2-47891ED9431B}">
      <dgm:prSet phldrT="[Text]" custT="1"/>
      <dgm:spPr/>
      <dgm:t>
        <a:bodyPr/>
        <a:lstStyle/>
        <a:p>
          <a:r>
            <a:rPr lang="en-US" sz="1800" dirty="0">
              <a:latin typeface="Verdana" panose="020B0604030504040204" pitchFamily="34" charset="0"/>
              <a:ea typeface="Verdana" panose="020B0604030504040204" pitchFamily="34" charset="0"/>
              <a:cs typeface="Verdana" panose="020B0604030504040204" pitchFamily="34" charset="0"/>
            </a:rPr>
            <a:t>Specific requirements in the text of the Agreement</a:t>
          </a:r>
        </a:p>
      </dgm:t>
    </dgm:pt>
    <dgm:pt modelId="{80CE0823-6EF7-0144-A5DB-1563A42ADF53}" type="sibTrans" cxnId="{EA935219-F618-AD4C-AB9C-672090030F0D}">
      <dgm:prSet/>
      <dgm:spPr/>
      <dgm:t>
        <a:bodyPr/>
        <a:lstStyle/>
        <a:p>
          <a:endParaRPr lang="en-US"/>
        </a:p>
      </dgm:t>
    </dgm:pt>
    <dgm:pt modelId="{C9D2B786-7C09-534E-AE0D-71966FBB2588}" type="parTrans" cxnId="{EA935219-F618-AD4C-AB9C-672090030F0D}">
      <dgm:prSet/>
      <dgm:spPr/>
      <dgm:t>
        <a:bodyPr/>
        <a:lstStyle/>
        <a:p>
          <a:endParaRPr lang="en-US"/>
        </a:p>
      </dgm:t>
    </dgm:pt>
    <dgm:pt modelId="{FB6647B2-31C2-4949-B17C-F6C6189A8E4F}" type="pres">
      <dgm:prSet presAssocID="{F48D7E21-F2C4-8143-8D6A-C02785B2E677}" presName="compositeShape" presStyleCnt="0">
        <dgm:presLayoutVars>
          <dgm:chMax val="2"/>
          <dgm:dir/>
          <dgm:resizeHandles val="exact"/>
        </dgm:presLayoutVars>
      </dgm:prSet>
      <dgm:spPr/>
    </dgm:pt>
    <dgm:pt modelId="{ADDFE371-5E16-6D4F-819F-9CD90A84329A}" type="pres">
      <dgm:prSet presAssocID="{F48D7E21-F2C4-8143-8D6A-C02785B2E677}" presName="ribbon" presStyleLbl="node1" presStyleIdx="0" presStyleCnt="1"/>
      <dgm:spPr>
        <a:solidFill>
          <a:srgbClr val="7EA6D7"/>
        </a:solidFill>
      </dgm:spPr>
    </dgm:pt>
    <dgm:pt modelId="{CA5CC002-2FBA-5D40-85B3-50B8388E1806}" type="pres">
      <dgm:prSet presAssocID="{F48D7E21-F2C4-8143-8D6A-C02785B2E677}" presName="leftArrowText" presStyleLbl="node1" presStyleIdx="0" presStyleCnt="1">
        <dgm:presLayoutVars>
          <dgm:chMax val="0"/>
          <dgm:bulletEnabled val="1"/>
        </dgm:presLayoutVars>
      </dgm:prSet>
      <dgm:spPr/>
    </dgm:pt>
    <dgm:pt modelId="{B7474B02-E3FA-534F-8AE6-62F07A9AE776}" type="pres">
      <dgm:prSet presAssocID="{F48D7E21-F2C4-8143-8D6A-C02785B2E677}" presName="rightArrowText" presStyleLbl="node1" presStyleIdx="0" presStyleCnt="1">
        <dgm:presLayoutVars>
          <dgm:chMax val="0"/>
          <dgm:bulletEnabled val="1"/>
        </dgm:presLayoutVars>
      </dgm:prSet>
      <dgm:spPr/>
    </dgm:pt>
  </dgm:ptLst>
  <dgm:cxnLst>
    <dgm:cxn modelId="{42C34613-C18E-BB45-9A5E-938DD4E508BA}" type="presOf" srcId="{F8F39754-79A8-5A40-9FE2-47891ED9431B}" destId="{B7474B02-E3FA-534F-8AE6-62F07A9AE776}" srcOrd="0" destOrd="0" presId="urn:microsoft.com/office/officeart/2005/8/layout/arrow6"/>
    <dgm:cxn modelId="{EA935219-F618-AD4C-AB9C-672090030F0D}" srcId="{F48D7E21-F2C4-8143-8D6A-C02785B2E677}" destId="{F8F39754-79A8-5A40-9FE2-47891ED9431B}" srcOrd="1" destOrd="0" parTransId="{C9D2B786-7C09-534E-AE0D-71966FBB2588}" sibTransId="{80CE0823-6EF7-0144-A5DB-1563A42ADF53}"/>
    <dgm:cxn modelId="{8E604E25-C1F4-4D4E-989F-8AECD7A2752F}" type="presOf" srcId="{CDC3E989-5E6C-5C4C-A6E3-937C5703B479}" destId="{CA5CC002-2FBA-5D40-85B3-50B8388E1806}" srcOrd="0" destOrd="0" presId="urn:microsoft.com/office/officeart/2005/8/layout/arrow6"/>
    <dgm:cxn modelId="{665B4441-3BC6-CC46-AB3E-8177F47DD1E8}" type="presOf" srcId="{F48D7E21-F2C4-8143-8D6A-C02785B2E677}" destId="{FB6647B2-31C2-4949-B17C-F6C6189A8E4F}" srcOrd="0" destOrd="0" presId="urn:microsoft.com/office/officeart/2005/8/layout/arrow6"/>
    <dgm:cxn modelId="{FA4C8776-035E-9E48-979A-CD0D46B7A893}" srcId="{F48D7E21-F2C4-8143-8D6A-C02785B2E677}" destId="{CDC3E989-5E6C-5C4C-A6E3-937C5703B479}" srcOrd="0" destOrd="0" parTransId="{8D2D5D83-52D2-0447-A30C-64AE2F5222F6}" sibTransId="{AED4FAE5-114D-FE4A-8C39-A0E085BAE610}"/>
    <dgm:cxn modelId="{EE59C8D5-B8F3-744F-ACC3-F4132AC4F232}" type="presParOf" srcId="{FB6647B2-31C2-4949-B17C-F6C6189A8E4F}" destId="{ADDFE371-5E16-6D4F-819F-9CD90A84329A}" srcOrd="0" destOrd="0" presId="urn:microsoft.com/office/officeart/2005/8/layout/arrow6"/>
    <dgm:cxn modelId="{B6ED4439-BA7A-C64A-82FD-03919D592ED5}" type="presParOf" srcId="{FB6647B2-31C2-4949-B17C-F6C6189A8E4F}" destId="{CA5CC002-2FBA-5D40-85B3-50B8388E1806}" srcOrd="1" destOrd="0" presId="urn:microsoft.com/office/officeart/2005/8/layout/arrow6"/>
    <dgm:cxn modelId="{C1C01AC9-371D-7542-8611-C738CA518BF6}" type="presParOf" srcId="{FB6647B2-31C2-4949-B17C-F6C6189A8E4F}" destId="{B7474B02-E3FA-534F-8AE6-62F07A9AE776}" srcOrd="2" destOrd="0" presId="urn:microsoft.com/office/officeart/2005/8/layout/arrow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1C672AB-8CC5-A84A-9F9F-5A9028BB2DB5}"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CDB6154F-F590-2546-9BE1-CA51B8A35CA1}">
      <dgm:prSet custT="1"/>
      <dgm:spPr>
        <a:ln>
          <a:solidFill>
            <a:srgbClr val="D77701"/>
          </a:solidFill>
        </a:ln>
      </dgm:spPr>
      <dgm:t>
        <a:bodyPr/>
        <a:lstStyle/>
        <a:p>
          <a:r>
            <a:rPr lang="en-GB" sz="1050" dirty="0">
              <a:latin typeface="Verdana" panose="020B0604030504040204" pitchFamily="34" charset="0"/>
              <a:ea typeface="Verdana" panose="020B0604030504040204" pitchFamily="34" charset="0"/>
              <a:cs typeface="Verdana" panose="020B0604030504040204" pitchFamily="34" charset="0"/>
            </a:rPr>
            <a:t>Corruption flourishes in a closed market environment.</a:t>
          </a:r>
          <a:endParaRPr lang="en-DE" sz="1050" dirty="0">
            <a:latin typeface="Verdana" panose="020B0604030504040204" pitchFamily="34" charset="0"/>
            <a:ea typeface="Verdana" panose="020B0604030504040204" pitchFamily="34" charset="0"/>
            <a:cs typeface="Verdana" panose="020B0604030504040204" pitchFamily="34" charset="0"/>
          </a:endParaRPr>
        </a:p>
      </dgm:t>
    </dgm:pt>
    <dgm:pt modelId="{82ECD102-7732-454F-996B-B46C74CF11F5}" type="parTrans" cxnId="{ED4CE23E-7399-5843-BE9D-19A01AC27908}">
      <dgm:prSet/>
      <dgm:spPr>
        <a:ln>
          <a:solidFill>
            <a:srgbClr val="D77701"/>
          </a:solidFill>
        </a:ln>
      </dgm:spPr>
      <dgm:t>
        <a:bodyPr/>
        <a:lstStyle/>
        <a:p>
          <a:endParaRPr lang="en-US"/>
        </a:p>
      </dgm:t>
    </dgm:pt>
    <dgm:pt modelId="{016B3EDC-C22D-4244-90DF-0F111AFDA500}" type="sibTrans" cxnId="{ED4CE23E-7399-5843-BE9D-19A01AC27908}">
      <dgm:prSet/>
      <dgm:spPr/>
      <dgm:t>
        <a:bodyPr/>
        <a:lstStyle/>
        <a:p>
          <a:endParaRPr lang="en-US"/>
        </a:p>
      </dgm:t>
    </dgm:pt>
    <dgm:pt modelId="{EC064354-0B95-BA4F-A1F4-B73472C81FED}">
      <dgm:prSet custT="1"/>
      <dgm:spPr>
        <a:ln>
          <a:solidFill>
            <a:srgbClr val="D77701"/>
          </a:solidFill>
        </a:ln>
      </dgm:spPr>
      <dgm:t>
        <a:bodyPr/>
        <a:lstStyle/>
        <a:p>
          <a:r>
            <a:rPr lang="en-GB" sz="1050" dirty="0">
              <a:latin typeface="Verdana" panose="020B0604030504040204" pitchFamily="34" charset="0"/>
              <a:ea typeface="Verdana" panose="020B0604030504040204" pitchFamily="34" charset="0"/>
              <a:cs typeface="Verdana" panose="020B0604030504040204" pitchFamily="34" charset="0"/>
            </a:rPr>
            <a:t>Strengthens competition and accountability by bringing a broader set of stakeholders (foreign suppliers; foreign governments; NGOs)</a:t>
          </a:r>
          <a:endParaRPr lang="en-DE" sz="1050" dirty="0">
            <a:latin typeface="Verdana" panose="020B0604030504040204" pitchFamily="34" charset="0"/>
            <a:ea typeface="Verdana" panose="020B0604030504040204" pitchFamily="34" charset="0"/>
            <a:cs typeface="Verdana" panose="020B0604030504040204" pitchFamily="34" charset="0"/>
          </a:endParaRPr>
        </a:p>
      </dgm:t>
    </dgm:pt>
    <dgm:pt modelId="{9C3AEB36-384E-934A-817C-A9A7B4DA5604}" type="parTrans" cxnId="{ED170255-6714-9E4D-B26B-7974EC75DC37}">
      <dgm:prSet/>
      <dgm:spPr/>
      <dgm:t>
        <a:bodyPr/>
        <a:lstStyle/>
        <a:p>
          <a:endParaRPr lang="en-US"/>
        </a:p>
      </dgm:t>
    </dgm:pt>
    <dgm:pt modelId="{711A6908-F560-6343-BBA8-2D694F0402EE}" type="sibTrans" cxnId="{ED170255-6714-9E4D-B26B-7974EC75DC37}">
      <dgm:prSet/>
      <dgm:spPr/>
      <dgm:t>
        <a:bodyPr/>
        <a:lstStyle/>
        <a:p>
          <a:endParaRPr lang="en-US"/>
        </a:p>
      </dgm:t>
    </dgm:pt>
    <dgm:pt modelId="{BD1B49F3-4283-B040-A8FB-5FD9919B3000}">
      <dgm:prSet custT="1"/>
      <dgm:spPr>
        <a:ln>
          <a:solidFill>
            <a:srgbClr val="D77701"/>
          </a:solidFill>
        </a:ln>
      </dgm:spPr>
      <dgm:t>
        <a:bodyPr/>
        <a:lstStyle/>
        <a:p>
          <a:r>
            <a:rPr lang="en-GB" sz="1050" dirty="0">
              <a:latin typeface="Verdana" panose="020B0604030504040204" pitchFamily="34" charset="0"/>
              <a:ea typeface="Verdana" panose="020B0604030504040204" pitchFamily="34" charset="0"/>
              <a:cs typeface="Verdana" panose="020B0604030504040204" pitchFamily="34" charset="0"/>
            </a:rPr>
            <a:t>Often coincides with broader reform initiatives including enhanced use of e-procurement tools and professionalization of the procurement workforce</a:t>
          </a:r>
          <a:endParaRPr lang="en-DE" sz="1050" dirty="0">
            <a:latin typeface="Verdana" panose="020B0604030504040204" pitchFamily="34" charset="0"/>
            <a:ea typeface="Verdana" panose="020B0604030504040204" pitchFamily="34" charset="0"/>
            <a:cs typeface="Verdana" panose="020B0604030504040204" pitchFamily="34" charset="0"/>
          </a:endParaRPr>
        </a:p>
      </dgm:t>
    </dgm:pt>
    <dgm:pt modelId="{482F8589-ACEC-DB4F-A1A5-53A86DEBB605}" type="parTrans" cxnId="{F431870B-3C1B-2C46-8F02-12A8B71810E2}">
      <dgm:prSet/>
      <dgm:spPr/>
      <dgm:t>
        <a:bodyPr/>
        <a:lstStyle/>
        <a:p>
          <a:endParaRPr lang="en-US"/>
        </a:p>
      </dgm:t>
    </dgm:pt>
    <dgm:pt modelId="{CE52322F-DBE6-B241-BBFF-ADA5328A7DBE}" type="sibTrans" cxnId="{F431870B-3C1B-2C46-8F02-12A8B71810E2}">
      <dgm:prSet/>
      <dgm:spPr/>
      <dgm:t>
        <a:bodyPr/>
        <a:lstStyle/>
        <a:p>
          <a:endParaRPr lang="en-US"/>
        </a:p>
      </dgm:t>
    </dgm:pt>
    <dgm:pt modelId="{B1498282-060C-074C-8C39-0EA02971C4A9}">
      <dgm:prSet custT="1"/>
      <dgm:spPr>
        <a:ln>
          <a:solidFill>
            <a:srgbClr val="D77701"/>
          </a:solidFill>
        </a:ln>
      </dgm:spPr>
      <dgm:t>
        <a:bodyPr/>
        <a:lstStyle/>
        <a:p>
          <a:r>
            <a:rPr lang="en-US" sz="1050" dirty="0">
              <a:latin typeface="Verdana" panose="020B0604030504040204" pitchFamily="34" charset="0"/>
              <a:ea typeface="Verdana" panose="020B0604030504040204" pitchFamily="34" charset="0"/>
              <a:cs typeface="Verdana" panose="020B0604030504040204" pitchFamily="34" charset="0"/>
            </a:rPr>
            <a:t>Importance of open markets for the prevention </a:t>
          </a:r>
          <a:r>
            <a:rPr lang="en-US" sz="1050" u="none" dirty="0">
              <a:latin typeface="Verdana" panose="020B0604030504040204" pitchFamily="34" charset="0"/>
              <a:ea typeface="Verdana" panose="020B0604030504040204" pitchFamily="34" charset="0"/>
              <a:cs typeface="Verdana" panose="020B0604030504040204" pitchFamily="34" charset="0"/>
            </a:rPr>
            <a:t>of corrupt practices and supplier collusion</a:t>
          </a:r>
          <a:endParaRPr lang="en-DE" sz="1050" u="none" dirty="0">
            <a:latin typeface="Verdana" panose="020B0604030504040204" pitchFamily="34" charset="0"/>
            <a:ea typeface="Verdana" panose="020B0604030504040204" pitchFamily="34" charset="0"/>
            <a:cs typeface="Verdana" panose="020B0604030504040204" pitchFamily="34" charset="0"/>
          </a:endParaRPr>
        </a:p>
      </dgm:t>
    </dgm:pt>
    <dgm:pt modelId="{A703C10B-EF15-9C47-9FE7-3939118DD1AA}" type="parTrans" cxnId="{415C62B6-DFF2-A748-9698-99EC141CBD2E}">
      <dgm:prSet/>
      <dgm:spPr/>
      <dgm:t>
        <a:bodyPr/>
        <a:lstStyle/>
        <a:p>
          <a:endParaRPr lang="en-US"/>
        </a:p>
      </dgm:t>
    </dgm:pt>
    <dgm:pt modelId="{4E3368D3-6F64-4242-9399-D03666A862AD}" type="sibTrans" cxnId="{415C62B6-DFF2-A748-9698-99EC141CBD2E}">
      <dgm:prSet/>
      <dgm:spPr/>
      <dgm:t>
        <a:bodyPr/>
        <a:lstStyle/>
        <a:p>
          <a:endParaRPr lang="en-US"/>
        </a:p>
      </dgm:t>
    </dgm:pt>
    <dgm:pt modelId="{0BAD6444-219A-874E-AF18-47906A4FF6F9}">
      <dgm:prSet custT="1"/>
      <dgm:spPr>
        <a:ln>
          <a:solidFill>
            <a:srgbClr val="D77701"/>
          </a:solidFill>
        </a:ln>
      </dgm:spPr>
      <dgm:t>
        <a:bodyPr/>
        <a:lstStyle/>
        <a:p>
          <a:r>
            <a:rPr lang="en-GB" sz="1050" dirty="0">
              <a:latin typeface="Verdana" panose="020B0604030504040204" pitchFamily="34" charset="0"/>
              <a:ea typeface="Verdana" panose="020B0604030504040204" pitchFamily="34" charset="0"/>
              <a:cs typeface="Verdana" panose="020B0604030504040204" pitchFamily="34" charset="0"/>
            </a:rPr>
            <a:t>Importance of transparency (including through e-procurement) and mechanisms for the engagement of stakeholders (e.g. domestic review bodies)</a:t>
          </a:r>
          <a:endParaRPr lang="en-DE" sz="1050" dirty="0">
            <a:latin typeface="Verdana" panose="020B0604030504040204" pitchFamily="34" charset="0"/>
            <a:ea typeface="Verdana" panose="020B0604030504040204" pitchFamily="34" charset="0"/>
            <a:cs typeface="Verdana" panose="020B0604030504040204" pitchFamily="34" charset="0"/>
          </a:endParaRPr>
        </a:p>
      </dgm:t>
    </dgm:pt>
    <dgm:pt modelId="{D0BF8847-EAFA-0E4C-BB7E-536CC796B8FB}" type="parTrans" cxnId="{580E2FCE-2F51-B74C-A711-BC4E2857EFF5}">
      <dgm:prSet/>
      <dgm:spPr/>
      <dgm:t>
        <a:bodyPr/>
        <a:lstStyle/>
        <a:p>
          <a:endParaRPr lang="en-US"/>
        </a:p>
      </dgm:t>
    </dgm:pt>
    <dgm:pt modelId="{7157830E-014F-434A-85D3-54A1FFC40B50}" type="sibTrans" cxnId="{580E2FCE-2F51-B74C-A711-BC4E2857EFF5}">
      <dgm:prSet/>
      <dgm:spPr/>
      <dgm:t>
        <a:bodyPr/>
        <a:lstStyle/>
        <a:p>
          <a:endParaRPr lang="en-US"/>
        </a:p>
      </dgm:t>
    </dgm:pt>
    <dgm:pt modelId="{0B7256DA-3067-0347-A662-9090EAEEFAFC}">
      <dgm:prSet custT="1"/>
      <dgm:spPr>
        <a:ln>
          <a:solidFill>
            <a:srgbClr val="D77701"/>
          </a:solidFill>
        </a:ln>
      </dgm:spPr>
      <dgm:t>
        <a:bodyPr/>
        <a:lstStyle/>
        <a:p>
          <a:r>
            <a:rPr lang="en-GB" sz="1050" dirty="0">
              <a:latin typeface="Verdana" panose="020B0604030504040204" pitchFamily="34" charset="0"/>
              <a:ea typeface="Verdana" panose="020B0604030504040204" pitchFamily="34" charset="0"/>
              <a:cs typeface="Verdana" panose="020B0604030504040204" pitchFamily="34" charset="0"/>
            </a:rPr>
            <a:t>Market opening as an antidote to supplier collusion.</a:t>
          </a:r>
          <a:endParaRPr lang="en-DE" sz="1050" dirty="0">
            <a:latin typeface="Verdana" panose="020B0604030504040204" pitchFamily="34" charset="0"/>
            <a:ea typeface="Verdana" panose="020B0604030504040204" pitchFamily="34" charset="0"/>
            <a:cs typeface="Verdana" panose="020B0604030504040204" pitchFamily="34" charset="0"/>
          </a:endParaRPr>
        </a:p>
      </dgm:t>
    </dgm:pt>
    <dgm:pt modelId="{F40C1279-8BD3-394C-B4D1-7D3AD0F0FEBB}" type="parTrans" cxnId="{8E44802C-58B2-9749-88D6-DA41F1332493}">
      <dgm:prSet/>
      <dgm:spPr>
        <a:ln>
          <a:solidFill>
            <a:srgbClr val="D77701"/>
          </a:solidFill>
        </a:ln>
      </dgm:spPr>
      <dgm:t>
        <a:bodyPr/>
        <a:lstStyle/>
        <a:p>
          <a:endParaRPr lang="en-US"/>
        </a:p>
      </dgm:t>
    </dgm:pt>
    <dgm:pt modelId="{7BF53DE5-AD02-6743-90E1-555A9AB6DE63}" type="sibTrans" cxnId="{8E44802C-58B2-9749-88D6-DA41F1332493}">
      <dgm:prSet/>
      <dgm:spPr/>
      <dgm:t>
        <a:bodyPr/>
        <a:lstStyle/>
        <a:p>
          <a:endParaRPr lang="en-US"/>
        </a:p>
      </dgm:t>
    </dgm:pt>
    <dgm:pt modelId="{9B7DD77B-E992-AB42-9986-6541651D520F}">
      <dgm:prSet custT="1"/>
      <dgm:spPr>
        <a:ln>
          <a:solidFill>
            <a:srgbClr val="D77701"/>
          </a:solidFill>
        </a:ln>
      </dgm:spPr>
      <dgm:t>
        <a:bodyPr/>
        <a:lstStyle/>
        <a:p>
          <a:r>
            <a:rPr lang="en-GB" sz="1050" dirty="0">
              <a:latin typeface="Verdana" panose="020B0604030504040204" pitchFamily="34" charset="0"/>
              <a:ea typeface="Verdana" panose="020B0604030504040204" pitchFamily="34" charset="0"/>
              <a:cs typeface="Verdana" panose="020B0604030504040204" pitchFamily="34" charset="0"/>
            </a:rPr>
            <a:t>GPA participation as a catalyst for necessary internal reforms.</a:t>
          </a:r>
          <a:endParaRPr lang="en-DE" sz="1050" dirty="0">
            <a:latin typeface="Verdana" panose="020B0604030504040204" pitchFamily="34" charset="0"/>
            <a:ea typeface="Verdana" panose="020B0604030504040204" pitchFamily="34" charset="0"/>
            <a:cs typeface="Verdana" panose="020B0604030504040204" pitchFamily="34" charset="0"/>
          </a:endParaRPr>
        </a:p>
      </dgm:t>
    </dgm:pt>
    <dgm:pt modelId="{741B3331-3A74-3149-B705-DBD690012C18}" type="parTrans" cxnId="{C2704F4C-CEDA-B440-A5CA-32018F60EF7C}">
      <dgm:prSet/>
      <dgm:spPr>
        <a:ln>
          <a:solidFill>
            <a:srgbClr val="D77701"/>
          </a:solidFill>
        </a:ln>
      </dgm:spPr>
      <dgm:t>
        <a:bodyPr/>
        <a:lstStyle/>
        <a:p>
          <a:endParaRPr lang="en-US"/>
        </a:p>
      </dgm:t>
    </dgm:pt>
    <dgm:pt modelId="{9989FA0E-308B-0E44-836A-1F3DF4CE1D80}" type="sibTrans" cxnId="{C2704F4C-CEDA-B440-A5CA-32018F60EF7C}">
      <dgm:prSet/>
      <dgm:spPr/>
      <dgm:t>
        <a:bodyPr/>
        <a:lstStyle/>
        <a:p>
          <a:endParaRPr lang="en-US"/>
        </a:p>
      </dgm:t>
    </dgm:pt>
    <dgm:pt modelId="{0A2FE28D-7AF4-1A40-9FC6-FE2E20C46877}">
      <dgm:prSet custT="1"/>
      <dgm:spPr>
        <a:ln>
          <a:solidFill>
            <a:srgbClr val="D77701"/>
          </a:solidFill>
        </a:ln>
      </dgm:spPr>
      <dgm:t>
        <a:bodyPr/>
        <a:lstStyle/>
        <a:p>
          <a:r>
            <a:rPr lang="en-GB" sz="1050" b="1" dirty="0">
              <a:latin typeface="Verdana" panose="020B0604030504040204" pitchFamily="34" charset="0"/>
              <a:ea typeface="Verdana" panose="020B0604030504040204" pitchFamily="34" charset="0"/>
              <a:cs typeface="Verdana" panose="020B0604030504040204" pitchFamily="34" charset="0"/>
            </a:rPr>
            <a:t>Economies joining the GPA  in part for these reasons (Ukraine, Moldova, Montenegro)</a:t>
          </a:r>
          <a:endParaRPr lang="en-DE" sz="1050" b="1" dirty="0">
            <a:latin typeface="Verdana" panose="020B0604030504040204" pitchFamily="34" charset="0"/>
            <a:ea typeface="Verdana" panose="020B0604030504040204" pitchFamily="34" charset="0"/>
            <a:cs typeface="Verdana" panose="020B0604030504040204" pitchFamily="34" charset="0"/>
          </a:endParaRPr>
        </a:p>
      </dgm:t>
    </dgm:pt>
    <dgm:pt modelId="{15E4A037-C81C-4E4C-BD8B-46084EFDC74C}" type="parTrans" cxnId="{AF17B837-6B42-4249-898C-C8C86B41BB26}">
      <dgm:prSet/>
      <dgm:spPr>
        <a:ln>
          <a:solidFill>
            <a:srgbClr val="D77701"/>
          </a:solidFill>
        </a:ln>
      </dgm:spPr>
      <dgm:t>
        <a:bodyPr/>
        <a:lstStyle/>
        <a:p>
          <a:endParaRPr lang="en-US"/>
        </a:p>
      </dgm:t>
    </dgm:pt>
    <dgm:pt modelId="{A05ECFAC-0F09-194E-A1A9-B7BF14D1CD68}" type="sibTrans" cxnId="{AF17B837-6B42-4249-898C-C8C86B41BB26}">
      <dgm:prSet/>
      <dgm:spPr/>
      <dgm:t>
        <a:bodyPr/>
        <a:lstStyle/>
        <a:p>
          <a:endParaRPr lang="en-US"/>
        </a:p>
      </dgm:t>
    </dgm:pt>
    <dgm:pt modelId="{A4E53FBB-0296-214C-A82B-1025673650AB}" type="pres">
      <dgm:prSet presAssocID="{11C672AB-8CC5-A84A-9F9F-5A9028BB2DB5}" presName="hierChild1" presStyleCnt="0">
        <dgm:presLayoutVars>
          <dgm:chPref val="1"/>
          <dgm:dir/>
          <dgm:animOne val="branch"/>
          <dgm:animLvl val="lvl"/>
          <dgm:resizeHandles/>
        </dgm:presLayoutVars>
      </dgm:prSet>
      <dgm:spPr/>
    </dgm:pt>
    <dgm:pt modelId="{9C5760BC-F661-BF41-9A84-85AFA026972B}" type="pres">
      <dgm:prSet presAssocID="{B1498282-060C-074C-8C39-0EA02971C4A9}" presName="hierRoot1" presStyleCnt="0"/>
      <dgm:spPr/>
    </dgm:pt>
    <dgm:pt modelId="{AD94F810-EE4D-AD46-A022-6B33302D9AA2}" type="pres">
      <dgm:prSet presAssocID="{B1498282-060C-074C-8C39-0EA02971C4A9}" presName="composite" presStyleCnt="0"/>
      <dgm:spPr/>
    </dgm:pt>
    <dgm:pt modelId="{AD1628D1-B2AA-7145-AF17-849135F2067B}" type="pres">
      <dgm:prSet presAssocID="{B1498282-060C-074C-8C39-0EA02971C4A9}" presName="background" presStyleLbl="node0" presStyleIdx="0" presStyleCnt="4"/>
      <dgm:spPr>
        <a:solidFill>
          <a:srgbClr val="04AE9E"/>
        </a:solidFill>
        <a:ln>
          <a:noFill/>
        </a:ln>
      </dgm:spPr>
    </dgm:pt>
    <dgm:pt modelId="{26FD1E34-CE83-064C-AE13-4C7A8D994549}" type="pres">
      <dgm:prSet presAssocID="{B1498282-060C-074C-8C39-0EA02971C4A9}" presName="text" presStyleLbl="fgAcc0" presStyleIdx="0" presStyleCnt="4">
        <dgm:presLayoutVars>
          <dgm:chPref val="3"/>
        </dgm:presLayoutVars>
      </dgm:prSet>
      <dgm:spPr/>
    </dgm:pt>
    <dgm:pt modelId="{A2FBDBF3-7BAC-ED41-A1B4-81A7C239AA4A}" type="pres">
      <dgm:prSet presAssocID="{B1498282-060C-074C-8C39-0EA02971C4A9}" presName="hierChild2" presStyleCnt="0"/>
      <dgm:spPr/>
    </dgm:pt>
    <dgm:pt modelId="{2A40FE97-411C-E44C-B145-7C80172BCB23}" type="pres">
      <dgm:prSet presAssocID="{82ECD102-7732-454F-996B-B46C74CF11F5}" presName="Name10" presStyleLbl="parChTrans1D2" presStyleIdx="0" presStyleCnt="4"/>
      <dgm:spPr/>
    </dgm:pt>
    <dgm:pt modelId="{6476BFB9-1DEC-2E41-8A8F-0E7F541D3F4B}" type="pres">
      <dgm:prSet presAssocID="{CDB6154F-F590-2546-9BE1-CA51B8A35CA1}" presName="hierRoot2" presStyleCnt="0"/>
      <dgm:spPr/>
    </dgm:pt>
    <dgm:pt modelId="{AA92D214-39BC-7A4D-B509-E256C8F95160}" type="pres">
      <dgm:prSet presAssocID="{CDB6154F-F590-2546-9BE1-CA51B8A35CA1}" presName="composite2" presStyleCnt="0"/>
      <dgm:spPr/>
    </dgm:pt>
    <dgm:pt modelId="{E2E9DE09-7133-2E41-BF63-C7C3A97D72F7}" type="pres">
      <dgm:prSet presAssocID="{CDB6154F-F590-2546-9BE1-CA51B8A35CA1}" presName="background2" presStyleLbl="node2" presStyleIdx="0" presStyleCnt="4"/>
      <dgm:spPr>
        <a:solidFill>
          <a:srgbClr val="84C8BC">
            <a:alpha val="45000"/>
          </a:srgbClr>
        </a:solidFill>
        <a:ln>
          <a:noFill/>
        </a:ln>
      </dgm:spPr>
    </dgm:pt>
    <dgm:pt modelId="{336E8DCD-106F-4247-9157-B83E17C34E9C}" type="pres">
      <dgm:prSet presAssocID="{CDB6154F-F590-2546-9BE1-CA51B8A35CA1}" presName="text2" presStyleLbl="fgAcc2" presStyleIdx="0" presStyleCnt="4">
        <dgm:presLayoutVars>
          <dgm:chPref val="3"/>
        </dgm:presLayoutVars>
      </dgm:prSet>
      <dgm:spPr/>
    </dgm:pt>
    <dgm:pt modelId="{CE4C01E9-A47B-B44F-ABA9-AACFB164160F}" type="pres">
      <dgm:prSet presAssocID="{CDB6154F-F590-2546-9BE1-CA51B8A35CA1}" presName="hierChild3" presStyleCnt="0"/>
      <dgm:spPr/>
    </dgm:pt>
    <dgm:pt modelId="{7A89F6A4-FD02-1742-A238-8503CA6F2CB0}" type="pres">
      <dgm:prSet presAssocID="{EC064354-0B95-BA4F-A1F4-B73472C81FED}" presName="hierRoot1" presStyleCnt="0"/>
      <dgm:spPr/>
    </dgm:pt>
    <dgm:pt modelId="{749E2E9E-5817-0340-B04D-940F4E90694C}" type="pres">
      <dgm:prSet presAssocID="{EC064354-0B95-BA4F-A1F4-B73472C81FED}" presName="composite" presStyleCnt="0"/>
      <dgm:spPr/>
    </dgm:pt>
    <dgm:pt modelId="{322F3618-1F4E-D04E-A4DA-B2CF39562CFC}" type="pres">
      <dgm:prSet presAssocID="{EC064354-0B95-BA4F-A1F4-B73472C81FED}" presName="background" presStyleLbl="node0" presStyleIdx="1" presStyleCnt="4"/>
      <dgm:spPr>
        <a:solidFill>
          <a:srgbClr val="04AE9E"/>
        </a:solidFill>
        <a:ln>
          <a:noFill/>
        </a:ln>
      </dgm:spPr>
    </dgm:pt>
    <dgm:pt modelId="{6AF1A478-DAA2-654F-8A30-DBA4F3A56B39}" type="pres">
      <dgm:prSet presAssocID="{EC064354-0B95-BA4F-A1F4-B73472C81FED}" presName="text" presStyleLbl="fgAcc0" presStyleIdx="1" presStyleCnt="4">
        <dgm:presLayoutVars>
          <dgm:chPref val="3"/>
        </dgm:presLayoutVars>
      </dgm:prSet>
      <dgm:spPr/>
    </dgm:pt>
    <dgm:pt modelId="{2E83F41D-ADCC-D448-A346-675BF6A6C462}" type="pres">
      <dgm:prSet presAssocID="{EC064354-0B95-BA4F-A1F4-B73472C81FED}" presName="hierChild2" presStyleCnt="0"/>
      <dgm:spPr/>
    </dgm:pt>
    <dgm:pt modelId="{269FBE4D-5CC9-A548-AE35-2813F2254425}" type="pres">
      <dgm:prSet presAssocID="{F40C1279-8BD3-394C-B4D1-7D3AD0F0FEBB}" presName="Name10" presStyleLbl="parChTrans1D2" presStyleIdx="1" presStyleCnt="4"/>
      <dgm:spPr/>
    </dgm:pt>
    <dgm:pt modelId="{C047B90A-54AC-B94A-B3ED-6492783A19E9}" type="pres">
      <dgm:prSet presAssocID="{0B7256DA-3067-0347-A662-9090EAEEFAFC}" presName="hierRoot2" presStyleCnt="0"/>
      <dgm:spPr/>
    </dgm:pt>
    <dgm:pt modelId="{5810F793-FF44-FD4D-86E9-6745449FF386}" type="pres">
      <dgm:prSet presAssocID="{0B7256DA-3067-0347-A662-9090EAEEFAFC}" presName="composite2" presStyleCnt="0"/>
      <dgm:spPr/>
    </dgm:pt>
    <dgm:pt modelId="{55A04760-78E8-7C4F-82C8-2C945C1BA189}" type="pres">
      <dgm:prSet presAssocID="{0B7256DA-3067-0347-A662-9090EAEEFAFC}" presName="background2" presStyleLbl="node2" presStyleIdx="1" presStyleCnt="4"/>
      <dgm:spPr>
        <a:solidFill>
          <a:srgbClr val="84C8BC">
            <a:alpha val="45000"/>
          </a:srgbClr>
        </a:solidFill>
        <a:ln>
          <a:noFill/>
        </a:ln>
      </dgm:spPr>
    </dgm:pt>
    <dgm:pt modelId="{284DB9BE-CC92-1242-A8F7-28C998CB3D9A}" type="pres">
      <dgm:prSet presAssocID="{0B7256DA-3067-0347-A662-9090EAEEFAFC}" presName="text2" presStyleLbl="fgAcc2" presStyleIdx="1" presStyleCnt="4">
        <dgm:presLayoutVars>
          <dgm:chPref val="3"/>
        </dgm:presLayoutVars>
      </dgm:prSet>
      <dgm:spPr/>
    </dgm:pt>
    <dgm:pt modelId="{B1F7E1B2-8DCD-BB42-8A8B-A9A487CD3970}" type="pres">
      <dgm:prSet presAssocID="{0B7256DA-3067-0347-A662-9090EAEEFAFC}" presName="hierChild3" presStyleCnt="0"/>
      <dgm:spPr/>
    </dgm:pt>
    <dgm:pt modelId="{C4A48C72-14D5-7D46-9F31-90825DDB32CF}" type="pres">
      <dgm:prSet presAssocID="{BD1B49F3-4283-B040-A8FB-5FD9919B3000}" presName="hierRoot1" presStyleCnt="0"/>
      <dgm:spPr/>
    </dgm:pt>
    <dgm:pt modelId="{E0BDA5A9-9DBA-C447-A688-328130666703}" type="pres">
      <dgm:prSet presAssocID="{BD1B49F3-4283-B040-A8FB-5FD9919B3000}" presName="composite" presStyleCnt="0"/>
      <dgm:spPr/>
    </dgm:pt>
    <dgm:pt modelId="{D3443761-6776-D743-BFFC-4BD926E6DB43}" type="pres">
      <dgm:prSet presAssocID="{BD1B49F3-4283-B040-A8FB-5FD9919B3000}" presName="background" presStyleLbl="node0" presStyleIdx="2" presStyleCnt="4"/>
      <dgm:spPr>
        <a:solidFill>
          <a:srgbClr val="04AE9E"/>
        </a:solidFill>
        <a:ln>
          <a:noFill/>
        </a:ln>
      </dgm:spPr>
    </dgm:pt>
    <dgm:pt modelId="{1A8F3171-653C-5E49-A3AD-19A039E23AB7}" type="pres">
      <dgm:prSet presAssocID="{BD1B49F3-4283-B040-A8FB-5FD9919B3000}" presName="text" presStyleLbl="fgAcc0" presStyleIdx="2" presStyleCnt="4">
        <dgm:presLayoutVars>
          <dgm:chPref val="3"/>
        </dgm:presLayoutVars>
      </dgm:prSet>
      <dgm:spPr/>
    </dgm:pt>
    <dgm:pt modelId="{64DA8429-C798-DB42-A34E-B37A1CDCD211}" type="pres">
      <dgm:prSet presAssocID="{BD1B49F3-4283-B040-A8FB-5FD9919B3000}" presName="hierChild2" presStyleCnt="0"/>
      <dgm:spPr/>
    </dgm:pt>
    <dgm:pt modelId="{1EB62DA7-B326-7D49-920D-8523F2523F17}" type="pres">
      <dgm:prSet presAssocID="{741B3331-3A74-3149-B705-DBD690012C18}" presName="Name10" presStyleLbl="parChTrans1D2" presStyleIdx="2" presStyleCnt="4"/>
      <dgm:spPr/>
    </dgm:pt>
    <dgm:pt modelId="{4A68DC67-F18F-064C-B29D-E041A4ADC3D2}" type="pres">
      <dgm:prSet presAssocID="{9B7DD77B-E992-AB42-9986-6541651D520F}" presName="hierRoot2" presStyleCnt="0"/>
      <dgm:spPr/>
    </dgm:pt>
    <dgm:pt modelId="{490E0D4A-FD89-A14D-8C49-1D1D0EC9897C}" type="pres">
      <dgm:prSet presAssocID="{9B7DD77B-E992-AB42-9986-6541651D520F}" presName="composite2" presStyleCnt="0"/>
      <dgm:spPr/>
    </dgm:pt>
    <dgm:pt modelId="{E95FEF08-5007-0746-A2D5-CD6F1689FA34}" type="pres">
      <dgm:prSet presAssocID="{9B7DD77B-E992-AB42-9986-6541651D520F}" presName="background2" presStyleLbl="node2" presStyleIdx="2" presStyleCnt="4"/>
      <dgm:spPr>
        <a:solidFill>
          <a:srgbClr val="84C8BC">
            <a:alpha val="45000"/>
          </a:srgbClr>
        </a:solidFill>
        <a:ln>
          <a:noFill/>
        </a:ln>
      </dgm:spPr>
    </dgm:pt>
    <dgm:pt modelId="{965504FA-E0A9-7A4D-AE9D-FD513FC3ED23}" type="pres">
      <dgm:prSet presAssocID="{9B7DD77B-E992-AB42-9986-6541651D520F}" presName="text2" presStyleLbl="fgAcc2" presStyleIdx="2" presStyleCnt="4">
        <dgm:presLayoutVars>
          <dgm:chPref val="3"/>
        </dgm:presLayoutVars>
      </dgm:prSet>
      <dgm:spPr/>
    </dgm:pt>
    <dgm:pt modelId="{11C55AD8-8FC1-4545-A6A8-6D22BAF4EAE0}" type="pres">
      <dgm:prSet presAssocID="{9B7DD77B-E992-AB42-9986-6541651D520F}" presName="hierChild3" presStyleCnt="0"/>
      <dgm:spPr/>
    </dgm:pt>
    <dgm:pt modelId="{EACBD9F9-F1A1-414E-B058-1B18817F00C6}" type="pres">
      <dgm:prSet presAssocID="{0BAD6444-219A-874E-AF18-47906A4FF6F9}" presName="hierRoot1" presStyleCnt="0"/>
      <dgm:spPr/>
    </dgm:pt>
    <dgm:pt modelId="{6E0740CF-F58E-E94C-8864-04F2BFF12B26}" type="pres">
      <dgm:prSet presAssocID="{0BAD6444-219A-874E-AF18-47906A4FF6F9}" presName="composite" presStyleCnt="0"/>
      <dgm:spPr/>
    </dgm:pt>
    <dgm:pt modelId="{2819311F-9E9B-B64B-8861-5C50C5CF0758}" type="pres">
      <dgm:prSet presAssocID="{0BAD6444-219A-874E-AF18-47906A4FF6F9}" presName="background" presStyleLbl="node0" presStyleIdx="3" presStyleCnt="4"/>
      <dgm:spPr>
        <a:solidFill>
          <a:srgbClr val="04AE9E"/>
        </a:solidFill>
        <a:ln>
          <a:noFill/>
        </a:ln>
      </dgm:spPr>
    </dgm:pt>
    <dgm:pt modelId="{92A152FA-7C3F-D74E-ADB3-12F7474F5231}" type="pres">
      <dgm:prSet presAssocID="{0BAD6444-219A-874E-AF18-47906A4FF6F9}" presName="text" presStyleLbl="fgAcc0" presStyleIdx="3" presStyleCnt="4">
        <dgm:presLayoutVars>
          <dgm:chPref val="3"/>
        </dgm:presLayoutVars>
      </dgm:prSet>
      <dgm:spPr/>
    </dgm:pt>
    <dgm:pt modelId="{5309949C-0973-C14B-9C34-1410EA21A4D1}" type="pres">
      <dgm:prSet presAssocID="{0BAD6444-219A-874E-AF18-47906A4FF6F9}" presName="hierChild2" presStyleCnt="0"/>
      <dgm:spPr/>
    </dgm:pt>
    <dgm:pt modelId="{0C4CB088-D358-E74B-8A65-23C5329326EB}" type="pres">
      <dgm:prSet presAssocID="{15E4A037-C81C-4E4C-BD8B-46084EFDC74C}" presName="Name10" presStyleLbl="parChTrans1D2" presStyleIdx="3" presStyleCnt="4"/>
      <dgm:spPr/>
    </dgm:pt>
    <dgm:pt modelId="{4BF7F739-D778-6A47-A75D-DC0C48089426}" type="pres">
      <dgm:prSet presAssocID="{0A2FE28D-7AF4-1A40-9FC6-FE2E20C46877}" presName="hierRoot2" presStyleCnt="0"/>
      <dgm:spPr/>
    </dgm:pt>
    <dgm:pt modelId="{F6E83502-82BD-804C-9961-82CDC9AEA11A}" type="pres">
      <dgm:prSet presAssocID="{0A2FE28D-7AF4-1A40-9FC6-FE2E20C46877}" presName="composite2" presStyleCnt="0"/>
      <dgm:spPr/>
    </dgm:pt>
    <dgm:pt modelId="{1F013520-B476-C244-B6D8-8B1064A90EFB}" type="pres">
      <dgm:prSet presAssocID="{0A2FE28D-7AF4-1A40-9FC6-FE2E20C46877}" presName="background2" presStyleLbl="node2" presStyleIdx="3" presStyleCnt="4"/>
      <dgm:spPr>
        <a:solidFill>
          <a:srgbClr val="84C8BC">
            <a:alpha val="45000"/>
          </a:srgbClr>
        </a:solidFill>
        <a:ln>
          <a:noFill/>
        </a:ln>
      </dgm:spPr>
    </dgm:pt>
    <dgm:pt modelId="{0888E0F6-C653-2F4B-893A-EE84D469212D}" type="pres">
      <dgm:prSet presAssocID="{0A2FE28D-7AF4-1A40-9FC6-FE2E20C46877}" presName="text2" presStyleLbl="fgAcc2" presStyleIdx="3" presStyleCnt="4">
        <dgm:presLayoutVars>
          <dgm:chPref val="3"/>
        </dgm:presLayoutVars>
      </dgm:prSet>
      <dgm:spPr/>
    </dgm:pt>
    <dgm:pt modelId="{F01D6DE7-A8C6-734F-B995-5BF5966B41F3}" type="pres">
      <dgm:prSet presAssocID="{0A2FE28D-7AF4-1A40-9FC6-FE2E20C46877}" presName="hierChild3" presStyleCnt="0"/>
      <dgm:spPr/>
    </dgm:pt>
  </dgm:ptLst>
  <dgm:cxnLst>
    <dgm:cxn modelId="{F431870B-3C1B-2C46-8F02-12A8B71810E2}" srcId="{11C672AB-8CC5-A84A-9F9F-5A9028BB2DB5}" destId="{BD1B49F3-4283-B040-A8FB-5FD9919B3000}" srcOrd="2" destOrd="0" parTransId="{482F8589-ACEC-DB4F-A1A5-53A86DEBB605}" sibTransId="{CE52322F-DBE6-B241-BBFF-ADA5328A7DBE}"/>
    <dgm:cxn modelId="{CB883B14-DD84-0245-A9B6-BA8CF0B1C2EB}" type="presOf" srcId="{CDB6154F-F590-2546-9BE1-CA51B8A35CA1}" destId="{336E8DCD-106F-4247-9157-B83E17C34E9C}" srcOrd="0" destOrd="0" presId="urn:microsoft.com/office/officeart/2005/8/layout/hierarchy1"/>
    <dgm:cxn modelId="{F6031723-9D10-1945-B6D9-6809A1BF6A69}" type="presOf" srcId="{0BAD6444-219A-874E-AF18-47906A4FF6F9}" destId="{92A152FA-7C3F-D74E-ADB3-12F7474F5231}" srcOrd="0" destOrd="0" presId="urn:microsoft.com/office/officeart/2005/8/layout/hierarchy1"/>
    <dgm:cxn modelId="{2E500627-A0CF-E544-B950-CD91C6A2ADEC}" type="presOf" srcId="{F40C1279-8BD3-394C-B4D1-7D3AD0F0FEBB}" destId="{269FBE4D-5CC9-A548-AE35-2813F2254425}" srcOrd="0" destOrd="0" presId="urn:microsoft.com/office/officeart/2005/8/layout/hierarchy1"/>
    <dgm:cxn modelId="{8E44802C-58B2-9749-88D6-DA41F1332493}" srcId="{EC064354-0B95-BA4F-A1F4-B73472C81FED}" destId="{0B7256DA-3067-0347-A662-9090EAEEFAFC}" srcOrd="0" destOrd="0" parTransId="{F40C1279-8BD3-394C-B4D1-7D3AD0F0FEBB}" sibTransId="{7BF53DE5-AD02-6743-90E1-555A9AB6DE63}"/>
    <dgm:cxn modelId="{AF17B837-6B42-4249-898C-C8C86B41BB26}" srcId="{0BAD6444-219A-874E-AF18-47906A4FF6F9}" destId="{0A2FE28D-7AF4-1A40-9FC6-FE2E20C46877}" srcOrd="0" destOrd="0" parTransId="{15E4A037-C81C-4E4C-BD8B-46084EFDC74C}" sibTransId="{A05ECFAC-0F09-194E-A1A9-B7BF14D1CD68}"/>
    <dgm:cxn modelId="{ED4CE23E-7399-5843-BE9D-19A01AC27908}" srcId="{B1498282-060C-074C-8C39-0EA02971C4A9}" destId="{CDB6154F-F590-2546-9BE1-CA51B8A35CA1}" srcOrd="0" destOrd="0" parTransId="{82ECD102-7732-454F-996B-B46C74CF11F5}" sibTransId="{016B3EDC-C22D-4244-90DF-0F111AFDA500}"/>
    <dgm:cxn modelId="{C2704F4C-CEDA-B440-A5CA-32018F60EF7C}" srcId="{BD1B49F3-4283-B040-A8FB-5FD9919B3000}" destId="{9B7DD77B-E992-AB42-9986-6541651D520F}" srcOrd="0" destOrd="0" parTransId="{741B3331-3A74-3149-B705-DBD690012C18}" sibTransId="{9989FA0E-308B-0E44-836A-1F3DF4CE1D80}"/>
    <dgm:cxn modelId="{5B9F2A70-9FE7-B144-9BAF-4C58C8B66C53}" type="presOf" srcId="{11C672AB-8CC5-A84A-9F9F-5A9028BB2DB5}" destId="{A4E53FBB-0296-214C-A82B-1025673650AB}" srcOrd="0" destOrd="0" presId="urn:microsoft.com/office/officeart/2005/8/layout/hierarchy1"/>
    <dgm:cxn modelId="{ED170255-6714-9E4D-B26B-7974EC75DC37}" srcId="{11C672AB-8CC5-A84A-9F9F-5A9028BB2DB5}" destId="{EC064354-0B95-BA4F-A1F4-B73472C81FED}" srcOrd="1" destOrd="0" parTransId="{9C3AEB36-384E-934A-817C-A9A7B4DA5604}" sibTransId="{711A6908-F560-6343-BBA8-2D694F0402EE}"/>
    <dgm:cxn modelId="{A7A3B67C-53B3-5243-8064-A7EDD589AAB2}" type="presOf" srcId="{0B7256DA-3067-0347-A662-9090EAEEFAFC}" destId="{284DB9BE-CC92-1242-A8F7-28C998CB3D9A}" srcOrd="0" destOrd="0" presId="urn:microsoft.com/office/officeart/2005/8/layout/hierarchy1"/>
    <dgm:cxn modelId="{099B3081-7F6F-7D4A-A66F-4F3FB765EBA4}" type="presOf" srcId="{BD1B49F3-4283-B040-A8FB-5FD9919B3000}" destId="{1A8F3171-653C-5E49-A3AD-19A039E23AB7}" srcOrd="0" destOrd="0" presId="urn:microsoft.com/office/officeart/2005/8/layout/hierarchy1"/>
    <dgm:cxn modelId="{0DD76983-0CAB-EA47-A62E-C588BD64FF28}" type="presOf" srcId="{15E4A037-C81C-4E4C-BD8B-46084EFDC74C}" destId="{0C4CB088-D358-E74B-8A65-23C5329326EB}" srcOrd="0" destOrd="0" presId="urn:microsoft.com/office/officeart/2005/8/layout/hierarchy1"/>
    <dgm:cxn modelId="{841262A2-DEE0-F844-9D53-C4E451F78152}" type="presOf" srcId="{82ECD102-7732-454F-996B-B46C74CF11F5}" destId="{2A40FE97-411C-E44C-B145-7C80172BCB23}" srcOrd="0" destOrd="0" presId="urn:microsoft.com/office/officeart/2005/8/layout/hierarchy1"/>
    <dgm:cxn modelId="{415C62B6-DFF2-A748-9698-99EC141CBD2E}" srcId="{11C672AB-8CC5-A84A-9F9F-5A9028BB2DB5}" destId="{B1498282-060C-074C-8C39-0EA02971C4A9}" srcOrd="0" destOrd="0" parTransId="{A703C10B-EF15-9C47-9FE7-3939118DD1AA}" sibTransId="{4E3368D3-6F64-4242-9399-D03666A862AD}"/>
    <dgm:cxn modelId="{AF1F76BE-4416-A647-B794-4507E58643CB}" type="presOf" srcId="{741B3331-3A74-3149-B705-DBD690012C18}" destId="{1EB62DA7-B326-7D49-920D-8523F2523F17}" srcOrd="0" destOrd="0" presId="urn:microsoft.com/office/officeart/2005/8/layout/hierarchy1"/>
    <dgm:cxn modelId="{8C66AEC0-0EAC-A843-B627-8DBFE9E6ED74}" type="presOf" srcId="{EC064354-0B95-BA4F-A1F4-B73472C81FED}" destId="{6AF1A478-DAA2-654F-8A30-DBA4F3A56B39}" srcOrd="0" destOrd="0" presId="urn:microsoft.com/office/officeart/2005/8/layout/hierarchy1"/>
    <dgm:cxn modelId="{580E2FCE-2F51-B74C-A711-BC4E2857EFF5}" srcId="{11C672AB-8CC5-A84A-9F9F-5A9028BB2DB5}" destId="{0BAD6444-219A-874E-AF18-47906A4FF6F9}" srcOrd="3" destOrd="0" parTransId="{D0BF8847-EAFA-0E4C-BB7E-536CC796B8FB}" sibTransId="{7157830E-014F-434A-85D3-54A1FFC40B50}"/>
    <dgm:cxn modelId="{EA14A7DA-D184-0E4B-8789-CD1377A3B9CA}" type="presOf" srcId="{B1498282-060C-074C-8C39-0EA02971C4A9}" destId="{26FD1E34-CE83-064C-AE13-4C7A8D994549}" srcOrd="0" destOrd="0" presId="urn:microsoft.com/office/officeart/2005/8/layout/hierarchy1"/>
    <dgm:cxn modelId="{6BDADDDD-A457-AF40-BF54-5F1AAD3E1BD8}" type="presOf" srcId="{0A2FE28D-7AF4-1A40-9FC6-FE2E20C46877}" destId="{0888E0F6-C653-2F4B-893A-EE84D469212D}" srcOrd="0" destOrd="0" presId="urn:microsoft.com/office/officeart/2005/8/layout/hierarchy1"/>
    <dgm:cxn modelId="{DC444EE9-A0AF-134C-BC8C-605CC750CB0C}" type="presOf" srcId="{9B7DD77B-E992-AB42-9986-6541651D520F}" destId="{965504FA-E0A9-7A4D-AE9D-FD513FC3ED23}" srcOrd="0" destOrd="0" presId="urn:microsoft.com/office/officeart/2005/8/layout/hierarchy1"/>
    <dgm:cxn modelId="{D68B13AD-440B-7B43-A2A2-B670BAE59346}" type="presParOf" srcId="{A4E53FBB-0296-214C-A82B-1025673650AB}" destId="{9C5760BC-F661-BF41-9A84-85AFA026972B}" srcOrd="0" destOrd="0" presId="urn:microsoft.com/office/officeart/2005/8/layout/hierarchy1"/>
    <dgm:cxn modelId="{CE99F601-7497-F348-B57B-9A804C12F82A}" type="presParOf" srcId="{9C5760BC-F661-BF41-9A84-85AFA026972B}" destId="{AD94F810-EE4D-AD46-A022-6B33302D9AA2}" srcOrd="0" destOrd="0" presId="urn:microsoft.com/office/officeart/2005/8/layout/hierarchy1"/>
    <dgm:cxn modelId="{BF3704EF-F7D0-7941-8576-4F4F90DC761B}" type="presParOf" srcId="{AD94F810-EE4D-AD46-A022-6B33302D9AA2}" destId="{AD1628D1-B2AA-7145-AF17-849135F2067B}" srcOrd="0" destOrd="0" presId="urn:microsoft.com/office/officeart/2005/8/layout/hierarchy1"/>
    <dgm:cxn modelId="{06D5237D-1763-D443-9ACE-1BBB664B6880}" type="presParOf" srcId="{AD94F810-EE4D-AD46-A022-6B33302D9AA2}" destId="{26FD1E34-CE83-064C-AE13-4C7A8D994549}" srcOrd="1" destOrd="0" presId="urn:microsoft.com/office/officeart/2005/8/layout/hierarchy1"/>
    <dgm:cxn modelId="{B1AFB0F2-200A-4640-87CB-87FE1EF20AF6}" type="presParOf" srcId="{9C5760BC-F661-BF41-9A84-85AFA026972B}" destId="{A2FBDBF3-7BAC-ED41-A1B4-81A7C239AA4A}" srcOrd="1" destOrd="0" presId="urn:microsoft.com/office/officeart/2005/8/layout/hierarchy1"/>
    <dgm:cxn modelId="{142F9319-C537-2543-AF27-721628FA1DBA}" type="presParOf" srcId="{A2FBDBF3-7BAC-ED41-A1B4-81A7C239AA4A}" destId="{2A40FE97-411C-E44C-B145-7C80172BCB23}" srcOrd="0" destOrd="0" presId="urn:microsoft.com/office/officeart/2005/8/layout/hierarchy1"/>
    <dgm:cxn modelId="{16E6D436-FE95-9C44-9B60-4E0FF5B807D0}" type="presParOf" srcId="{A2FBDBF3-7BAC-ED41-A1B4-81A7C239AA4A}" destId="{6476BFB9-1DEC-2E41-8A8F-0E7F541D3F4B}" srcOrd="1" destOrd="0" presId="urn:microsoft.com/office/officeart/2005/8/layout/hierarchy1"/>
    <dgm:cxn modelId="{A4C9C8B8-84AE-C84E-BDDE-19AB26E42755}" type="presParOf" srcId="{6476BFB9-1DEC-2E41-8A8F-0E7F541D3F4B}" destId="{AA92D214-39BC-7A4D-B509-E256C8F95160}" srcOrd="0" destOrd="0" presId="urn:microsoft.com/office/officeart/2005/8/layout/hierarchy1"/>
    <dgm:cxn modelId="{C9C11A6B-C62E-B74D-AEC0-FC87F0F20D88}" type="presParOf" srcId="{AA92D214-39BC-7A4D-B509-E256C8F95160}" destId="{E2E9DE09-7133-2E41-BF63-C7C3A97D72F7}" srcOrd="0" destOrd="0" presId="urn:microsoft.com/office/officeart/2005/8/layout/hierarchy1"/>
    <dgm:cxn modelId="{E03FB217-7720-C14C-9353-FF1E755EED17}" type="presParOf" srcId="{AA92D214-39BC-7A4D-B509-E256C8F95160}" destId="{336E8DCD-106F-4247-9157-B83E17C34E9C}" srcOrd="1" destOrd="0" presId="urn:microsoft.com/office/officeart/2005/8/layout/hierarchy1"/>
    <dgm:cxn modelId="{62DA21F5-7616-FE48-B461-E7334AEC45F8}" type="presParOf" srcId="{6476BFB9-1DEC-2E41-8A8F-0E7F541D3F4B}" destId="{CE4C01E9-A47B-B44F-ABA9-AACFB164160F}" srcOrd="1" destOrd="0" presId="urn:microsoft.com/office/officeart/2005/8/layout/hierarchy1"/>
    <dgm:cxn modelId="{3DA9A650-93CB-3144-91BB-1E7EF31948AB}" type="presParOf" srcId="{A4E53FBB-0296-214C-A82B-1025673650AB}" destId="{7A89F6A4-FD02-1742-A238-8503CA6F2CB0}" srcOrd="1" destOrd="0" presId="urn:microsoft.com/office/officeart/2005/8/layout/hierarchy1"/>
    <dgm:cxn modelId="{FE60AC9F-E728-B944-B280-2913DA0A765B}" type="presParOf" srcId="{7A89F6A4-FD02-1742-A238-8503CA6F2CB0}" destId="{749E2E9E-5817-0340-B04D-940F4E90694C}" srcOrd="0" destOrd="0" presId="urn:microsoft.com/office/officeart/2005/8/layout/hierarchy1"/>
    <dgm:cxn modelId="{293F2940-A187-A849-AE58-6A68457247E5}" type="presParOf" srcId="{749E2E9E-5817-0340-B04D-940F4E90694C}" destId="{322F3618-1F4E-D04E-A4DA-B2CF39562CFC}" srcOrd="0" destOrd="0" presId="urn:microsoft.com/office/officeart/2005/8/layout/hierarchy1"/>
    <dgm:cxn modelId="{E942FA9B-C6B3-484F-9CBF-8A916D7E900C}" type="presParOf" srcId="{749E2E9E-5817-0340-B04D-940F4E90694C}" destId="{6AF1A478-DAA2-654F-8A30-DBA4F3A56B39}" srcOrd="1" destOrd="0" presId="urn:microsoft.com/office/officeart/2005/8/layout/hierarchy1"/>
    <dgm:cxn modelId="{62C0E4AE-99B7-A149-B241-39AF43097D2E}" type="presParOf" srcId="{7A89F6A4-FD02-1742-A238-8503CA6F2CB0}" destId="{2E83F41D-ADCC-D448-A346-675BF6A6C462}" srcOrd="1" destOrd="0" presId="urn:microsoft.com/office/officeart/2005/8/layout/hierarchy1"/>
    <dgm:cxn modelId="{B20D7339-DCC7-4A48-AD84-8BE795379BEA}" type="presParOf" srcId="{2E83F41D-ADCC-D448-A346-675BF6A6C462}" destId="{269FBE4D-5CC9-A548-AE35-2813F2254425}" srcOrd="0" destOrd="0" presId="urn:microsoft.com/office/officeart/2005/8/layout/hierarchy1"/>
    <dgm:cxn modelId="{E5B5F69C-7A14-A344-8686-6154CFD007FF}" type="presParOf" srcId="{2E83F41D-ADCC-D448-A346-675BF6A6C462}" destId="{C047B90A-54AC-B94A-B3ED-6492783A19E9}" srcOrd="1" destOrd="0" presId="urn:microsoft.com/office/officeart/2005/8/layout/hierarchy1"/>
    <dgm:cxn modelId="{5BED523E-F394-CF4E-A328-369945B7D69A}" type="presParOf" srcId="{C047B90A-54AC-B94A-B3ED-6492783A19E9}" destId="{5810F793-FF44-FD4D-86E9-6745449FF386}" srcOrd="0" destOrd="0" presId="urn:microsoft.com/office/officeart/2005/8/layout/hierarchy1"/>
    <dgm:cxn modelId="{DCE5079B-8BAE-B140-905C-3DC12D1A83DE}" type="presParOf" srcId="{5810F793-FF44-FD4D-86E9-6745449FF386}" destId="{55A04760-78E8-7C4F-82C8-2C945C1BA189}" srcOrd="0" destOrd="0" presId="urn:microsoft.com/office/officeart/2005/8/layout/hierarchy1"/>
    <dgm:cxn modelId="{83039333-1E1E-ED4A-828F-3AD184E3F0D8}" type="presParOf" srcId="{5810F793-FF44-FD4D-86E9-6745449FF386}" destId="{284DB9BE-CC92-1242-A8F7-28C998CB3D9A}" srcOrd="1" destOrd="0" presId="urn:microsoft.com/office/officeart/2005/8/layout/hierarchy1"/>
    <dgm:cxn modelId="{45629823-8900-F741-A607-73F155EB7D72}" type="presParOf" srcId="{C047B90A-54AC-B94A-B3ED-6492783A19E9}" destId="{B1F7E1B2-8DCD-BB42-8A8B-A9A487CD3970}" srcOrd="1" destOrd="0" presId="urn:microsoft.com/office/officeart/2005/8/layout/hierarchy1"/>
    <dgm:cxn modelId="{5EE77ABA-3073-8845-87AE-AFB076806633}" type="presParOf" srcId="{A4E53FBB-0296-214C-A82B-1025673650AB}" destId="{C4A48C72-14D5-7D46-9F31-90825DDB32CF}" srcOrd="2" destOrd="0" presId="urn:microsoft.com/office/officeart/2005/8/layout/hierarchy1"/>
    <dgm:cxn modelId="{2DDFBEED-C6BE-3144-9065-1AD66EA49A4D}" type="presParOf" srcId="{C4A48C72-14D5-7D46-9F31-90825DDB32CF}" destId="{E0BDA5A9-9DBA-C447-A688-328130666703}" srcOrd="0" destOrd="0" presId="urn:microsoft.com/office/officeart/2005/8/layout/hierarchy1"/>
    <dgm:cxn modelId="{607F3D20-126E-D24F-B310-0F2C4136D6E9}" type="presParOf" srcId="{E0BDA5A9-9DBA-C447-A688-328130666703}" destId="{D3443761-6776-D743-BFFC-4BD926E6DB43}" srcOrd="0" destOrd="0" presId="urn:microsoft.com/office/officeart/2005/8/layout/hierarchy1"/>
    <dgm:cxn modelId="{6715E3FB-73D1-8741-8777-77263AC539BB}" type="presParOf" srcId="{E0BDA5A9-9DBA-C447-A688-328130666703}" destId="{1A8F3171-653C-5E49-A3AD-19A039E23AB7}" srcOrd="1" destOrd="0" presId="urn:microsoft.com/office/officeart/2005/8/layout/hierarchy1"/>
    <dgm:cxn modelId="{A6251569-AD68-8E41-BF11-F213E609921E}" type="presParOf" srcId="{C4A48C72-14D5-7D46-9F31-90825DDB32CF}" destId="{64DA8429-C798-DB42-A34E-B37A1CDCD211}" srcOrd="1" destOrd="0" presId="urn:microsoft.com/office/officeart/2005/8/layout/hierarchy1"/>
    <dgm:cxn modelId="{7D17C3A1-1E39-F046-894E-ED1D1FC3C50E}" type="presParOf" srcId="{64DA8429-C798-DB42-A34E-B37A1CDCD211}" destId="{1EB62DA7-B326-7D49-920D-8523F2523F17}" srcOrd="0" destOrd="0" presId="urn:microsoft.com/office/officeart/2005/8/layout/hierarchy1"/>
    <dgm:cxn modelId="{58337E95-3701-914A-A2B7-17CC10B713C8}" type="presParOf" srcId="{64DA8429-C798-DB42-A34E-B37A1CDCD211}" destId="{4A68DC67-F18F-064C-B29D-E041A4ADC3D2}" srcOrd="1" destOrd="0" presId="urn:microsoft.com/office/officeart/2005/8/layout/hierarchy1"/>
    <dgm:cxn modelId="{565E6112-7999-794E-8C61-592398D4004A}" type="presParOf" srcId="{4A68DC67-F18F-064C-B29D-E041A4ADC3D2}" destId="{490E0D4A-FD89-A14D-8C49-1D1D0EC9897C}" srcOrd="0" destOrd="0" presId="urn:microsoft.com/office/officeart/2005/8/layout/hierarchy1"/>
    <dgm:cxn modelId="{06F98EEC-58C7-414D-8AEA-CE9FE302A40E}" type="presParOf" srcId="{490E0D4A-FD89-A14D-8C49-1D1D0EC9897C}" destId="{E95FEF08-5007-0746-A2D5-CD6F1689FA34}" srcOrd="0" destOrd="0" presId="urn:microsoft.com/office/officeart/2005/8/layout/hierarchy1"/>
    <dgm:cxn modelId="{934896BB-6BCE-8744-94EA-F97EB4274467}" type="presParOf" srcId="{490E0D4A-FD89-A14D-8C49-1D1D0EC9897C}" destId="{965504FA-E0A9-7A4D-AE9D-FD513FC3ED23}" srcOrd="1" destOrd="0" presId="urn:microsoft.com/office/officeart/2005/8/layout/hierarchy1"/>
    <dgm:cxn modelId="{3D7E8DA9-D263-A04A-8CFA-B3E3BBAFD72E}" type="presParOf" srcId="{4A68DC67-F18F-064C-B29D-E041A4ADC3D2}" destId="{11C55AD8-8FC1-4545-A6A8-6D22BAF4EAE0}" srcOrd="1" destOrd="0" presId="urn:microsoft.com/office/officeart/2005/8/layout/hierarchy1"/>
    <dgm:cxn modelId="{4B58EB19-158B-6149-9251-60CBA6A04385}" type="presParOf" srcId="{A4E53FBB-0296-214C-A82B-1025673650AB}" destId="{EACBD9F9-F1A1-414E-B058-1B18817F00C6}" srcOrd="3" destOrd="0" presId="urn:microsoft.com/office/officeart/2005/8/layout/hierarchy1"/>
    <dgm:cxn modelId="{54A097D2-5B26-8F41-BE3C-0DBCD48CE040}" type="presParOf" srcId="{EACBD9F9-F1A1-414E-B058-1B18817F00C6}" destId="{6E0740CF-F58E-E94C-8864-04F2BFF12B26}" srcOrd="0" destOrd="0" presId="urn:microsoft.com/office/officeart/2005/8/layout/hierarchy1"/>
    <dgm:cxn modelId="{0022CE1A-FCE1-1842-864A-94ED1E5CA41F}" type="presParOf" srcId="{6E0740CF-F58E-E94C-8864-04F2BFF12B26}" destId="{2819311F-9E9B-B64B-8861-5C50C5CF0758}" srcOrd="0" destOrd="0" presId="urn:microsoft.com/office/officeart/2005/8/layout/hierarchy1"/>
    <dgm:cxn modelId="{FB75D9E3-1271-124F-B234-148963F66F8E}" type="presParOf" srcId="{6E0740CF-F58E-E94C-8864-04F2BFF12B26}" destId="{92A152FA-7C3F-D74E-ADB3-12F7474F5231}" srcOrd="1" destOrd="0" presId="urn:microsoft.com/office/officeart/2005/8/layout/hierarchy1"/>
    <dgm:cxn modelId="{18F83F13-89D5-334F-AA2B-226CCCE79EF4}" type="presParOf" srcId="{EACBD9F9-F1A1-414E-B058-1B18817F00C6}" destId="{5309949C-0973-C14B-9C34-1410EA21A4D1}" srcOrd="1" destOrd="0" presId="urn:microsoft.com/office/officeart/2005/8/layout/hierarchy1"/>
    <dgm:cxn modelId="{0B6BC97D-2055-6B42-BA6F-A5ECC9D41679}" type="presParOf" srcId="{5309949C-0973-C14B-9C34-1410EA21A4D1}" destId="{0C4CB088-D358-E74B-8A65-23C5329326EB}" srcOrd="0" destOrd="0" presId="urn:microsoft.com/office/officeart/2005/8/layout/hierarchy1"/>
    <dgm:cxn modelId="{6EC7D2D2-33B1-3648-865E-C436A9E6D594}" type="presParOf" srcId="{5309949C-0973-C14B-9C34-1410EA21A4D1}" destId="{4BF7F739-D778-6A47-A75D-DC0C48089426}" srcOrd="1" destOrd="0" presId="urn:microsoft.com/office/officeart/2005/8/layout/hierarchy1"/>
    <dgm:cxn modelId="{DB9E06AF-4BC7-C645-B44A-20B92606EAB6}" type="presParOf" srcId="{4BF7F739-D778-6A47-A75D-DC0C48089426}" destId="{F6E83502-82BD-804C-9961-82CDC9AEA11A}" srcOrd="0" destOrd="0" presId="urn:microsoft.com/office/officeart/2005/8/layout/hierarchy1"/>
    <dgm:cxn modelId="{D4114B34-A49D-F44A-8EFE-87590BBC1172}" type="presParOf" srcId="{F6E83502-82BD-804C-9961-82CDC9AEA11A}" destId="{1F013520-B476-C244-B6D8-8B1064A90EFB}" srcOrd="0" destOrd="0" presId="urn:microsoft.com/office/officeart/2005/8/layout/hierarchy1"/>
    <dgm:cxn modelId="{D76A9941-696A-2A41-B4BA-595D169D79A0}" type="presParOf" srcId="{F6E83502-82BD-804C-9961-82CDC9AEA11A}" destId="{0888E0F6-C653-2F4B-893A-EE84D469212D}" srcOrd="1" destOrd="0" presId="urn:microsoft.com/office/officeart/2005/8/layout/hierarchy1"/>
    <dgm:cxn modelId="{3AC63D28-DA72-704D-9D40-97B9392569CF}" type="presParOf" srcId="{4BF7F739-D778-6A47-A75D-DC0C48089426}" destId="{F01D6DE7-A8C6-734F-B995-5BF5966B41F3}"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AFFA279-51B3-3847-A835-EA4B3E9EBA79}" type="doc">
      <dgm:prSet loTypeId="urn:microsoft.com/office/officeart/2005/8/layout/hierarchy4" loCatId="" qsTypeId="urn:microsoft.com/office/officeart/2005/8/quickstyle/simple1" qsCatId="simple" csTypeId="urn:microsoft.com/office/officeart/2005/8/colors/accent1_3" csCatId="accent1" phldr="1"/>
      <dgm:spPr/>
      <dgm:t>
        <a:bodyPr/>
        <a:lstStyle/>
        <a:p>
          <a:endParaRPr lang="en-US"/>
        </a:p>
      </dgm:t>
    </dgm:pt>
    <dgm:pt modelId="{6ED85F5D-D01C-7F4D-AA9C-D9A436F7BCC4}">
      <dgm:prSet/>
      <dgm:spPr>
        <a:solidFill>
          <a:srgbClr val="00539B"/>
        </a:solidFill>
      </dgm:spPr>
      <dgm:t>
        <a:bodyPr/>
        <a:lstStyle/>
        <a:p>
          <a:r>
            <a:rPr lang="en-GB" dirty="0">
              <a:latin typeface="Verdana" panose="020B0604030504040204" pitchFamily="34" charset="0"/>
              <a:ea typeface="Verdana" panose="020B0604030504040204" pitchFamily="34" charset="0"/>
              <a:cs typeface="Verdana" panose="020B0604030504040204" pitchFamily="34" charset="0"/>
            </a:rPr>
            <a:t>Conduct of Procurement </a:t>
          </a:r>
        </a:p>
        <a:p>
          <a:r>
            <a:rPr lang="en-GB" dirty="0">
              <a:latin typeface="Verdana" panose="020B0604030504040204" pitchFamily="34" charset="0"/>
              <a:ea typeface="Verdana" panose="020B0604030504040204" pitchFamily="34" charset="0"/>
              <a:cs typeface="Verdana" panose="020B0604030504040204" pitchFamily="34" charset="0"/>
            </a:rPr>
            <a:t>(Article IV:4)</a:t>
          </a:r>
          <a:endParaRPr lang="en-DE" dirty="0">
            <a:latin typeface="Verdana" panose="020B0604030504040204" pitchFamily="34" charset="0"/>
            <a:ea typeface="Verdana" panose="020B0604030504040204" pitchFamily="34" charset="0"/>
            <a:cs typeface="Verdana" panose="020B0604030504040204" pitchFamily="34" charset="0"/>
          </a:endParaRPr>
        </a:p>
      </dgm:t>
    </dgm:pt>
    <dgm:pt modelId="{E945A35D-0FA1-0A4F-A87F-467BC0C0A1DB}" type="parTrans" cxnId="{2C41C858-6131-B749-A791-CC21D6E14F20}">
      <dgm:prSet/>
      <dgm:spPr/>
      <dgm:t>
        <a:bodyPr/>
        <a:lstStyle/>
        <a:p>
          <a:endParaRPr lang="en-US"/>
        </a:p>
      </dgm:t>
    </dgm:pt>
    <dgm:pt modelId="{0E86E580-4BFA-4140-BD90-8115EC2C81C2}" type="sibTrans" cxnId="{2C41C858-6131-B749-A791-CC21D6E14F20}">
      <dgm:prSet/>
      <dgm:spPr/>
      <dgm:t>
        <a:bodyPr/>
        <a:lstStyle/>
        <a:p>
          <a:endParaRPr lang="en-US"/>
        </a:p>
      </dgm:t>
    </dgm:pt>
    <dgm:pt modelId="{52C1AD56-CCDC-A448-9DDE-3F1B66FC7919}">
      <dgm:prSet/>
      <dgm:spPr>
        <a:solidFill>
          <a:srgbClr val="D77701"/>
        </a:solidFill>
      </dgm:spPr>
      <dgm:t>
        <a:bodyPr/>
        <a:lstStyle/>
        <a:p>
          <a:r>
            <a:rPr lang="en-GB" dirty="0">
              <a:latin typeface="Verdana" panose="020B0604030504040204" pitchFamily="34" charset="0"/>
              <a:ea typeface="Verdana" panose="020B0604030504040204" pitchFamily="34" charset="0"/>
              <a:cs typeface="Verdana" panose="020B0604030504040204" pitchFamily="34" charset="0"/>
            </a:rPr>
            <a:t>A procuring entity shall conduct covered procurement in a </a:t>
          </a:r>
          <a:r>
            <a:rPr lang="en-GB" b="1" dirty="0">
              <a:latin typeface="Verdana" panose="020B0604030504040204" pitchFamily="34" charset="0"/>
              <a:ea typeface="Verdana" panose="020B0604030504040204" pitchFamily="34" charset="0"/>
              <a:cs typeface="Verdana" panose="020B0604030504040204" pitchFamily="34" charset="0"/>
            </a:rPr>
            <a:t>transparent and impartial </a:t>
          </a:r>
          <a:r>
            <a:rPr lang="en-GB" dirty="0">
              <a:latin typeface="Verdana" panose="020B0604030504040204" pitchFamily="34" charset="0"/>
              <a:ea typeface="Verdana" panose="020B0604030504040204" pitchFamily="34" charset="0"/>
              <a:cs typeface="Verdana" panose="020B0604030504040204" pitchFamily="34" charset="0"/>
            </a:rPr>
            <a:t>manner that:</a:t>
          </a:r>
          <a:endParaRPr lang="en-DE" dirty="0">
            <a:latin typeface="Verdana" panose="020B0604030504040204" pitchFamily="34" charset="0"/>
            <a:ea typeface="Verdana" panose="020B0604030504040204" pitchFamily="34" charset="0"/>
            <a:cs typeface="Verdana" panose="020B0604030504040204" pitchFamily="34" charset="0"/>
          </a:endParaRPr>
        </a:p>
      </dgm:t>
    </dgm:pt>
    <dgm:pt modelId="{FFEB1EC9-B740-AC44-B892-40AB60251A34}" type="parTrans" cxnId="{30EA3AC8-53AA-9649-AF43-CB4A63C7A30B}">
      <dgm:prSet/>
      <dgm:spPr/>
      <dgm:t>
        <a:bodyPr/>
        <a:lstStyle/>
        <a:p>
          <a:endParaRPr lang="en-US"/>
        </a:p>
      </dgm:t>
    </dgm:pt>
    <dgm:pt modelId="{2B63430E-82AD-DE48-B683-F507839EC962}" type="sibTrans" cxnId="{30EA3AC8-53AA-9649-AF43-CB4A63C7A30B}">
      <dgm:prSet/>
      <dgm:spPr/>
      <dgm:t>
        <a:bodyPr/>
        <a:lstStyle/>
        <a:p>
          <a:endParaRPr lang="en-US"/>
        </a:p>
      </dgm:t>
    </dgm:pt>
    <dgm:pt modelId="{6CDDC979-EA17-EC41-852D-B576198AB66B}">
      <dgm:prSet/>
      <dgm:spPr>
        <a:solidFill>
          <a:srgbClr val="04AE9E"/>
        </a:solidFill>
      </dgm:spPr>
      <dgm:t>
        <a:bodyPr/>
        <a:lstStyle/>
        <a:p>
          <a:r>
            <a:rPr lang="en-GB" dirty="0">
              <a:latin typeface="Verdana" panose="020B0604030504040204" pitchFamily="34" charset="0"/>
              <a:ea typeface="Verdana" panose="020B0604030504040204" pitchFamily="34" charset="0"/>
              <a:cs typeface="Verdana" panose="020B0604030504040204" pitchFamily="34" charset="0"/>
            </a:rPr>
            <a:t>Is consistent with this Agreement, using methods such as open tendering, selective tendering and limited tendering;</a:t>
          </a:r>
          <a:endParaRPr lang="en-DE" dirty="0">
            <a:latin typeface="Verdana" panose="020B0604030504040204" pitchFamily="34" charset="0"/>
            <a:ea typeface="Verdana" panose="020B0604030504040204" pitchFamily="34" charset="0"/>
            <a:cs typeface="Verdana" panose="020B0604030504040204" pitchFamily="34" charset="0"/>
          </a:endParaRPr>
        </a:p>
      </dgm:t>
    </dgm:pt>
    <dgm:pt modelId="{3F11CA1F-7401-F649-9D4A-F9A01477DA28}" type="parTrans" cxnId="{B1234891-A759-BA41-989C-D9679610888A}">
      <dgm:prSet/>
      <dgm:spPr/>
      <dgm:t>
        <a:bodyPr/>
        <a:lstStyle/>
        <a:p>
          <a:endParaRPr lang="en-US"/>
        </a:p>
      </dgm:t>
    </dgm:pt>
    <dgm:pt modelId="{547643AA-1A8A-6245-9593-7C40D5ED925E}" type="sibTrans" cxnId="{B1234891-A759-BA41-989C-D9679610888A}">
      <dgm:prSet/>
      <dgm:spPr/>
      <dgm:t>
        <a:bodyPr/>
        <a:lstStyle/>
        <a:p>
          <a:endParaRPr lang="en-US"/>
        </a:p>
      </dgm:t>
    </dgm:pt>
    <dgm:pt modelId="{037E2A8E-CC21-2E4A-8F2F-89D5459F1EBF}">
      <dgm:prSet custT="1"/>
      <dgm:spPr>
        <a:solidFill>
          <a:srgbClr val="84C8BC"/>
        </a:solidFill>
      </dgm:spPr>
      <dgm:t>
        <a:bodyPr/>
        <a:lstStyle/>
        <a:p>
          <a:r>
            <a:rPr lang="en-GB" sz="1800" b="1" dirty="0">
              <a:solidFill>
                <a:schemeClr val="bg1"/>
              </a:solidFill>
              <a:latin typeface="Verdana" panose="020B0604030504040204" pitchFamily="34" charset="0"/>
              <a:ea typeface="Verdana" panose="020B0604030504040204" pitchFamily="34" charset="0"/>
              <a:cs typeface="Verdana" panose="020B0604030504040204" pitchFamily="34" charset="0"/>
            </a:rPr>
            <a:t>Avoids conflicts of interest</a:t>
          </a:r>
          <a:endParaRPr lang="en-DE" sz="18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dgm:t>
    </dgm:pt>
    <dgm:pt modelId="{9D7F3332-3A8A-394D-83E1-3F74B0DEEC2E}" type="parTrans" cxnId="{0F143F4E-B15B-A54F-805C-AD5F149EB478}">
      <dgm:prSet/>
      <dgm:spPr/>
      <dgm:t>
        <a:bodyPr/>
        <a:lstStyle/>
        <a:p>
          <a:endParaRPr lang="en-US"/>
        </a:p>
      </dgm:t>
    </dgm:pt>
    <dgm:pt modelId="{0037E8EC-EDD3-884D-9A4F-455987A8E7BC}" type="sibTrans" cxnId="{0F143F4E-B15B-A54F-805C-AD5F149EB478}">
      <dgm:prSet/>
      <dgm:spPr/>
      <dgm:t>
        <a:bodyPr/>
        <a:lstStyle/>
        <a:p>
          <a:endParaRPr lang="en-US"/>
        </a:p>
      </dgm:t>
    </dgm:pt>
    <dgm:pt modelId="{A5ED9ABC-0334-2E48-BC3E-8EC801EB784E}">
      <dgm:prSet custT="1"/>
      <dgm:spPr>
        <a:solidFill>
          <a:srgbClr val="04AE9E"/>
        </a:solidFill>
      </dgm:spPr>
      <dgm:t>
        <a:bodyPr/>
        <a:lstStyle/>
        <a:p>
          <a:r>
            <a:rPr lang="en-GB" sz="1800" b="1" dirty="0">
              <a:solidFill>
                <a:schemeClr val="bg1"/>
              </a:solidFill>
              <a:latin typeface="Verdana" panose="020B0604030504040204" pitchFamily="34" charset="0"/>
              <a:ea typeface="Verdana" panose="020B0604030504040204" pitchFamily="34" charset="0"/>
              <a:cs typeface="Verdana" panose="020B0604030504040204" pitchFamily="34" charset="0"/>
            </a:rPr>
            <a:t>Prevents corrupt practices</a:t>
          </a:r>
          <a:endParaRPr lang="en-DE" sz="18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dgm:t>
    </dgm:pt>
    <dgm:pt modelId="{5662FBFC-21CB-A141-86CF-3F6735A73812}" type="parTrans" cxnId="{FF07CDC4-E64A-A849-95E8-415367021246}">
      <dgm:prSet/>
      <dgm:spPr/>
      <dgm:t>
        <a:bodyPr/>
        <a:lstStyle/>
        <a:p>
          <a:endParaRPr lang="en-US"/>
        </a:p>
      </dgm:t>
    </dgm:pt>
    <dgm:pt modelId="{A2F5C094-3AA6-3148-AC00-CA532489D396}" type="sibTrans" cxnId="{FF07CDC4-E64A-A849-95E8-415367021246}">
      <dgm:prSet/>
      <dgm:spPr/>
      <dgm:t>
        <a:bodyPr/>
        <a:lstStyle/>
        <a:p>
          <a:endParaRPr lang="en-US"/>
        </a:p>
      </dgm:t>
    </dgm:pt>
    <dgm:pt modelId="{C194DF75-C1D1-884C-BE2B-B27B73B1DE13}" type="pres">
      <dgm:prSet presAssocID="{7AFFA279-51B3-3847-A835-EA4B3E9EBA79}" presName="Name0" presStyleCnt="0">
        <dgm:presLayoutVars>
          <dgm:chPref val="1"/>
          <dgm:dir/>
          <dgm:animOne val="branch"/>
          <dgm:animLvl val="lvl"/>
          <dgm:resizeHandles/>
        </dgm:presLayoutVars>
      </dgm:prSet>
      <dgm:spPr/>
    </dgm:pt>
    <dgm:pt modelId="{0C673657-0FB9-AA4A-95B2-2DD0ACF914DB}" type="pres">
      <dgm:prSet presAssocID="{6ED85F5D-D01C-7F4D-AA9C-D9A436F7BCC4}" presName="vertOne" presStyleCnt="0"/>
      <dgm:spPr/>
    </dgm:pt>
    <dgm:pt modelId="{8CD5BAE8-74EE-7B47-8646-F1F0486F7579}" type="pres">
      <dgm:prSet presAssocID="{6ED85F5D-D01C-7F4D-AA9C-D9A436F7BCC4}" presName="txOne" presStyleLbl="node0" presStyleIdx="0" presStyleCnt="1" custLinFactY="-27797" custLinFactNeighborX="-2700" custLinFactNeighborY="-100000">
        <dgm:presLayoutVars>
          <dgm:chPref val="3"/>
        </dgm:presLayoutVars>
      </dgm:prSet>
      <dgm:spPr/>
    </dgm:pt>
    <dgm:pt modelId="{2D9A8FBB-A822-A041-A568-FDE6BADA93EB}" type="pres">
      <dgm:prSet presAssocID="{6ED85F5D-D01C-7F4D-AA9C-D9A436F7BCC4}" presName="parTransOne" presStyleCnt="0"/>
      <dgm:spPr/>
    </dgm:pt>
    <dgm:pt modelId="{34A8FE78-FAAC-2841-B589-A3033117839F}" type="pres">
      <dgm:prSet presAssocID="{6ED85F5D-D01C-7F4D-AA9C-D9A436F7BCC4}" presName="horzOne" presStyleCnt="0"/>
      <dgm:spPr/>
    </dgm:pt>
    <dgm:pt modelId="{B4752649-00D3-8444-80E9-0E11AE1A626A}" type="pres">
      <dgm:prSet presAssocID="{52C1AD56-CCDC-A448-9DDE-3F1B66FC7919}" presName="vertTwo" presStyleCnt="0"/>
      <dgm:spPr/>
    </dgm:pt>
    <dgm:pt modelId="{7DA03AF1-82D5-0F4C-8028-5B2C84E8D906}" type="pres">
      <dgm:prSet presAssocID="{52C1AD56-CCDC-A448-9DDE-3F1B66FC7919}" presName="txTwo" presStyleLbl="node2" presStyleIdx="0" presStyleCnt="1">
        <dgm:presLayoutVars>
          <dgm:chPref val="3"/>
        </dgm:presLayoutVars>
      </dgm:prSet>
      <dgm:spPr/>
    </dgm:pt>
    <dgm:pt modelId="{7031A48C-77FB-4F42-AAB8-46E2D0932701}" type="pres">
      <dgm:prSet presAssocID="{52C1AD56-CCDC-A448-9DDE-3F1B66FC7919}" presName="parTransTwo" presStyleCnt="0"/>
      <dgm:spPr/>
    </dgm:pt>
    <dgm:pt modelId="{BE1570D3-A7FA-E848-B38C-0684B1F42243}" type="pres">
      <dgm:prSet presAssocID="{52C1AD56-CCDC-A448-9DDE-3F1B66FC7919}" presName="horzTwo" presStyleCnt="0"/>
      <dgm:spPr/>
    </dgm:pt>
    <dgm:pt modelId="{3087D87D-2604-9840-AA22-3F8A6F344D7E}" type="pres">
      <dgm:prSet presAssocID="{6CDDC979-EA17-EC41-852D-B576198AB66B}" presName="vertThree" presStyleCnt="0"/>
      <dgm:spPr/>
    </dgm:pt>
    <dgm:pt modelId="{322EAC37-B6A1-EC49-891B-CB1753BE0894}" type="pres">
      <dgm:prSet presAssocID="{6CDDC979-EA17-EC41-852D-B576198AB66B}" presName="txThree" presStyleLbl="node3" presStyleIdx="0" presStyleCnt="3">
        <dgm:presLayoutVars>
          <dgm:chPref val="3"/>
        </dgm:presLayoutVars>
      </dgm:prSet>
      <dgm:spPr/>
    </dgm:pt>
    <dgm:pt modelId="{9E5D23A1-04CA-5F42-BA70-22B781D492E4}" type="pres">
      <dgm:prSet presAssocID="{6CDDC979-EA17-EC41-852D-B576198AB66B}" presName="horzThree" presStyleCnt="0"/>
      <dgm:spPr/>
    </dgm:pt>
    <dgm:pt modelId="{EFB6A7AB-26A2-D043-9AE2-4F8B8B5630F8}" type="pres">
      <dgm:prSet presAssocID="{547643AA-1A8A-6245-9593-7C40D5ED925E}" presName="sibSpaceThree" presStyleCnt="0"/>
      <dgm:spPr/>
    </dgm:pt>
    <dgm:pt modelId="{7D5DD6AA-5744-3F42-A928-CEAA862CAA9D}" type="pres">
      <dgm:prSet presAssocID="{037E2A8E-CC21-2E4A-8F2F-89D5459F1EBF}" presName="vertThree" presStyleCnt="0"/>
      <dgm:spPr/>
    </dgm:pt>
    <dgm:pt modelId="{A27DF9BB-7BCE-1244-95CE-F40538CCE5EA}" type="pres">
      <dgm:prSet presAssocID="{037E2A8E-CC21-2E4A-8F2F-89D5459F1EBF}" presName="txThree" presStyleLbl="node3" presStyleIdx="1" presStyleCnt="3">
        <dgm:presLayoutVars>
          <dgm:chPref val="3"/>
        </dgm:presLayoutVars>
      </dgm:prSet>
      <dgm:spPr/>
    </dgm:pt>
    <dgm:pt modelId="{967E3CB3-DE69-9943-80B5-3C9569B40479}" type="pres">
      <dgm:prSet presAssocID="{037E2A8E-CC21-2E4A-8F2F-89D5459F1EBF}" presName="horzThree" presStyleCnt="0"/>
      <dgm:spPr/>
    </dgm:pt>
    <dgm:pt modelId="{06E8D535-A4C5-AF4A-9B34-81E15C4245FA}" type="pres">
      <dgm:prSet presAssocID="{0037E8EC-EDD3-884D-9A4F-455987A8E7BC}" presName="sibSpaceThree" presStyleCnt="0"/>
      <dgm:spPr/>
    </dgm:pt>
    <dgm:pt modelId="{80C4365F-D529-1A47-824F-C9992E8A3055}" type="pres">
      <dgm:prSet presAssocID="{A5ED9ABC-0334-2E48-BC3E-8EC801EB784E}" presName="vertThree" presStyleCnt="0"/>
      <dgm:spPr/>
    </dgm:pt>
    <dgm:pt modelId="{28DCC167-EE42-D146-BAF1-A7197F257EBA}" type="pres">
      <dgm:prSet presAssocID="{A5ED9ABC-0334-2E48-BC3E-8EC801EB784E}" presName="txThree" presStyleLbl="node3" presStyleIdx="2" presStyleCnt="3">
        <dgm:presLayoutVars>
          <dgm:chPref val="3"/>
        </dgm:presLayoutVars>
      </dgm:prSet>
      <dgm:spPr/>
    </dgm:pt>
    <dgm:pt modelId="{C4691271-57A1-2243-B531-7D39625D9B35}" type="pres">
      <dgm:prSet presAssocID="{A5ED9ABC-0334-2E48-BC3E-8EC801EB784E}" presName="horzThree" presStyleCnt="0"/>
      <dgm:spPr/>
    </dgm:pt>
  </dgm:ptLst>
  <dgm:cxnLst>
    <dgm:cxn modelId="{F325253B-4EC4-BE4A-B614-54E6902E77D6}" type="presOf" srcId="{6CDDC979-EA17-EC41-852D-B576198AB66B}" destId="{322EAC37-B6A1-EC49-891B-CB1753BE0894}" srcOrd="0" destOrd="0" presId="urn:microsoft.com/office/officeart/2005/8/layout/hierarchy4"/>
    <dgm:cxn modelId="{8F926568-CCA2-464D-8BC9-5BB0491997E5}" type="presOf" srcId="{7AFFA279-51B3-3847-A835-EA4B3E9EBA79}" destId="{C194DF75-C1D1-884C-BE2B-B27B73B1DE13}" srcOrd="0" destOrd="0" presId="urn:microsoft.com/office/officeart/2005/8/layout/hierarchy4"/>
    <dgm:cxn modelId="{37E87569-04A7-3C40-AB56-128E71BCD14F}" type="presOf" srcId="{6ED85F5D-D01C-7F4D-AA9C-D9A436F7BCC4}" destId="{8CD5BAE8-74EE-7B47-8646-F1F0486F7579}" srcOrd="0" destOrd="0" presId="urn:microsoft.com/office/officeart/2005/8/layout/hierarchy4"/>
    <dgm:cxn modelId="{0F143F4E-B15B-A54F-805C-AD5F149EB478}" srcId="{52C1AD56-CCDC-A448-9DDE-3F1B66FC7919}" destId="{037E2A8E-CC21-2E4A-8F2F-89D5459F1EBF}" srcOrd="1" destOrd="0" parTransId="{9D7F3332-3A8A-394D-83E1-3F74B0DEEC2E}" sibTransId="{0037E8EC-EDD3-884D-9A4F-455987A8E7BC}"/>
    <dgm:cxn modelId="{2C41C858-6131-B749-A791-CC21D6E14F20}" srcId="{7AFFA279-51B3-3847-A835-EA4B3E9EBA79}" destId="{6ED85F5D-D01C-7F4D-AA9C-D9A436F7BCC4}" srcOrd="0" destOrd="0" parTransId="{E945A35D-0FA1-0A4F-A87F-467BC0C0A1DB}" sibTransId="{0E86E580-4BFA-4140-BD90-8115EC2C81C2}"/>
    <dgm:cxn modelId="{B1234891-A759-BA41-989C-D9679610888A}" srcId="{52C1AD56-CCDC-A448-9DDE-3F1B66FC7919}" destId="{6CDDC979-EA17-EC41-852D-B576198AB66B}" srcOrd="0" destOrd="0" parTransId="{3F11CA1F-7401-F649-9D4A-F9A01477DA28}" sibTransId="{547643AA-1A8A-6245-9593-7C40D5ED925E}"/>
    <dgm:cxn modelId="{DE2FAA92-83D6-A847-B334-DB014C31160F}" type="presOf" srcId="{A5ED9ABC-0334-2E48-BC3E-8EC801EB784E}" destId="{28DCC167-EE42-D146-BAF1-A7197F257EBA}" srcOrd="0" destOrd="0" presId="urn:microsoft.com/office/officeart/2005/8/layout/hierarchy4"/>
    <dgm:cxn modelId="{8EB25CB9-F93A-E34E-8DA1-43421B3AF4A0}" type="presOf" srcId="{037E2A8E-CC21-2E4A-8F2F-89D5459F1EBF}" destId="{A27DF9BB-7BCE-1244-95CE-F40538CCE5EA}" srcOrd="0" destOrd="0" presId="urn:microsoft.com/office/officeart/2005/8/layout/hierarchy4"/>
    <dgm:cxn modelId="{FF07CDC4-E64A-A849-95E8-415367021246}" srcId="{52C1AD56-CCDC-A448-9DDE-3F1B66FC7919}" destId="{A5ED9ABC-0334-2E48-BC3E-8EC801EB784E}" srcOrd="2" destOrd="0" parTransId="{5662FBFC-21CB-A141-86CF-3F6735A73812}" sibTransId="{A2F5C094-3AA6-3148-AC00-CA532489D396}"/>
    <dgm:cxn modelId="{30EA3AC8-53AA-9649-AF43-CB4A63C7A30B}" srcId="{6ED85F5D-D01C-7F4D-AA9C-D9A436F7BCC4}" destId="{52C1AD56-CCDC-A448-9DDE-3F1B66FC7919}" srcOrd="0" destOrd="0" parTransId="{FFEB1EC9-B740-AC44-B892-40AB60251A34}" sibTransId="{2B63430E-82AD-DE48-B683-F507839EC962}"/>
    <dgm:cxn modelId="{C76F16E6-B13E-144B-A006-FD852291648F}" type="presOf" srcId="{52C1AD56-CCDC-A448-9DDE-3F1B66FC7919}" destId="{7DA03AF1-82D5-0F4C-8028-5B2C84E8D906}" srcOrd="0" destOrd="0" presId="urn:microsoft.com/office/officeart/2005/8/layout/hierarchy4"/>
    <dgm:cxn modelId="{C26C70C5-2A4F-6345-9053-A6B62DD3FA9B}" type="presParOf" srcId="{C194DF75-C1D1-884C-BE2B-B27B73B1DE13}" destId="{0C673657-0FB9-AA4A-95B2-2DD0ACF914DB}" srcOrd="0" destOrd="0" presId="urn:microsoft.com/office/officeart/2005/8/layout/hierarchy4"/>
    <dgm:cxn modelId="{174300C3-31AE-964A-AB6F-F55BCC162131}" type="presParOf" srcId="{0C673657-0FB9-AA4A-95B2-2DD0ACF914DB}" destId="{8CD5BAE8-74EE-7B47-8646-F1F0486F7579}" srcOrd="0" destOrd="0" presId="urn:microsoft.com/office/officeart/2005/8/layout/hierarchy4"/>
    <dgm:cxn modelId="{949DBA4F-D222-1E40-B99A-C4AD3B5B5F75}" type="presParOf" srcId="{0C673657-0FB9-AA4A-95B2-2DD0ACF914DB}" destId="{2D9A8FBB-A822-A041-A568-FDE6BADA93EB}" srcOrd="1" destOrd="0" presId="urn:microsoft.com/office/officeart/2005/8/layout/hierarchy4"/>
    <dgm:cxn modelId="{2C95074E-7D3D-2445-8AAD-8D8044AF0089}" type="presParOf" srcId="{0C673657-0FB9-AA4A-95B2-2DD0ACF914DB}" destId="{34A8FE78-FAAC-2841-B589-A3033117839F}" srcOrd="2" destOrd="0" presId="urn:microsoft.com/office/officeart/2005/8/layout/hierarchy4"/>
    <dgm:cxn modelId="{706EC7D1-D3D1-1E42-BBAF-ADEF4B1BB9C9}" type="presParOf" srcId="{34A8FE78-FAAC-2841-B589-A3033117839F}" destId="{B4752649-00D3-8444-80E9-0E11AE1A626A}" srcOrd="0" destOrd="0" presId="urn:microsoft.com/office/officeart/2005/8/layout/hierarchy4"/>
    <dgm:cxn modelId="{947BB2DE-EFE4-8F49-BF15-B11708F606AA}" type="presParOf" srcId="{B4752649-00D3-8444-80E9-0E11AE1A626A}" destId="{7DA03AF1-82D5-0F4C-8028-5B2C84E8D906}" srcOrd="0" destOrd="0" presId="urn:microsoft.com/office/officeart/2005/8/layout/hierarchy4"/>
    <dgm:cxn modelId="{B12F1A37-3EE9-164D-ACA0-C2E6C2987068}" type="presParOf" srcId="{B4752649-00D3-8444-80E9-0E11AE1A626A}" destId="{7031A48C-77FB-4F42-AAB8-46E2D0932701}" srcOrd="1" destOrd="0" presId="urn:microsoft.com/office/officeart/2005/8/layout/hierarchy4"/>
    <dgm:cxn modelId="{AAD4579F-8E9A-6443-A969-077CC4C34507}" type="presParOf" srcId="{B4752649-00D3-8444-80E9-0E11AE1A626A}" destId="{BE1570D3-A7FA-E848-B38C-0684B1F42243}" srcOrd="2" destOrd="0" presId="urn:microsoft.com/office/officeart/2005/8/layout/hierarchy4"/>
    <dgm:cxn modelId="{9974A571-ED97-2842-8CA4-D7D7EEC7F626}" type="presParOf" srcId="{BE1570D3-A7FA-E848-B38C-0684B1F42243}" destId="{3087D87D-2604-9840-AA22-3F8A6F344D7E}" srcOrd="0" destOrd="0" presId="urn:microsoft.com/office/officeart/2005/8/layout/hierarchy4"/>
    <dgm:cxn modelId="{27922254-0FF0-874D-AAB5-FFF9256D4BD8}" type="presParOf" srcId="{3087D87D-2604-9840-AA22-3F8A6F344D7E}" destId="{322EAC37-B6A1-EC49-891B-CB1753BE0894}" srcOrd="0" destOrd="0" presId="urn:microsoft.com/office/officeart/2005/8/layout/hierarchy4"/>
    <dgm:cxn modelId="{FC59B112-826B-3141-8D58-BB863383C041}" type="presParOf" srcId="{3087D87D-2604-9840-AA22-3F8A6F344D7E}" destId="{9E5D23A1-04CA-5F42-BA70-22B781D492E4}" srcOrd="1" destOrd="0" presId="urn:microsoft.com/office/officeart/2005/8/layout/hierarchy4"/>
    <dgm:cxn modelId="{A2A707C6-8257-A744-B0C1-A3F54204FD08}" type="presParOf" srcId="{BE1570D3-A7FA-E848-B38C-0684B1F42243}" destId="{EFB6A7AB-26A2-D043-9AE2-4F8B8B5630F8}" srcOrd="1" destOrd="0" presId="urn:microsoft.com/office/officeart/2005/8/layout/hierarchy4"/>
    <dgm:cxn modelId="{F57A97C1-C43D-3A42-836F-D5F25AA7C780}" type="presParOf" srcId="{BE1570D3-A7FA-E848-B38C-0684B1F42243}" destId="{7D5DD6AA-5744-3F42-A928-CEAA862CAA9D}" srcOrd="2" destOrd="0" presId="urn:microsoft.com/office/officeart/2005/8/layout/hierarchy4"/>
    <dgm:cxn modelId="{704FF549-389D-DC4B-B754-A34DACA0B025}" type="presParOf" srcId="{7D5DD6AA-5744-3F42-A928-CEAA862CAA9D}" destId="{A27DF9BB-7BCE-1244-95CE-F40538CCE5EA}" srcOrd="0" destOrd="0" presId="urn:microsoft.com/office/officeart/2005/8/layout/hierarchy4"/>
    <dgm:cxn modelId="{5B40F17F-43C3-D140-A85A-F1677E371F75}" type="presParOf" srcId="{7D5DD6AA-5744-3F42-A928-CEAA862CAA9D}" destId="{967E3CB3-DE69-9943-80B5-3C9569B40479}" srcOrd="1" destOrd="0" presId="urn:microsoft.com/office/officeart/2005/8/layout/hierarchy4"/>
    <dgm:cxn modelId="{12290008-257D-674C-A374-1EBC4A6ADB79}" type="presParOf" srcId="{BE1570D3-A7FA-E848-B38C-0684B1F42243}" destId="{06E8D535-A4C5-AF4A-9B34-81E15C4245FA}" srcOrd="3" destOrd="0" presId="urn:microsoft.com/office/officeart/2005/8/layout/hierarchy4"/>
    <dgm:cxn modelId="{DC4E6CFA-B765-1645-B810-6EC7C0AA36C4}" type="presParOf" srcId="{BE1570D3-A7FA-E848-B38C-0684B1F42243}" destId="{80C4365F-D529-1A47-824F-C9992E8A3055}" srcOrd="4" destOrd="0" presId="urn:microsoft.com/office/officeart/2005/8/layout/hierarchy4"/>
    <dgm:cxn modelId="{77354604-BBB7-4D41-8BA4-1F3F038C321B}" type="presParOf" srcId="{80C4365F-D529-1A47-824F-C9992E8A3055}" destId="{28DCC167-EE42-D146-BAF1-A7197F257EBA}" srcOrd="0" destOrd="0" presId="urn:microsoft.com/office/officeart/2005/8/layout/hierarchy4"/>
    <dgm:cxn modelId="{725BA491-6BDD-0647-898C-8FEA83FBDA07}" type="presParOf" srcId="{80C4365F-D529-1A47-824F-C9992E8A3055}" destId="{C4691271-57A1-2243-B531-7D39625D9B35}"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0A76B48-DB2A-3D43-AC17-3B12C149236E}" type="doc">
      <dgm:prSet loTypeId="urn:microsoft.com/office/officeart/2005/8/layout/funnel1" loCatId="list" qsTypeId="urn:microsoft.com/office/officeart/2005/8/quickstyle/simple4" qsCatId="simple" csTypeId="urn:microsoft.com/office/officeart/2005/8/colors/accent1_2" csCatId="accent1" phldr="1"/>
      <dgm:spPr/>
    </dgm:pt>
    <dgm:pt modelId="{4794A3CF-B253-384F-A097-7BAB779C3BB3}">
      <dgm:prSet phldrT="[Text]"/>
      <dgm:spPr>
        <a:solidFill>
          <a:srgbClr val="04AE9E"/>
        </a:solidFill>
        <a:ln>
          <a:solidFill>
            <a:schemeClr val="bg1"/>
          </a:solidFill>
        </a:ln>
        <a:effectLst/>
      </dgm:spPr>
      <dgm:t>
        <a:bodyPr/>
        <a:lstStyle/>
        <a:p>
          <a:r>
            <a:rPr lang="en-US" dirty="0"/>
            <a:t>UNCITRAL Model Law</a:t>
          </a:r>
        </a:p>
      </dgm:t>
    </dgm:pt>
    <dgm:pt modelId="{5A47EAAA-E93E-4B47-A9D2-5F42784536F9}" type="parTrans" cxnId="{621ACEF2-5E03-7546-B1EC-874E0CF4BC23}">
      <dgm:prSet/>
      <dgm:spPr/>
      <dgm:t>
        <a:bodyPr/>
        <a:lstStyle/>
        <a:p>
          <a:endParaRPr lang="en-US"/>
        </a:p>
      </dgm:t>
    </dgm:pt>
    <dgm:pt modelId="{7B8D68F3-F1AD-354E-84B2-86B3D53A0FE0}" type="sibTrans" cxnId="{621ACEF2-5E03-7546-B1EC-874E0CF4BC23}">
      <dgm:prSet/>
      <dgm:spPr/>
      <dgm:t>
        <a:bodyPr/>
        <a:lstStyle/>
        <a:p>
          <a:endParaRPr lang="en-US"/>
        </a:p>
      </dgm:t>
    </dgm:pt>
    <dgm:pt modelId="{C1D97857-2D1B-7E45-99E9-6FB2B9830588}">
      <dgm:prSet phldrT="[Text]"/>
      <dgm:spPr>
        <a:solidFill>
          <a:srgbClr val="D77701"/>
        </a:solidFill>
        <a:ln>
          <a:solidFill>
            <a:schemeClr val="bg1"/>
          </a:solidFill>
        </a:ln>
        <a:effectLst/>
      </dgm:spPr>
      <dgm:t>
        <a:bodyPr/>
        <a:lstStyle/>
        <a:p>
          <a:r>
            <a:rPr lang="en-US" dirty="0"/>
            <a:t>EU 2014 Directives</a:t>
          </a:r>
        </a:p>
      </dgm:t>
    </dgm:pt>
    <dgm:pt modelId="{84BD71D2-60A5-0247-80A9-C9D7D76B1EEB}" type="parTrans" cxnId="{27ADB492-7C9E-314E-9F3D-41AAFABACF2E}">
      <dgm:prSet/>
      <dgm:spPr/>
      <dgm:t>
        <a:bodyPr/>
        <a:lstStyle/>
        <a:p>
          <a:endParaRPr lang="en-US"/>
        </a:p>
      </dgm:t>
    </dgm:pt>
    <dgm:pt modelId="{CC61562F-D1D3-9C4D-9206-218211A243AE}" type="sibTrans" cxnId="{27ADB492-7C9E-314E-9F3D-41AAFABACF2E}">
      <dgm:prSet/>
      <dgm:spPr/>
      <dgm:t>
        <a:bodyPr/>
        <a:lstStyle/>
        <a:p>
          <a:endParaRPr lang="en-US"/>
        </a:p>
      </dgm:t>
    </dgm:pt>
    <dgm:pt modelId="{948123BC-C506-1A4D-A9E0-D8186297441A}">
      <dgm:prSet phldrT="[Text]"/>
      <dgm:spPr>
        <a:solidFill>
          <a:srgbClr val="004B93"/>
        </a:solidFill>
        <a:effectLst/>
      </dgm:spPr>
      <dgm:t>
        <a:bodyPr/>
        <a:lstStyle/>
        <a:p>
          <a:r>
            <a:rPr lang="en-US" dirty="0"/>
            <a:t>GPA</a:t>
          </a:r>
        </a:p>
      </dgm:t>
    </dgm:pt>
    <dgm:pt modelId="{8CF59E5B-E157-9547-9CC2-91739C22DB5E}" type="parTrans" cxnId="{6550C0C5-4F39-9A40-ABEF-82CB03B05F09}">
      <dgm:prSet/>
      <dgm:spPr/>
      <dgm:t>
        <a:bodyPr/>
        <a:lstStyle/>
        <a:p>
          <a:endParaRPr lang="en-US"/>
        </a:p>
      </dgm:t>
    </dgm:pt>
    <dgm:pt modelId="{7CF7394F-0492-8E48-8FE7-C9F5D5DF7A37}" type="sibTrans" cxnId="{6550C0C5-4F39-9A40-ABEF-82CB03B05F09}">
      <dgm:prSet/>
      <dgm:spPr/>
      <dgm:t>
        <a:bodyPr/>
        <a:lstStyle/>
        <a:p>
          <a:endParaRPr lang="en-US"/>
        </a:p>
      </dgm:t>
    </dgm:pt>
    <dgm:pt modelId="{136D21EF-0338-DB41-9977-BD2DAEF87F70}">
      <dgm:prSet phldrT="[Text]" custT="1"/>
      <dgm:spPr/>
      <dgm:t>
        <a:bodyPr/>
        <a:lstStyle/>
        <a:p>
          <a:pPr>
            <a:lnSpc>
              <a:spcPct val="100000"/>
            </a:lnSpc>
          </a:pPr>
          <a:r>
            <a:rPr lang="en-US" sz="1400" b="1" i="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Minimum standards on transparency, competition and procedural fairness</a:t>
          </a:r>
        </a:p>
      </dgm:t>
    </dgm:pt>
    <dgm:pt modelId="{564C57CC-0F75-9647-ADE8-C307F90B3DE2}" type="sibTrans" cxnId="{034B33A6-9A40-D643-85FC-2930E4F04480}">
      <dgm:prSet/>
      <dgm:spPr/>
      <dgm:t>
        <a:bodyPr/>
        <a:lstStyle/>
        <a:p>
          <a:endParaRPr lang="en-US"/>
        </a:p>
      </dgm:t>
    </dgm:pt>
    <dgm:pt modelId="{31F1ADF3-A50D-CB4D-89CE-8258D5C255BA}" type="parTrans" cxnId="{034B33A6-9A40-D643-85FC-2930E4F04480}">
      <dgm:prSet/>
      <dgm:spPr/>
      <dgm:t>
        <a:bodyPr/>
        <a:lstStyle/>
        <a:p>
          <a:endParaRPr lang="en-US"/>
        </a:p>
      </dgm:t>
    </dgm:pt>
    <dgm:pt modelId="{899BEE27-4AA6-084B-AA04-955B511CC56A}" type="pres">
      <dgm:prSet presAssocID="{F0A76B48-DB2A-3D43-AC17-3B12C149236E}" presName="Name0" presStyleCnt="0">
        <dgm:presLayoutVars>
          <dgm:chMax val="4"/>
          <dgm:resizeHandles val="exact"/>
        </dgm:presLayoutVars>
      </dgm:prSet>
      <dgm:spPr/>
    </dgm:pt>
    <dgm:pt modelId="{2B879AA5-8AE3-1C43-ACBE-8CD257FFBD02}" type="pres">
      <dgm:prSet presAssocID="{F0A76B48-DB2A-3D43-AC17-3B12C149236E}" presName="ellipse" presStyleLbl="trBgShp" presStyleIdx="0" presStyleCnt="1"/>
      <dgm:spPr/>
    </dgm:pt>
    <dgm:pt modelId="{D66C98CA-C605-C845-BBBA-271A1B21017F}" type="pres">
      <dgm:prSet presAssocID="{F0A76B48-DB2A-3D43-AC17-3B12C149236E}" presName="arrow1" presStyleLbl="fgShp" presStyleIdx="0" presStyleCnt="1" custAng="16200000" custScaleX="65826" custScaleY="123102" custLinFactNeighborX="11540" custLinFactNeighborY="-2469"/>
      <dgm:spPr>
        <a:solidFill>
          <a:srgbClr val="004B93"/>
        </a:solidFill>
        <a:effectLst/>
      </dgm:spPr>
    </dgm:pt>
    <dgm:pt modelId="{08D4518C-7085-9042-8C17-B7305AE831DE}" type="pres">
      <dgm:prSet presAssocID="{F0A76B48-DB2A-3D43-AC17-3B12C149236E}" presName="rectangle" presStyleLbl="revTx" presStyleIdx="0" presStyleCnt="1" custScaleX="184854" custLinFactNeighborX="969" custLinFactNeighborY="30214">
        <dgm:presLayoutVars>
          <dgm:bulletEnabled val="1"/>
        </dgm:presLayoutVars>
      </dgm:prSet>
      <dgm:spPr/>
    </dgm:pt>
    <dgm:pt modelId="{C0792D6A-F7E0-8943-A9DC-CDDC2BC1B69A}" type="pres">
      <dgm:prSet presAssocID="{C1D97857-2D1B-7E45-99E9-6FB2B9830588}" presName="item1" presStyleLbl="node1" presStyleIdx="0" presStyleCnt="3">
        <dgm:presLayoutVars>
          <dgm:bulletEnabled val="1"/>
        </dgm:presLayoutVars>
      </dgm:prSet>
      <dgm:spPr/>
    </dgm:pt>
    <dgm:pt modelId="{CCA5B633-32DD-994A-A6C9-410B6D03AB3D}" type="pres">
      <dgm:prSet presAssocID="{948123BC-C506-1A4D-A9E0-D8186297441A}" presName="item2" presStyleLbl="node1" presStyleIdx="1" presStyleCnt="3">
        <dgm:presLayoutVars>
          <dgm:bulletEnabled val="1"/>
        </dgm:presLayoutVars>
      </dgm:prSet>
      <dgm:spPr/>
    </dgm:pt>
    <dgm:pt modelId="{96040184-5991-4345-BD07-0563D096A1D3}" type="pres">
      <dgm:prSet presAssocID="{136D21EF-0338-DB41-9977-BD2DAEF87F70}" presName="item3" presStyleLbl="node1" presStyleIdx="2" presStyleCnt="3">
        <dgm:presLayoutVars>
          <dgm:bulletEnabled val="1"/>
        </dgm:presLayoutVars>
      </dgm:prSet>
      <dgm:spPr/>
    </dgm:pt>
    <dgm:pt modelId="{80389FB2-45CF-744E-9727-D3E8956E42CF}" type="pres">
      <dgm:prSet presAssocID="{F0A76B48-DB2A-3D43-AC17-3B12C149236E}" presName="funnel" presStyleLbl="trAlignAcc1" presStyleIdx="0" presStyleCnt="1" custLinFactNeighborX="-288"/>
      <dgm:spPr/>
    </dgm:pt>
  </dgm:ptLst>
  <dgm:cxnLst>
    <dgm:cxn modelId="{3D2D691D-A7F8-5245-85C5-D8AF14CD5963}" type="presOf" srcId="{4794A3CF-B253-384F-A097-7BAB779C3BB3}" destId="{96040184-5991-4345-BD07-0563D096A1D3}" srcOrd="0" destOrd="0" presId="urn:microsoft.com/office/officeart/2005/8/layout/funnel1"/>
    <dgm:cxn modelId="{76FFA467-93E7-6649-8DF2-404B586468BA}" type="presOf" srcId="{948123BC-C506-1A4D-A9E0-D8186297441A}" destId="{C0792D6A-F7E0-8943-A9DC-CDDC2BC1B69A}" srcOrd="0" destOrd="0" presId="urn:microsoft.com/office/officeart/2005/8/layout/funnel1"/>
    <dgm:cxn modelId="{B862454D-92B7-904F-AC4A-116ACEBE7AB4}" type="presOf" srcId="{136D21EF-0338-DB41-9977-BD2DAEF87F70}" destId="{08D4518C-7085-9042-8C17-B7305AE831DE}" srcOrd="0" destOrd="0" presId="urn:microsoft.com/office/officeart/2005/8/layout/funnel1"/>
    <dgm:cxn modelId="{AA3B5086-8DD2-144E-8F6A-4A8369F2E9E5}" type="presOf" srcId="{C1D97857-2D1B-7E45-99E9-6FB2B9830588}" destId="{CCA5B633-32DD-994A-A6C9-410B6D03AB3D}" srcOrd="0" destOrd="0" presId="urn:microsoft.com/office/officeart/2005/8/layout/funnel1"/>
    <dgm:cxn modelId="{27ADB492-7C9E-314E-9F3D-41AAFABACF2E}" srcId="{F0A76B48-DB2A-3D43-AC17-3B12C149236E}" destId="{C1D97857-2D1B-7E45-99E9-6FB2B9830588}" srcOrd="1" destOrd="0" parTransId="{84BD71D2-60A5-0247-80A9-C9D7D76B1EEB}" sibTransId="{CC61562F-D1D3-9C4D-9206-218211A243AE}"/>
    <dgm:cxn modelId="{034B33A6-9A40-D643-85FC-2930E4F04480}" srcId="{F0A76B48-DB2A-3D43-AC17-3B12C149236E}" destId="{136D21EF-0338-DB41-9977-BD2DAEF87F70}" srcOrd="3" destOrd="0" parTransId="{31F1ADF3-A50D-CB4D-89CE-8258D5C255BA}" sibTransId="{564C57CC-0F75-9647-ADE8-C307F90B3DE2}"/>
    <dgm:cxn modelId="{7918B9C0-69A5-5048-A34A-801BBFB354A7}" type="presOf" srcId="{F0A76B48-DB2A-3D43-AC17-3B12C149236E}" destId="{899BEE27-4AA6-084B-AA04-955B511CC56A}" srcOrd="0" destOrd="0" presId="urn:microsoft.com/office/officeart/2005/8/layout/funnel1"/>
    <dgm:cxn modelId="{6550C0C5-4F39-9A40-ABEF-82CB03B05F09}" srcId="{F0A76B48-DB2A-3D43-AC17-3B12C149236E}" destId="{948123BC-C506-1A4D-A9E0-D8186297441A}" srcOrd="2" destOrd="0" parTransId="{8CF59E5B-E157-9547-9CC2-91739C22DB5E}" sibTransId="{7CF7394F-0492-8E48-8FE7-C9F5D5DF7A37}"/>
    <dgm:cxn modelId="{621ACEF2-5E03-7546-B1EC-874E0CF4BC23}" srcId="{F0A76B48-DB2A-3D43-AC17-3B12C149236E}" destId="{4794A3CF-B253-384F-A097-7BAB779C3BB3}" srcOrd="0" destOrd="0" parTransId="{5A47EAAA-E93E-4B47-A9D2-5F42784536F9}" sibTransId="{7B8D68F3-F1AD-354E-84B2-86B3D53A0FE0}"/>
    <dgm:cxn modelId="{2AE014C9-5421-464B-BA6D-C9A26E33A8BF}" type="presParOf" srcId="{899BEE27-4AA6-084B-AA04-955B511CC56A}" destId="{2B879AA5-8AE3-1C43-ACBE-8CD257FFBD02}" srcOrd="0" destOrd="0" presId="urn:microsoft.com/office/officeart/2005/8/layout/funnel1"/>
    <dgm:cxn modelId="{FC8F2575-CB68-0F44-A8F3-E346DA039983}" type="presParOf" srcId="{899BEE27-4AA6-084B-AA04-955B511CC56A}" destId="{D66C98CA-C605-C845-BBBA-271A1B21017F}" srcOrd="1" destOrd="0" presId="urn:microsoft.com/office/officeart/2005/8/layout/funnel1"/>
    <dgm:cxn modelId="{AE50E380-2E7A-D540-A989-474E560736B9}" type="presParOf" srcId="{899BEE27-4AA6-084B-AA04-955B511CC56A}" destId="{08D4518C-7085-9042-8C17-B7305AE831DE}" srcOrd="2" destOrd="0" presId="urn:microsoft.com/office/officeart/2005/8/layout/funnel1"/>
    <dgm:cxn modelId="{262F7C56-1382-D447-B411-A32F39D8B640}" type="presParOf" srcId="{899BEE27-4AA6-084B-AA04-955B511CC56A}" destId="{C0792D6A-F7E0-8943-A9DC-CDDC2BC1B69A}" srcOrd="3" destOrd="0" presId="urn:microsoft.com/office/officeart/2005/8/layout/funnel1"/>
    <dgm:cxn modelId="{539743D4-4AD0-1945-8940-AE659567B961}" type="presParOf" srcId="{899BEE27-4AA6-084B-AA04-955B511CC56A}" destId="{CCA5B633-32DD-994A-A6C9-410B6D03AB3D}" srcOrd="4" destOrd="0" presId="urn:microsoft.com/office/officeart/2005/8/layout/funnel1"/>
    <dgm:cxn modelId="{3B23D1BD-B09D-C749-8DC0-E65A298E642B}" type="presParOf" srcId="{899BEE27-4AA6-084B-AA04-955B511CC56A}" destId="{96040184-5991-4345-BD07-0563D096A1D3}" srcOrd="5" destOrd="0" presId="urn:microsoft.com/office/officeart/2005/8/layout/funnel1"/>
    <dgm:cxn modelId="{8925A3A5-8356-074D-915D-40C690B10914}" type="presParOf" srcId="{899BEE27-4AA6-084B-AA04-955B511CC56A}" destId="{80389FB2-45CF-744E-9727-D3E8956E42CF}"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D1B40F3-0FF0-CF48-BF80-D0701B7F3098}" type="doc">
      <dgm:prSet loTypeId="urn:microsoft.com/office/officeart/2005/8/layout/default" loCatId="" qsTypeId="urn:microsoft.com/office/officeart/2005/8/quickstyle/simple1" qsCatId="simple" csTypeId="urn:microsoft.com/office/officeart/2005/8/colors/accent1_2" csCatId="accent1" phldr="1"/>
      <dgm:spPr/>
      <dgm:t>
        <a:bodyPr/>
        <a:lstStyle/>
        <a:p>
          <a:endParaRPr lang="en-US"/>
        </a:p>
      </dgm:t>
    </dgm:pt>
    <dgm:pt modelId="{ED24237C-182F-E84B-903D-799CEEA3A0B8}">
      <dgm:prSet phldrT="[Text]" custT="1"/>
      <dgm:spPr>
        <a:solidFill>
          <a:schemeClr val="bg1">
            <a:lumMod val="95000"/>
          </a:schemeClr>
        </a:solidFill>
        <a:ln>
          <a:noFill/>
        </a:ln>
      </dgm:spPr>
      <dgm:t>
        <a:bodyPr/>
        <a:lstStyle/>
        <a:p>
          <a:r>
            <a:rPr lang="en-US" sz="1400" dirty="0">
              <a:solidFill>
                <a:srgbClr val="004B93"/>
              </a:solidFill>
              <a:latin typeface="Verdana" panose="020B0604030504040204" pitchFamily="34" charset="0"/>
              <a:ea typeface="Verdana" panose="020B0604030504040204" pitchFamily="34" charset="0"/>
              <a:cs typeface="Verdana" panose="020B0604030504040204" pitchFamily="34" charset="0"/>
            </a:rPr>
            <a:t>Transparency</a:t>
          </a:r>
        </a:p>
      </dgm:t>
    </dgm:pt>
    <dgm:pt modelId="{D8107397-CCBB-6340-A3EE-99ED1C8EAAAF}" type="parTrans" cxnId="{6CA0EFED-878C-1E4F-BCD9-1C49E907FDAD}">
      <dgm:prSet/>
      <dgm:spPr/>
      <dgm:t>
        <a:bodyPr/>
        <a:lstStyle/>
        <a:p>
          <a:endParaRPr lang="en-US"/>
        </a:p>
      </dgm:t>
    </dgm:pt>
    <dgm:pt modelId="{005C3077-2A41-D544-9186-78EA8FEA11BA}" type="sibTrans" cxnId="{6CA0EFED-878C-1E4F-BCD9-1C49E907FDAD}">
      <dgm:prSet/>
      <dgm:spPr/>
      <dgm:t>
        <a:bodyPr/>
        <a:lstStyle/>
        <a:p>
          <a:endParaRPr lang="en-US"/>
        </a:p>
      </dgm:t>
    </dgm:pt>
    <dgm:pt modelId="{ED779EAE-9A50-D148-9F14-69F4F987E4B4}">
      <dgm:prSet phldrT="[Text]" custT="1"/>
      <dgm:spPr>
        <a:solidFill>
          <a:schemeClr val="bg1">
            <a:lumMod val="95000"/>
          </a:schemeClr>
        </a:solidFill>
        <a:ln>
          <a:noFill/>
        </a:ln>
      </dgm:spPr>
      <dgm:t>
        <a:bodyPr/>
        <a:lstStyle/>
        <a:p>
          <a:r>
            <a:rPr lang="en-US" sz="1400" dirty="0">
              <a:solidFill>
                <a:srgbClr val="004B93"/>
              </a:solidFill>
              <a:latin typeface="Verdana" panose="020B0604030504040204" pitchFamily="34" charset="0"/>
              <a:ea typeface="Verdana" panose="020B0604030504040204" pitchFamily="34" charset="0"/>
              <a:cs typeface="Verdana" panose="020B0604030504040204" pitchFamily="34" charset="0"/>
            </a:rPr>
            <a:t>Access to information</a:t>
          </a:r>
        </a:p>
      </dgm:t>
    </dgm:pt>
    <dgm:pt modelId="{F6B8C7A5-85DE-E84E-95C5-1A751D4A8D4F}" type="parTrans" cxnId="{59AB7F4D-6209-F543-B428-F39128FADABA}">
      <dgm:prSet/>
      <dgm:spPr/>
      <dgm:t>
        <a:bodyPr/>
        <a:lstStyle/>
        <a:p>
          <a:endParaRPr lang="en-US"/>
        </a:p>
      </dgm:t>
    </dgm:pt>
    <dgm:pt modelId="{1CA14883-48B4-D043-A880-4CEDDC4D6015}" type="sibTrans" cxnId="{59AB7F4D-6209-F543-B428-F39128FADABA}">
      <dgm:prSet/>
      <dgm:spPr/>
      <dgm:t>
        <a:bodyPr/>
        <a:lstStyle/>
        <a:p>
          <a:endParaRPr lang="en-US"/>
        </a:p>
      </dgm:t>
    </dgm:pt>
    <dgm:pt modelId="{FFDC569A-6079-2640-B661-63BE09DF68D9}">
      <dgm:prSet phldrT="[Text]" custT="1"/>
      <dgm:spPr>
        <a:solidFill>
          <a:schemeClr val="bg1">
            <a:lumMod val="95000"/>
          </a:schemeClr>
        </a:solidFill>
        <a:ln>
          <a:noFill/>
        </a:ln>
      </dgm:spPr>
      <dgm:t>
        <a:bodyPr/>
        <a:lstStyle/>
        <a:p>
          <a:r>
            <a:rPr lang="en-US" sz="1400" dirty="0">
              <a:solidFill>
                <a:srgbClr val="004B93"/>
              </a:solidFill>
              <a:latin typeface="Verdana" panose="020B0604030504040204" pitchFamily="34" charset="0"/>
              <a:ea typeface="Verdana" panose="020B0604030504040204" pitchFamily="34" charset="0"/>
              <a:cs typeface="Verdana" panose="020B0604030504040204" pitchFamily="34" charset="0"/>
            </a:rPr>
            <a:t>Independent review body</a:t>
          </a:r>
        </a:p>
      </dgm:t>
    </dgm:pt>
    <dgm:pt modelId="{1D7195BE-1C0E-C446-8D41-271B9CCDA716}" type="parTrans" cxnId="{79B069FC-D40A-2F49-973E-166A15E4DFA1}">
      <dgm:prSet/>
      <dgm:spPr/>
      <dgm:t>
        <a:bodyPr/>
        <a:lstStyle/>
        <a:p>
          <a:endParaRPr lang="en-US"/>
        </a:p>
      </dgm:t>
    </dgm:pt>
    <dgm:pt modelId="{CA585498-E696-C54B-9DDF-6AC28252865C}" type="sibTrans" cxnId="{79B069FC-D40A-2F49-973E-166A15E4DFA1}">
      <dgm:prSet/>
      <dgm:spPr/>
      <dgm:t>
        <a:bodyPr/>
        <a:lstStyle/>
        <a:p>
          <a:endParaRPr lang="en-US"/>
        </a:p>
      </dgm:t>
    </dgm:pt>
    <dgm:pt modelId="{862287AD-EFF3-314E-81EC-FA4226679DC7}">
      <dgm:prSet phldrT="[Text]" custT="1"/>
      <dgm:spPr>
        <a:solidFill>
          <a:schemeClr val="bg1">
            <a:lumMod val="95000"/>
          </a:schemeClr>
        </a:solidFill>
        <a:ln>
          <a:noFill/>
        </a:ln>
      </dgm:spPr>
      <dgm:t>
        <a:bodyPr/>
        <a:lstStyle/>
        <a:p>
          <a:r>
            <a:rPr lang="en-US" sz="1400" dirty="0">
              <a:solidFill>
                <a:srgbClr val="004B93"/>
              </a:solidFill>
              <a:latin typeface="Verdana" panose="020B0604030504040204" pitchFamily="34" charset="0"/>
              <a:ea typeface="Verdana" panose="020B0604030504040204" pitchFamily="34" charset="0"/>
              <a:cs typeface="Verdana" panose="020B0604030504040204" pitchFamily="34" charset="0"/>
            </a:rPr>
            <a:t>Time-periods</a:t>
          </a:r>
        </a:p>
      </dgm:t>
    </dgm:pt>
    <dgm:pt modelId="{ED50CD07-560B-9047-B9EA-300C42AA7F56}" type="parTrans" cxnId="{660FEF8C-CE5C-F241-B3B8-C6610A396F97}">
      <dgm:prSet/>
      <dgm:spPr/>
      <dgm:t>
        <a:bodyPr/>
        <a:lstStyle/>
        <a:p>
          <a:endParaRPr lang="en-US"/>
        </a:p>
      </dgm:t>
    </dgm:pt>
    <dgm:pt modelId="{475D8B0B-5E0C-0040-96CB-E1037D50F2B3}" type="sibTrans" cxnId="{660FEF8C-CE5C-F241-B3B8-C6610A396F97}">
      <dgm:prSet/>
      <dgm:spPr/>
      <dgm:t>
        <a:bodyPr/>
        <a:lstStyle/>
        <a:p>
          <a:endParaRPr lang="en-US"/>
        </a:p>
      </dgm:t>
    </dgm:pt>
    <dgm:pt modelId="{C80FD2AF-B407-124C-9EA6-C0F0E5924ADB}">
      <dgm:prSet phldrT="[Text]" custT="1"/>
      <dgm:spPr>
        <a:solidFill>
          <a:schemeClr val="bg1">
            <a:lumMod val="95000"/>
          </a:schemeClr>
        </a:solidFill>
        <a:ln>
          <a:noFill/>
        </a:ln>
      </dgm:spPr>
      <dgm:t>
        <a:bodyPr/>
        <a:lstStyle/>
        <a:p>
          <a:r>
            <a:rPr lang="en-US" sz="1400" dirty="0">
              <a:solidFill>
                <a:srgbClr val="004B93"/>
              </a:solidFill>
              <a:latin typeface="Verdana" panose="020B0604030504040204" pitchFamily="34" charset="0"/>
              <a:ea typeface="Verdana" panose="020B0604030504040204" pitchFamily="34" charset="0"/>
              <a:cs typeface="Verdana" panose="020B0604030504040204" pitchFamily="34" charset="0"/>
            </a:rPr>
            <a:t>Exceptions and exclusions</a:t>
          </a:r>
        </a:p>
      </dgm:t>
    </dgm:pt>
    <dgm:pt modelId="{88159EB1-2D7E-AB49-B4F2-E6C77F8A4AB7}" type="parTrans" cxnId="{D81E22EA-336F-5C43-9C6E-552C803B1057}">
      <dgm:prSet/>
      <dgm:spPr/>
      <dgm:t>
        <a:bodyPr/>
        <a:lstStyle/>
        <a:p>
          <a:endParaRPr lang="en-US"/>
        </a:p>
      </dgm:t>
    </dgm:pt>
    <dgm:pt modelId="{BBD91CDB-DB4E-174E-B144-6592E57CB158}" type="sibTrans" cxnId="{D81E22EA-336F-5C43-9C6E-552C803B1057}">
      <dgm:prSet/>
      <dgm:spPr/>
      <dgm:t>
        <a:bodyPr/>
        <a:lstStyle/>
        <a:p>
          <a:endParaRPr lang="en-US"/>
        </a:p>
      </dgm:t>
    </dgm:pt>
    <dgm:pt modelId="{0DB76984-6AB9-DC42-9958-3AFAC39F561B}">
      <dgm:prSet phldrT="[Text]" custT="1"/>
      <dgm:spPr>
        <a:solidFill>
          <a:schemeClr val="bg1">
            <a:lumMod val="95000"/>
          </a:schemeClr>
        </a:solidFill>
        <a:ln>
          <a:noFill/>
        </a:ln>
      </dgm:spPr>
      <dgm:t>
        <a:bodyPr/>
        <a:lstStyle/>
        <a:p>
          <a:r>
            <a:rPr lang="en-US" sz="1400" dirty="0">
              <a:solidFill>
                <a:srgbClr val="004B93"/>
              </a:solidFill>
              <a:latin typeface="Verdana" panose="020B0604030504040204" pitchFamily="34" charset="0"/>
              <a:ea typeface="Verdana" panose="020B0604030504040204" pitchFamily="34" charset="0"/>
              <a:cs typeface="Verdana" panose="020B0604030504040204" pitchFamily="34" charset="0"/>
            </a:rPr>
            <a:t>Type of procedures</a:t>
          </a:r>
        </a:p>
      </dgm:t>
    </dgm:pt>
    <dgm:pt modelId="{8F8C8CAD-18DB-654A-B974-CE7E6EA97B79}" type="parTrans" cxnId="{CB76C5D3-1607-1E48-B588-FE0A4A7A0267}">
      <dgm:prSet/>
      <dgm:spPr/>
      <dgm:t>
        <a:bodyPr/>
        <a:lstStyle/>
        <a:p>
          <a:endParaRPr lang="en-US"/>
        </a:p>
      </dgm:t>
    </dgm:pt>
    <dgm:pt modelId="{F6784026-34F1-464A-882B-A9253D8A6725}" type="sibTrans" cxnId="{CB76C5D3-1607-1E48-B588-FE0A4A7A0267}">
      <dgm:prSet/>
      <dgm:spPr/>
      <dgm:t>
        <a:bodyPr/>
        <a:lstStyle/>
        <a:p>
          <a:endParaRPr lang="en-US"/>
        </a:p>
      </dgm:t>
    </dgm:pt>
    <dgm:pt modelId="{4356B193-52AC-6C4A-917C-F5744D32BEDB}" type="pres">
      <dgm:prSet presAssocID="{BD1B40F3-0FF0-CF48-BF80-D0701B7F3098}" presName="diagram" presStyleCnt="0">
        <dgm:presLayoutVars>
          <dgm:dir/>
          <dgm:resizeHandles val="exact"/>
        </dgm:presLayoutVars>
      </dgm:prSet>
      <dgm:spPr/>
    </dgm:pt>
    <dgm:pt modelId="{8E4D99E5-C811-3546-BE32-9EAA545CA636}" type="pres">
      <dgm:prSet presAssocID="{ED24237C-182F-E84B-903D-799CEEA3A0B8}" presName="node" presStyleLbl="node1" presStyleIdx="0" presStyleCnt="6">
        <dgm:presLayoutVars>
          <dgm:bulletEnabled val="1"/>
        </dgm:presLayoutVars>
      </dgm:prSet>
      <dgm:spPr/>
    </dgm:pt>
    <dgm:pt modelId="{5A472277-C84F-E643-9EB1-91F5BDF7AB41}" type="pres">
      <dgm:prSet presAssocID="{005C3077-2A41-D544-9186-78EA8FEA11BA}" presName="sibTrans" presStyleCnt="0"/>
      <dgm:spPr/>
    </dgm:pt>
    <dgm:pt modelId="{8B3323A8-92A1-3344-9234-3E6D06DCBF03}" type="pres">
      <dgm:prSet presAssocID="{ED779EAE-9A50-D148-9F14-69F4F987E4B4}" presName="node" presStyleLbl="node1" presStyleIdx="1" presStyleCnt="6">
        <dgm:presLayoutVars>
          <dgm:bulletEnabled val="1"/>
        </dgm:presLayoutVars>
      </dgm:prSet>
      <dgm:spPr/>
    </dgm:pt>
    <dgm:pt modelId="{64400270-9A30-3B49-BB48-3A424CF1C9D3}" type="pres">
      <dgm:prSet presAssocID="{1CA14883-48B4-D043-A880-4CEDDC4D6015}" presName="sibTrans" presStyleCnt="0"/>
      <dgm:spPr/>
    </dgm:pt>
    <dgm:pt modelId="{A0D5D398-436D-054F-AFF1-B85F1D063F88}" type="pres">
      <dgm:prSet presAssocID="{0DB76984-6AB9-DC42-9958-3AFAC39F561B}" presName="node" presStyleLbl="node1" presStyleIdx="2" presStyleCnt="6">
        <dgm:presLayoutVars>
          <dgm:bulletEnabled val="1"/>
        </dgm:presLayoutVars>
      </dgm:prSet>
      <dgm:spPr/>
    </dgm:pt>
    <dgm:pt modelId="{CF8229A2-D8AB-7146-BEBC-02172483E771}" type="pres">
      <dgm:prSet presAssocID="{F6784026-34F1-464A-882B-A9253D8A6725}" presName="sibTrans" presStyleCnt="0"/>
      <dgm:spPr/>
    </dgm:pt>
    <dgm:pt modelId="{2E0E3F10-5287-3448-8164-6C2C10CFE269}" type="pres">
      <dgm:prSet presAssocID="{862287AD-EFF3-314E-81EC-FA4226679DC7}" presName="node" presStyleLbl="node1" presStyleIdx="3" presStyleCnt="6">
        <dgm:presLayoutVars>
          <dgm:bulletEnabled val="1"/>
        </dgm:presLayoutVars>
      </dgm:prSet>
      <dgm:spPr/>
    </dgm:pt>
    <dgm:pt modelId="{7D7CB47E-CB32-6B42-B7DE-6CD2CC5DB09D}" type="pres">
      <dgm:prSet presAssocID="{475D8B0B-5E0C-0040-96CB-E1037D50F2B3}" presName="sibTrans" presStyleCnt="0"/>
      <dgm:spPr/>
    </dgm:pt>
    <dgm:pt modelId="{30391454-AFE8-9644-96E6-540B05B38F8C}" type="pres">
      <dgm:prSet presAssocID="{FFDC569A-6079-2640-B661-63BE09DF68D9}" presName="node" presStyleLbl="node1" presStyleIdx="4" presStyleCnt="6">
        <dgm:presLayoutVars>
          <dgm:bulletEnabled val="1"/>
        </dgm:presLayoutVars>
      </dgm:prSet>
      <dgm:spPr/>
    </dgm:pt>
    <dgm:pt modelId="{C45B50FD-6468-6146-9A0C-32696ED30371}" type="pres">
      <dgm:prSet presAssocID="{CA585498-E696-C54B-9DDF-6AC28252865C}" presName="sibTrans" presStyleCnt="0"/>
      <dgm:spPr/>
    </dgm:pt>
    <dgm:pt modelId="{A6C50F0E-5BEC-3B43-ACF0-70126C16D900}" type="pres">
      <dgm:prSet presAssocID="{C80FD2AF-B407-124C-9EA6-C0F0E5924ADB}" presName="node" presStyleLbl="node1" presStyleIdx="5" presStyleCnt="6">
        <dgm:presLayoutVars>
          <dgm:bulletEnabled val="1"/>
        </dgm:presLayoutVars>
      </dgm:prSet>
      <dgm:spPr/>
    </dgm:pt>
  </dgm:ptLst>
  <dgm:cxnLst>
    <dgm:cxn modelId="{59AB7F4D-6209-F543-B428-F39128FADABA}" srcId="{BD1B40F3-0FF0-CF48-BF80-D0701B7F3098}" destId="{ED779EAE-9A50-D148-9F14-69F4F987E4B4}" srcOrd="1" destOrd="0" parTransId="{F6B8C7A5-85DE-E84E-95C5-1A751D4A8D4F}" sibTransId="{1CA14883-48B4-D043-A880-4CEDDC4D6015}"/>
    <dgm:cxn modelId="{7C8F1872-2E77-3742-B31D-09A86F830CD4}" type="presOf" srcId="{BD1B40F3-0FF0-CF48-BF80-D0701B7F3098}" destId="{4356B193-52AC-6C4A-917C-F5744D32BEDB}" srcOrd="0" destOrd="0" presId="urn:microsoft.com/office/officeart/2005/8/layout/default"/>
    <dgm:cxn modelId="{6DDD2A79-4E46-574D-B1D0-0D908889BC56}" type="presOf" srcId="{FFDC569A-6079-2640-B661-63BE09DF68D9}" destId="{30391454-AFE8-9644-96E6-540B05B38F8C}" srcOrd="0" destOrd="0" presId="urn:microsoft.com/office/officeart/2005/8/layout/default"/>
    <dgm:cxn modelId="{F6A00282-ED46-2D45-9BF1-D69839C3E1FC}" type="presOf" srcId="{ED779EAE-9A50-D148-9F14-69F4F987E4B4}" destId="{8B3323A8-92A1-3344-9234-3E6D06DCBF03}" srcOrd="0" destOrd="0" presId="urn:microsoft.com/office/officeart/2005/8/layout/default"/>
    <dgm:cxn modelId="{660FEF8C-CE5C-F241-B3B8-C6610A396F97}" srcId="{BD1B40F3-0FF0-CF48-BF80-D0701B7F3098}" destId="{862287AD-EFF3-314E-81EC-FA4226679DC7}" srcOrd="3" destOrd="0" parTransId="{ED50CD07-560B-9047-B9EA-300C42AA7F56}" sibTransId="{475D8B0B-5E0C-0040-96CB-E1037D50F2B3}"/>
    <dgm:cxn modelId="{5C6961A2-3472-0A4D-B874-5E5AC5ACE0E5}" type="presOf" srcId="{ED24237C-182F-E84B-903D-799CEEA3A0B8}" destId="{8E4D99E5-C811-3546-BE32-9EAA545CA636}" srcOrd="0" destOrd="0" presId="urn:microsoft.com/office/officeart/2005/8/layout/default"/>
    <dgm:cxn modelId="{248CEEA5-F3DA-CB42-B433-4E3BFE62D87E}" type="presOf" srcId="{0DB76984-6AB9-DC42-9958-3AFAC39F561B}" destId="{A0D5D398-436D-054F-AFF1-B85F1D063F88}" srcOrd="0" destOrd="0" presId="urn:microsoft.com/office/officeart/2005/8/layout/default"/>
    <dgm:cxn modelId="{0399AEAE-81E3-5141-A607-245555C5E822}" type="presOf" srcId="{862287AD-EFF3-314E-81EC-FA4226679DC7}" destId="{2E0E3F10-5287-3448-8164-6C2C10CFE269}" srcOrd="0" destOrd="0" presId="urn:microsoft.com/office/officeart/2005/8/layout/default"/>
    <dgm:cxn modelId="{594EB9C1-923D-394A-94E4-FABE84CB098C}" type="presOf" srcId="{C80FD2AF-B407-124C-9EA6-C0F0E5924ADB}" destId="{A6C50F0E-5BEC-3B43-ACF0-70126C16D900}" srcOrd="0" destOrd="0" presId="urn:microsoft.com/office/officeart/2005/8/layout/default"/>
    <dgm:cxn modelId="{CB76C5D3-1607-1E48-B588-FE0A4A7A0267}" srcId="{BD1B40F3-0FF0-CF48-BF80-D0701B7F3098}" destId="{0DB76984-6AB9-DC42-9958-3AFAC39F561B}" srcOrd="2" destOrd="0" parTransId="{8F8C8CAD-18DB-654A-B974-CE7E6EA97B79}" sibTransId="{F6784026-34F1-464A-882B-A9253D8A6725}"/>
    <dgm:cxn modelId="{D81E22EA-336F-5C43-9C6E-552C803B1057}" srcId="{BD1B40F3-0FF0-CF48-BF80-D0701B7F3098}" destId="{C80FD2AF-B407-124C-9EA6-C0F0E5924ADB}" srcOrd="5" destOrd="0" parTransId="{88159EB1-2D7E-AB49-B4F2-E6C77F8A4AB7}" sibTransId="{BBD91CDB-DB4E-174E-B144-6592E57CB158}"/>
    <dgm:cxn modelId="{6CA0EFED-878C-1E4F-BCD9-1C49E907FDAD}" srcId="{BD1B40F3-0FF0-CF48-BF80-D0701B7F3098}" destId="{ED24237C-182F-E84B-903D-799CEEA3A0B8}" srcOrd="0" destOrd="0" parTransId="{D8107397-CCBB-6340-A3EE-99ED1C8EAAAF}" sibTransId="{005C3077-2A41-D544-9186-78EA8FEA11BA}"/>
    <dgm:cxn modelId="{79B069FC-D40A-2F49-973E-166A15E4DFA1}" srcId="{BD1B40F3-0FF0-CF48-BF80-D0701B7F3098}" destId="{FFDC569A-6079-2640-B661-63BE09DF68D9}" srcOrd="4" destOrd="0" parTransId="{1D7195BE-1C0E-C446-8D41-271B9CCDA716}" sibTransId="{CA585498-E696-C54B-9DDF-6AC28252865C}"/>
    <dgm:cxn modelId="{474AA342-039B-BE40-8F68-C91889F3A724}" type="presParOf" srcId="{4356B193-52AC-6C4A-917C-F5744D32BEDB}" destId="{8E4D99E5-C811-3546-BE32-9EAA545CA636}" srcOrd="0" destOrd="0" presId="urn:microsoft.com/office/officeart/2005/8/layout/default"/>
    <dgm:cxn modelId="{3BB0C7FA-047C-064E-9A9D-636E46880AD4}" type="presParOf" srcId="{4356B193-52AC-6C4A-917C-F5744D32BEDB}" destId="{5A472277-C84F-E643-9EB1-91F5BDF7AB41}" srcOrd="1" destOrd="0" presId="urn:microsoft.com/office/officeart/2005/8/layout/default"/>
    <dgm:cxn modelId="{E222C430-65FB-B941-A0B5-AFDDFCAFBAF7}" type="presParOf" srcId="{4356B193-52AC-6C4A-917C-F5744D32BEDB}" destId="{8B3323A8-92A1-3344-9234-3E6D06DCBF03}" srcOrd="2" destOrd="0" presId="urn:microsoft.com/office/officeart/2005/8/layout/default"/>
    <dgm:cxn modelId="{FD35B0FE-E41D-FB49-9AD0-41049ED699D6}" type="presParOf" srcId="{4356B193-52AC-6C4A-917C-F5744D32BEDB}" destId="{64400270-9A30-3B49-BB48-3A424CF1C9D3}" srcOrd="3" destOrd="0" presId="urn:microsoft.com/office/officeart/2005/8/layout/default"/>
    <dgm:cxn modelId="{CA3E2A55-8E65-2049-8638-A9082578DE69}" type="presParOf" srcId="{4356B193-52AC-6C4A-917C-F5744D32BEDB}" destId="{A0D5D398-436D-054F-AFF1-B85F1D063F88}" srcOrd="4" destOrd="0" presId="urn:microsoft.com/office/officeart/2005/8/layout/default"/>
    <dgm:cxn modelId="{22E06E66-015A-054D-8BF8-16E9559AAC11}" type="presParOf" srcId="{4356B193-52AC-6C4A-917C-F5744D32BEDB}" destId="{CF8229A2-D8AB-7146-BEBC-02172483E771}" srcOrd="5" destOrd="0" presId="urn:microsoft.com/office/officeart/2005/8/layout/default"/>
    <dgm:cxn modelId="{F2FC6A42-8D64-6A4C-BD99-D62190DA20C7}" type="presParOf" srcId="{4356B193-52AC-6C4A-917C-F5744D32BEDB}" destId="{2E0E3F10-5287-3448-8164-6C2C10CFE269}" srcOrd="6" destOrd="0" presId="urn:microsoft.com/office/officeart/2005/8/layout/default"/>
    <dgm:cxn modelId="{EEFE77D8-90F8-A045-8A72-09EC70E095C5}" type="presParOf" srcId="{4356B193-52AC-6C4A-917C-F5744D32BEDB}" destId="{7D7CB47E-CB32-6B42-B7DE-6CD2CC5DB09D}" srcOrd="7" destOrd="0" presId="urn:microsoft.com/office/officeart/2005/8/layout/default"/>
    <dgm:cxn modelId="{5C49D6F7-5938-8241-9DD1-EE620FC03E6C}" type="presParOf" srcId="{4356B193-52AC-6C4A-917C-F5744D32BEDB}" destId="{30391454-AFE8-9644-96E6-540B05B38F8C}" srcOrd="8" destOrd="0" presId="urn:microsoft.com/office/officeart/2005/8/layout/default"/>
    <dgm:cxn modelId="{BC1B69A4-6794-1F4C-B3B6-444AEFCE0D67}" type="presParOf" srcId="{4356B193-52AC-6C4A-917C-F5744D32BEDB}" destId="{C45B50FD-6468-6146-9A0C-32696ED30371}" srcOrd="9" destOrd="0" presId="urn:microsoft.com/office/officeart/2005/8/layout/default"/>
    <dgm:cxn modelId="{C545B2C7-F4C9-2D46-B531-B729777E50D8}" type="presParOf" srcId="{4356B193-52AC-6C4A-917C-F5744D32BEDB}" destId="{A6C50F0E-5BEC-3B43-ACF0-70126C16D900}" srcOrd="10"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BF0C2BA-C280-3D4C-A4C3-F00BA1967C64}" type="doc">
      <dgm:prSet loTypeId="urn:microsoft.com/office/officeart/2005/8/layout/process4" loCatId="" qsTypeId="urn:microsoft.com/office/officeart/2005/8/quickstyle/simple1" qsCatId="simple" csTypeId="urn:microsoft.com/office/officeart/2005/8/colors/accent1_2" csCatId="accent1" phldr="1"/>
      <dgm:spPr/>
      <dgm:t>
        <a:bodyPr/>
        <a:lstStyle/>
        <a:p>
          <a:endParaRPr lang="en-US"/>
        </a:p>
      </dgm:t>
    </dgm:pt>
    <dgm:pt modelId="{CC3C6F38-AE4B-8442-B5B5-D9FC091A1CA4}">
      <dgm:prSet/>
      <dgm:spPr>
        <a:solidFill>
          <a:srgbClr val="00539B"/>
        </a:solidFill>
      </dgm:spPr>
      <dgm:t>
        <a:bodyPr lIns="864000"/>
        <a:lstStyle/>
        <a:p>
          <a:pPr algn="l"/>
          <a:r>
            <a:rPr lang="en-US" dirty="0">
              <a:latin typeface="Verdana" panose="020B0604030504040204" pitchFamily="34" charset="0"/>
              <a:ea typeface="Verdana" panose="020B0604030504040204" pitchFamily="34" charset="0"/>
              <a:cs typeface="Verdana" panose="020B0604030504040204" pitchFamily="34" charset="0"/>
            </a:rPr>
            <a:t>GPA accession leads </a:t>
          </a:r>
          <a:r>
            <a:rPr lang="en-US" b="1" dirty="0">
              <a:latin typeface="Verdana" panose="020B0604030504040204" pitchFamily="34" charset="0"/>
              <a:ea typeface="Verdana" panose="020B0604030504040204" pitchFamily="34" charset="0"/>
              <a:cs typeface="Verdana" panose="020B0604030504040204" pitchFamily="34" charset="0"/>
            </a:rPr>
            <a:t>to increased transparency, competition, efficiency and good governance</a:t>
          </a:r>
          <a:endParaRPr lang="en-DE" dirty="0">
            <a:latin typeface="Verdana" panose="020B0604030504040204" pitchFamily="34" charset="0"/>
            <a:ea typeface="Verdana" panose="020B0604030504040204" pitchFamily="34" charset="0"/>
            <a:cs typeface="Verdana" panose="020B0604030504040204" pitchFamily="34" charset="0"/>
          </a:endParaRPr>
        </a:p>
      </dgm:t>
    </dgm:pt>
    <dgm:pt modelId="{709FAFDF-B198-0048-8D08-73411B076C51}" type="parTrans" cxnId="{FD6790DB-6976-164D-8D7D-EB241F024A1F}">
      <dgm:prSet/>
      <dgm:spPr/>
      <dgm:t>
        <a:bodyPr/>
        <a:lstStyle/>
        <a:p>
          <a:endParaRPr lang="en-US"/>
        </a:p>
      </dgm:t>
    </dgm:pt>
    <dgm:pt modelId="{F54F1849-4FE9-4148-968B-2ABCC4D6DC63}" type="sibTrans" cxnId="{FD6790DB-6976-164D-8D7D-EB241F024A1F}">
      <dgm:prSet/>
      <dgm:spPr/>
      <dgm:t>
        <a:bodyPr/>
        <a:lstStyle/>
        <a:p>
          <a:endParaRPr lang="en-US"/>
        </a:p>
      </dgm:t>
    </dgm:pt>
    <dgm:pt modelId="{3A21A624-EA4C-0943-9188-29B1DF49991F}">
      <dgm:prSet/>
      <dgm:spPr>
        <a:solidFill>
          <a:srgbClr val="7EA6D7"/>
        </a:solidFill>
      </dgm:spPr>
      <dgm:t>
        <a:bodyPr lIns="864000"/>
        <a:lstStyle/>
        <a:p>
          <a:pPr algn="l"/>
          <a:r>
            <a:rPr lang="en-US" b="1" dirty="0">
              <a:latin typeface="Verdana" panose="020B0604030504040204" pitchFamily="34" charset="0"/>
              <a:ea typeface="Verdana" panose="020B0604030504040204" pitchFamily="34" charset="0"/>
              <a:cs typeface="Verdana" panose="020B0604030504040204" pitchFamily="34" charset="0"/>
            </a:rPr>
            <a:t>Value for money</a:t>
          </a:r>
          <a:endParaRPr lang="en-DE">
            <a:latin typeface="Verdana" panose="020B0604030504040204" pitchFamily="34" charset="0"/>
            <a:ea typeface="Verdana" panose="020B0604030504040204" pitchFamily="34" charset="0"/>
            <a:cs typeface="Verdana" panose="020B0604030504040204" pitchFamily="34" charset="0"/>
          </a:endParaRPr>
        </a:p>
      </dgm:t>
    </dgm:pt>
    <dgm:pt modelId="{51F58A64-2EED-704F-881A-556D5F67FF30}" type="parTrans" cxnId="{9311265F-456C-2645-8637-C8D27F6989CD}">
      <dgm:prSet/>
      <dgm:spPr/>
      <dgm:t>
        <a:bodyPr/>
        <a:lstStyle/>
        <a:p>
          <a:endParaRPr lang="en-US"/>
        </a:p>
      </dgm:t>
    </dgm:pt>
    <dgm:pt modelId="{9A3EF322-819F-1341-8568-747987F09093}" type="sibTrans" cxnId="{9311265F-456C-2645-8637-C8D27F6989CD}">
      <dgm:prSet/>
      <dgm:spPr/>
      <dgm:t>
        <a:bodyPr/>
        <a:lstStyle/>
        <a:p>
          <a:endParaRPr lang="en-US"/>
        </a:p>
      </dgm:t>
    </dgm:pt>
    <dgm:pt modelId="{BB04E4F6-118B-E74B-A3F9-AC0668137298}">
      <dgm:prSet/>
      <dgm:spPr>
        <a:solidFill>
          <a:srgbClr val="D77701"/>
        </a:solidFill>
      </dgm:spPr>
      <dgm:t>
        <a:bodyPr lIns="864000"/>
        <a:lstStyle/>
        <a:p>
          <a:pPr algn="l"/>
          <a:r>
            <a:rPr lang="en-US" b="1" dirty="0">
              <a:latin typeface="Verdana" panose="020B0604030504040204" pitchFamily="34" charset="0"/>
              <a:ea typeface="Verdana" panose="020B0604030504040204" pitchFamily="34" charset="0"/>
              <a:cs typeface="Verdana" panose="020B0604030504040204" pitchFamily="34" charset="0"/>
            </a:rPr>
            <a:t>Increased public confidence in the government decisions on public spending</a:t>
          </a:r>
          <a:endParaRPr lang="en-DE" dirty="0">
            <a:latin typeface="Verdana" panose="020B0604030504040204" pitchFamily="34" charset="0"/>
            <a:ea typeface="Verdana" panose="020B0604030504040204" pitchFamily="34" charset="0"/>
            <a:cs typeface="Verdana" panose="020B0604030504040204" pitchFamily="34" charset="0"/>
          </a:endParaRPr>
        </a:p>
      </dgm:t>
    </dgm:pt>
    <dgm:pt modelId="{7B04071F-3D32-2E47-9A4D-2C8129EAC2B5}" type="parTrans" cxnId="{5AE4610B-4EC9-834D-A51D-9F6C8B9CD879}">
      <dgm:prSet/>
      <dgm:spPr/>
      <dgm:t>
        <a:bodyPr/>
        <a:lstStyle/>
        <a:p>
          <a:endParaRPr lang="en-US"/>
        </a:p>
      </dgm:t>
    </dgm:pt>
    <dgm:pt modelId="{C3D7C36D-0B5E-4845-BF7C-7F2D3DAE5D1A}" type="sibTrans" cxnId="{5AE4610B-4EC9-834D-A51D-9F6C8B9CD879}">
      <dgm:prSet/>
      <dgm:spPr/>
      <dgm:t>
        <a:bodyPr/>
        <a:lstStyle/>
        <a:p>
          <a:endParaRPr lang="en-US"/>
        </a:p>
      </dgm:t>
    </dgm:pt>
    <dgm:pt modelId="{AEFF4A28-4201-BE40-8BCF-AB6251D4E224}" type="pres">
      <dgm:prSet presAssocID="{2BF0C2BA-C280-3D4C-A4C3-F00BA1967C64}" presName="Name0" presStyleCnt="0">
        <dgm:presLayoutVars>
          <dgm:dir/>
          <dgm:animLvl val="lvl"/>
          <dgm:resizeHandles val="exact"/>
        </dgm:presLayoutVars>
      </dgm:prSet>
      <dgm:spPr/>
    </dgm:pt>
    <dgm:pt modelId="{FEDCD1DF-676B-2343-B507-0EF5D0AAFF3C}" type="pres">
      <dgm:prSet presAssocID="{BB04E4F6-118B-E74B-A3F9-AC0668137298}" presName="boxAndChildren" presStyleCnt="0"/>
      <dgm:spPr/>
    </dgm:pt>
    <dgm:pt modelId="{CC834A31-4307-DE4E-BA8D-83CB37C87593}" type="pres">
      <dgm:prSet presAssocID="{BB04E4F6-118B-E74B-A3F9-AC0668137298}" presName="parentTextBox" presStyleLbl="node1" presStyleIdx="0" presStyleCnt="3"/>
      <dgm:spPr/>
    </dgm:pt>
    <dgm:pt modelId="{E68A22E9-21D4-9B4A-8A52-BCA3C6944BC7}" type="pres">
      <dgm:prSet presAssocID="{9A3EF322-819F-1341-8568-747987F09093}" presName="sp" presStyleCnt="0"/>
      <dgm:spPr/>
    </dgm:pt>
    <dgm:pt modelId="{63B986BC-9559-2E43-A12A-0D321382C6D1}" type="pres">
      <dgm:prSet presAssocID="{3A21A624-EA4C-0943-9188-29B1DF49991F}" presName="arrowAndChildren" presStyleCnt="0"/>
      <dgm:spPr/>
    </dgm:pt>
    <dgm:pt modelId="{E3ED1F41-9FF2-8640-B6A4-A8F3A7EA1A6C}" type="pres">
      <dgm:prSet presAssocID="{3A21A624-EA4C-0943-9188-29B1DF49991F}" presName="parentTextArrow" presStyleLbl="node1" presStyleIdx="1" presStyleCnt="3"/>
      <dgm:spPr/>
    </dgm:pt>
    <dgm:pt modelId="{5F73386B-31B0-7146-8809-3309AB9A3F0F}" type="pres">
      <dgm:prSet presAssocID="{F54F1849-4FE9-4148-968B-2ABCC4D6DC63}" presName="sp" presStyleCnt="0"/>
      <dgm:spPr/>
    </dgm:pt>
    <dgm:pt modelId="{C4C97675-3341-CA45-AE56-F988FD1BD1A7}" type="pres">
      <dgm:prSet presAssocID="{CC3C6F38-AE4B-8442-B5B5-D9FC091A1CA4}" presName="arrowAndChildren" presStyleCnt="0"/>
      <dgm:spPr/>
    </dgm:pt>
    <dgm:pt modelId="{46D3B5A6-744A-9646-9327-7E2EB8AB4065}" type="pres">
      <dgm:prSet presAssocID="{CC3C6F38-AE4B-8442-B5B5-D9FC091A1CA4}" presName="parentTextArrow" presStyleLbl="node1" presStyleIdx="2" presStyleCnt="3" custLinFactNeighborY="-9799"/>
      <dgm:spPr/>
    </dgm:pt>
  </dgm:ptLst>
  <dgm:cxnLst>
    <dgm:cxn modelId="{5AE4610B-4EC9-834D-A51D-9F6C8B9CD879}" srcId="{2BF0C2BA-C280-3D4C-A4C3-F00BA1967C64}" destId="{BB04E4F6-118B-E74B-A3F9-AC0668137298}" srcOrd="2" destOrd="0" parTransId="{7B04071F-3D32-2E47-9A4D-2C8129EAC2B5}" sibTransId="{C3D7C36D-0B5E-4845-BF7C-7F2D3DAE5D1A}"/>
    <dgm:cxn modelId="{9311265F-456C-2645-8637-C8D27F6989CD}" srcId="{2BF0C2BA-C280-3D4C-A4C3-F00BA1967C64}" destId="{3A21A624-EA4C-0943-9188-29B1DF49991F}" srcOrd="1" destOrd="0" parTransId="{51F58A64-2EED-704F-881A-556D5F67FF30}" sibTransId="{9A3EF322-819F-1341-8568-747987F09093}"/>
    <dgm:cxn modelId="{AA058FA6-1EC6-AC46-AC45-02D8A44E9B57}" type="presOf" srcId="{CC3C6F38-AE4B-8442-B5B5-D9FC091A1CA4}" destId="{46D3B5A6-744A-9646-9327-7E2EB8AB4065}" srcOrd="0" destOrd="0" presId="urn:microsoft.com/office/officeart/2005/8/layout/process4"/>
    <dgm:cxn modelId="{B69B20CB-7EDA-4B44-A3AC-62916006DDF3}" type="presOf" srcId="{BB04E4F6-118B-E74B-A3F9-AC0668137298}" destId="{CC834A31-4307-DE4E-BA8D-83CB37C87593}" srcOrd="0" destOrd="0" presId="urn:microsoft.com/office/officeart/2005/8/layout/process4"/>
    <dgm:cxn modelId="{9FC5B6CF-7C78-7C49-948D-8494F13752BE}" type="presOf" srcId="{3A21A624-EA4C-0943-9188-29B1DF49991F}" destId="{E3ED1F41-9FF2-8640-B6A4-A8F3A7EA1A6C}" srcOrd="0" destOrd="0" presId="urn:microsoft.com/office/officeart/2005/8/layout/process4"/>
    <dgm:cxn modelId="{FD6790DB-6976-164D-8D7D-EB241F024A1F}" srcId="{2BF0C2BA-C280-3D4C-A4C3-F00BA1967C64}" destId="{CC3C6F38-AE4B-8442-B5B5-D9FC091A1CA4}" srcOrd="0" destOrd="0" parTransId="{709FAFDF-B198-0048-8D08-73411B076C51}" sibTransId="{F54F1849-4FE9-4148-968B-2ABCC4D6DC63}"/>
    <dgm:cxn modelId="{9E5A9FDF-C8FE-604D-A025-701E89E48065}" type="presOf" srcId="{2BF0C2BA-C280-3D4C-A4C3-F00BA1967C64}" destId="{AEFF4A28-4201-BE40-8BCF-AB6251D4E224}" srcOrd="0" destOrd="0" presId="urn:microsoft.com/office/officeart/2005/8/layout/process4"/>
    <dgm:cxn modelId="{EEEE1F09-D75D-9345-BDB0-5FABBEB3BD1D}" type="presParOf" srcId="{AEFF4A28-4201-BE40-8BCF-AB6251D4E224}" destId="{FEDCD1DF-676B-2343-B507-0EF5D0AAFF3C}" srcOrd="0" destOrd="0" presId="urn:microsoft.com/office/officeart/2005/8/layout/process4"/>
    <dgm:cxn modelId="{0A638974-2CC8-E64B-A76F-682960BE09E6}" type="presParOf" srcId="{FEDCD1DF-676B-2343-B507-0EF5D0AAFF3C}" destId="{CC834A31-4307-DE4E-BA8D-83CB37C87593}" srcOrd="0" destOrd="0" presId="urn:microsoft.com/office/officeart/2005/8/layout/process4"/>
    <dgm:cxn modelId="{EAFB4F54-50A1-184B-B7FD-A7AB3F5B2A8B}" type="presParOf" srcId="{AEFF4A28-4201-BE40-8BCF-AB6251D4E224}" destId="{E68A22E9-21D4-9B4A-8A52-BCA3C6944BC7}" srcOrd="1" destOrd="0" presId="urn:microsoft.com/office/officeart/2005/8/layout/process4"/>
    <dgm:cxn modelId="{F9610F10-25DC-6F49-8DF3-7F80EA7C1621}" type="presParOf" srcId="{AEFF4A28-4201-BE40-8BCF-AB6251D4E224}" destId="{63B986BC-9559-2E43-A12A-0D321382C6D1}" srcOrd="2" destOrd="0" presId="urn:microsoft.com/office/officeart/2005/8/layout/process4"/>
    <dgm:cxn modelId="{0FFE647D-227B-FA46-A44B-E25277BF64DB}" type="presParOf" srcId="{63B986BC-9559-2E43-A12A-0D321382C6D1}" destId="{E3ED1F41-9FF2-8640-B6A4-A8F3A7EA1A6C}" srcOrd="0" destOrd="0" presId="urn:microsoft.com/office/officeart/2005/8/layout/process4"/>
    <dgm:cxn modelId="{BB8DD566-3942-1F43-98F1-04625DF8522C}" type="presParOf" srcId="{AEFF4A28-4201-BE40-8BCF-AB6251D4E224}" destId="{5F73386B-31B0-7146-8809-3309AB9A3F0F}" srcOrd="3" destOrd="0" presId="urn:microsoft.com/office/officeart/2005/8/layout/process4"/>
    <dgm:cxn modelId="{07F6F84F-1852-3747-84E5-3B0915C8ABBF}" type="presParOf" srcId="{AEFF4A28-4201-BE40-8BCF-AB6251D4E224}" destId="{C4C97675-3341-CA45-AE56-F988FD1BD1A7}" srcOrd="4" destOrd="0" presId="urn:microsoft.com/office/officeart/2005/8/layout/process4"/>
    <dgm:cxn modelId="{41350997-8943-A048-9D05-ADE7DA661656}" type="presParOf" srcId="{C4C97675-3341-CA45-AE56-F988FD1BD1A7}" destId="{46D3B5A6-744A-9646-9327-7E2EB8AB4065}"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6A78C97-A51D-0A41-A934-A733B4345CE0}" type="doc">
      <dgm:prSet loTypeId="urn:microsoft.com/office/officeart/2005/8/layout/gear1" loCatId="" qsTypeId="urn:microsoft.com/office/officeart/2005/8/quickstyle/simple1" qsCatId="simple" csTypeId="urn:microsoft.com/office/officeart/2005/8/colors/accent1_2" csCatId="accent1" phldr="1"/>
      <dgm:spPr/>
    </dgm:pt>
    <dgm:pt modelId="{E0DE8189-A4E2-934D-8822-95A5A2F6BA2A}">
      <dgm:prSet phldrT="[Text]" custT="1"/>
      <dgm:spPr>
        <a:solidFill>
          <a:srgbClr val="7EA6D7"/>
        </a:solidFill>
      </dgm:spPr>
      <dgm:t>
        <a:bodyPr/>
        <a:lstStyle/>
        <a:p>
          <a:r>
            <a:rPr lang="en-GB" sz="1800" dirty="0"/>
            <a:t>Attract supplier diversity and expand pool of competitors</a:t>
          </a:r>
        </a:p>
      </dgm:t>
    </dgm:pt>
    <dgm:pt modelId="{6FBB1729-5BBD-064E-A906-0727769F9500}" type="parTrans" cxnId="{50CD392A-98D7-FD41-9360-7B1B4F193B38}">
      <dgm:prSet/>
      <dgm:spPr/>
      <dgm:t>
        <a:bodyPr/>
        <a:lstStyle/>
        <a:p>
          <a:endParaRPr lang="en-GB"/>
        </a:p>
      </dgm:t>
    </dgm:pt>
    <dgm:pt modelId="{1522E95F-7B2E-F742-928B-5ADAA7BE656D}" type="sibTrans" cxnId="{50CD392A-98D7-FD41-9360-7B1B4F193B38}">
      <dgm:prSet/>
      <dgm:spPr>
        <a:solidFill>
          <a:srgbClr val="D77701"/>
        </a:solidFill>
      </dgm:spPr>
      <dgm:t>
        <a:bodyPr/>
        <a:lstStyle/>
        <a:p>
          <a:endParaRPr lang="en-GB"/>
        </a:p>
      </dgm:t>
    </dgm:pt>
    <dgm:pt modelId="{2CDC755B-CD81-2644-80FC-7D4F27545899}">
      <dgm:prSet phldrT="[Text]" custT="1"/>
      <dgm:spPr>
        <a:solidFill>
          <a:srgbClr val="04AE9E"/>
        </a:solidFill>
      </dgm:spPr>
      <dgm:t>
        <a:bodyPr/>
        <a:lstStyle/>
        <a:p>
          <a:r>
            <a:rPr lang="en-GB" sz="1400" dirty="0"/>
            <a:t>Good governance</a:t>
          </a:r>
        </a:p>
      </dgm:t>
    </dgm:pt>
    <dgm:pt modelId="{053C57D3-66EF-2D45-8830-F5C5D76ECAAD}" type="parTrans" cxnId="{3C6C5EF9-198D-1C44-BBCF-12ED89C7D884}">
      <dgm:prSet/>
      <dgm:spPr/>
      <dgm:t>
        <a:bodyPr/>
        <a:lstStyle/>
        <a:p>
          <a:endParaRPr lang="en-GB"/>
        </a:p>
      </dgm:t>
    </dgm:pt>
    <dgm:pt modelId="{79F6ED81-DDEC-7C4B-B373-120796D11EB6}" type="sibTrans" cxnId="{3C6C5EF9-198D-1C44-BBCF-12ED89C7D884}">
      <dgm:prSet/>
      <dgm:spPr>
        <a:solidFill>
          <a:srgbClr val="D77701"/>
        </a:solidFill>
      </dgm:spPr>
      <dgm:t>
        <a:bodyPr/>
        <a:lstStyle/>
        <a:p>
          <a:endParaRPr lang="en-GB"/>
        </a:p>
      </dgm:t>
    </dgm:pt>
    <dgm:pt modelId="{BDC0E6BA-79A4-1941-A05E-86F6D237A729}">
      <dgm:prSet phldrT="[Text]" custT="1"/>
      <dgm:spPr>
        <a:solidFill>
          <a:srgbClr val="84C8BC"/>
        </a:solidFill>
      </dgm:spPr>
      <dgm:t>
        <a:bodyPr/>
        <a:lstStyle/>
        <a:p>
          <a:r>
            <a:rPr lang="en-GB" sz="1200" dirty="0"/>
            <a:t>Trade liberalisation</a:t>
          </a:r>
        </a:p>
      </dgm:t>
    </dgm:pt>
    <dgm:pt modelId="{26D758F9-84B9-C14D-8231-ADB32F356339}" type="parTrans" cxnId="{E24353D6-D716-B347-849C-57AAA0A878AC}">
      <dgm:prSet/>
      <dgm:spPr/>
      <dgm:t>
        <a:bodyPr/>
        <a:lstStyle/>
        <a:p>
          <a:endParaRPr lang="en-GB"/>
        </a:p>
      </dgm:t>
    </dgm:pt>
    <dgm:pt modelId="{24DA2C93-225E-FA46-9F7C-32D6F8B1B114}" type="sibTrans" cxnId="{E24353D6-D716-B347-849C-57AAA0A878AC}">
      <dgm:prSet/>
      <dgm:spPr>
        <a:solidFill>
          <a:srgbClr val="D77701"/>
        </a:solidFill>
      </dgm:spPr>
      <dgm:t>
        <a:bodyPr/>
        <a:lstStyle/>
        <a:p>
          <a:endParaRPr lang="en-GB"/>
        </a:p>
      </dgm:t>
    </dgm:pt>
    <dgm:pt modelId="{D0DF1123-284B-D84E-AF08-A4162DCDCBB7}" type="pres">
      <dgm:prSet presAssocID="{A6A78C97-A51D-0A41-A934-A733B4345CE0}" presName="composite" presStyleCnt="0">
        <dgm:presLayoutVars>
          <dgm:chMax val="3"/>
          <dgm:animLvl val="lvl"/>
          <dgm:resizeHandles val="exact"/>
        </dgm:presLayoutVars>
      </dgm:prSet>
      <dgm:spPr/>
    </dgm:pt>
    <dgm:pt modelId="{E4CCC604-0192-434A-AD10-9DDD0959AC9B}" type="pres">
      <dgm:prSet presAssocID="{E0DE8189-A4E2-934D-8822-95A5A2F6BA2A}" presName="gear1" presStyleLbl="node1" presStyleIdx="0" presStyleCnt="3">
        <dgm:presLayoutVars>
          <dgm:chMax val="1"/>
          <dgm:bulletEnabled val="1"/>
        </dgm:presLayoutVars>
      </dgm:prSet>
      <dgm:spPr/>
    </dgm:pt>
    <dgm:pt modelId="{A2463EBA-CE9F-2945-8F22-B6DB611C60F7}" type="pres">
      <dgm:prSet presAssocID="{E0DE8189-A4E2-934D-8822-95A5A2F6BA2A}" presName="gear1srcNode" presStyleLbl="node1" presStyleIdx="0" presStyleCnt="3"/>
      <dgm:spPr/>
    </dgm:pt>
    <dgm:pt modelId="{F036F493-02C7-E649-BC36-15069D230C58}" type="pres">
      <dgm:prSet presAssocID="{E0DE8189-A4E2-934D-8822-95A5A2F6BA2A}" presName="gear1dstNode" presStyleLbl="node1" presStyleIdx="0" presStyleCnt="3"/>
      <dgm:spPr/>
    </dgm:pt>
    <dgm:pt modelId="{2B8D06AB-C2EC-6644-AC4C-045E2BB0A4BA}" type="pres">
      <dgm:prSet presAssocID="{2CDC755B-CD81-2644-80FC-7D4F27545899}" presName="gear2" presStyleLbl="node1" presStyleIdx="1" presStyleCnt="3" custScaleX="106607" custScaleY="113857">
        <dgm:presLayoutVars>
          <dgm:chMax val="1"/>
          <dgm:bulletEnabled val="1"/>
        </dgm:presLayoutVars>
      </dgm:prSet>
      <dgm:spPr/>
    </dgm:pt>
    <dgm:pt modelId="{6F55D2A3-A855-5C4A-AF32-960E8FFB842D}" type="pres">
      <dgm:prSet presAssocID="{2CDC755B-CD81-2644-80FC-7D4F27545899}" presName="gear2srcNode" presStyleLbl="node1" presStyleIdx="1" presStyleCnt="3"/>
      <dgm:spPr/>
    </dgm:pt>
    <dgm:pt modelId="{23DADF38-BBF9-DB45-B2B5-4031F6734C95}" type="pres">
      <dgm:prSet presAssocID="{2CDC755B-CD81-2644-80FC-7D4F27545899}" presName="gear2dstNode" presStyleLbl="node1" presStyleIdx="1" presStyleCnt="3"/>
      <dgm:spPr/>
    </dgm:pt>
    <dgm:pt modelId="{1F2A7EFF-FC83-6242-BF3F-E81A997D5D80}" type="pres">
      <dgm:prSet presAssocID="{BDC0E6BA-79A4-1941-A05E-86F6D237A729}" presName="gear3" presStyleLbl="node1" presStyleIdx="2" presStyleCnt="3"/>
      <dgm:spPr/>
    </dgm:pt>
    <dgm:pt modelId="{5F68F74D-CE9B-A64E-9E6A-F0AA7995A432}" type="pres">
      <dgm:prSet presAssocID="{BDC0E6BA-79A4-1941-A05E-86F6D237A729}" presName="gear3tx" presStyleLbl="node1" presStyleIdx="2" presStyleCnt="3">
        <dgm:presLayoutVars>
          <dgm:chMax val="1"/>
          <dgm:bulletEnabled val="1"/>
        </dgm:presLayoutVars>
      </dgm:prSet>
      <dgm:spPr/>
    </dgm:pt>
    <dgm:pt modelId="{800EEC04-7416-F743-9150-3F0ED982CE2F}" type="pres">
      <dgm:prSet presAssocID="{BDC0E6BA-79A4-1941-A05E-86F6D237A729}" presName="gear3srcNode" presStyleLbl="node1" presStyleIdx="2" presStyleCnt="3"/>
      <dgm:spPr/>
    </dgm:pt>
    <dgm:pt modelId="{FDA1DF52-E919-894E-AC86-C89DABFD6B68}" type="pres">
      <dgm:prSet presAssocID="{BDC0E6BA-79A4-1941-A05E-86F6D237A729}" presName="gear3dstNode" presStyleLbl="node1" presStyleIdx="2" presStyleCnt="3"/>
      <dgm:spPr/>
    </dgm:pt>
    <dgm:pt modelId="{B461D6FE-C518-C44C-A850-E23A3205E992}" type="pres">
      <dgm:prSet presAssocID="{1522E95F-7B2E-F742-928B-5ADAA7BE656D}" presName="connector1" presStyleLbl="sibTrans2D1" presStyleIdx="0" presStyleCnt="3"/>
      <dgm:spPr/>
    </dgm:pt>
    <dgm:pt modelId="{2AD2ABF3-1642-EE45-9695-D85B313B0722}" type="pres">
      <dgm:prSet presAssocID="{79F6ED81-DDEC-7C4B-B373-120796D11EB6}" presName="connector2" presStyleLbl="sibTrans2D1" presStyleIdx="1" presStyleCnt="3"/>
      <dgm:spPr/>
    </dgm:pt>
    <dgm:pt modelId="{65EFAAEF-5D95-AF4E-88A0-D27DE838AE0A}" type="pres">
      <dgm:prSet presAssocID="{24DA2C93-225E-FA46-9F7C-32D6F8B1B114}" presName="connector3" presStyleLbl="sibTrans2D1" presStyleIdx="2" presStyleCnt="3"/>
      <dgm:spPr/>
    </dgm:pt>
  </dgm:ptLst>
  <dgm:cxnLst>
    <dgm:cxn modelId="{BF30DB24-9A8D-D64B-87F9-F3B0EC719FDD}" type="presOf" srcId="{1522E95F-7B2E-F742-928B-5ADAA7BE656D}" destId="{B461D6FE-C518-C44C-A850-E23A3205E992}" srcOrd="0" destOrd="0" presId="urn:microsoft.com/office/officeart/2005/8/layout/gear1"/>
    <dgm:cxn modelId="{13640625-8D43-2D4E-822D-9F0E16DECAA0}" type="presOf" srcId="{2CDC755B-CD81-2644-80FC-7D4F27545899}" destId="{6F55D2A3-A855-5C4A-AF32-960E8FFB842D}" srcOrd="1" destOrd="0" presId="urn:microsoft.com/office/officeart/2005/8/layout/gear1"/>
    <dgm:cxn modelId="{50CD392A-98D7-FD41-9360-7B1B4F193B38}" srcId="{A6A78C97-A51D-0A41-A934-A733B4345CE0}" destId="{E0DE8189-A4E2-934D-8822-95A5A2F6BA2A}" srcOrd="0" destOrd="0" parTransId="{6FBB1729-5BBD-064E-A906-0727769F9500}" sibTransId="{1522E95F-7B2E-F742-928B-5ADAA7BE656D}"/>
    <dgm:cxn modelId="{24496131-8E68-9E41-AC47-6645973193DC}" type="presOf" srcId="{E0DE8189-A4E2-934D-8822-95A5A2F6BA2A}" destId="{A2463EBA-CE9F-2945-8F22-B6DB611C60F7}" srcOrd="1" destOrd="0" presId="urn:microsoft.com/office/officeart/2005/8/layout/gear1"/>
    <dgm:cxn modelId="{26A1813B-809B-EE44-9B47-28A833ABC412}" type="presOf" srcId="{BDC0E6BA-79A4-1941-A05E-86F6D237A729}" destId="{1F2A7EFF-FC83-6242-BF3F-E81A997D5D80}" srcOrd="0" destOrd="0" presId="urn:microsoft.com/office/officeart/2005/8/layout/gear1"/>
    <dgm:cxn modelId="{DD3DFB3F-DEE3-664D-A535-A0209B35FDB1}" type="presOf" srcId="{BDC0E6BA-79A4-1941-A05E-86F6D237A729}" destId="{800EEC04-7416-F743-9150-3F0ED982CE2F}" srcOrd="2" destOrd="0" presId="urn:microsoft.com/office/officeart/2005/8/layout/gear1"/>
    <dgm:cxn modelId="{84662440-C384-564C-9063-7799CD123B44}" type="presOf" srcId="{24DA2C93-225E-FA46-9F7C-32D6F8B1B114}" destId="{65EFAAEF-5D95-AF4E-88A0-D27DE838AE0A}" srcOrd="0" destOrd="0" presId="urn:microsoft.com/office/officeart/2005/8/layout/gear1"/>
    <dgm:cxn modelId="{E395FE5B-B4A7-6E4A-B406-92182E13B05F}" type="presOf" srcId="{2CDC755B-CD81-2644-80FC-7D4F27545899}" destId="{23DADF38-BBF9-DB45-B2B5-4031F6734C95}" srcOrd="2" destOrd="0" presId="urn:microsoft.com/office/officeart/2005/8/layout/gear1"/>
    <dgm:cxn modelId="{D3DA8073-9649-2245-BF7D-4DC656E8A8D9}" type="presOf" srcId="{A6A78C97-A51D-0A41-A934-A733B4345CE0}" destId="{D0DF1123-284B-D84E-AF08-A4162DCDCBB7}" srcOrd="0" destOrd="0" presId="urn:microsoft.com/office/officeart/2005/8/layout/gear1"/>
    <dgm:cxn modelId="{7D5D8F83-077E-2745-A2F8-75B4EB992C84}" type="presOf" srcId="{79F6ED81-DDEC-7C4B-B373-120796D11EB6}" destId="{2AD2ABF3-1642-EE45-9695-D85B313B0722}" srcOrd="0" destOrd="0" presId="urn:microsoft.com/office/officeart/2005/8/layout/gear1"/>
    <dgm:cxn modelId="{0C3DDF8D-4E7E-914A-83B9-02D83902F033}" type="presOf" srcId="{BDC0E6BA-79A4-1941-A05E-86F6D237A729}" destId="{FDA1DF52-E919-894E-AC86-C89DABFD6B68}" srcOrd="3" destOrd="0" presId="urn:microsoft.com/office/officeart/2005/8/layout/gear1"/>
    <dgm:cxn modelId="{A12C6091-0A01-514A-A50B-6ED0A7C56EDF}" type="presOf" srcId="{2CDC755B-CD81-2644-80FC-7D4F27545899}" destId="{2B8D06AB-C2EC-6644-AC4C-045E2BB0A4BA}" srcOrd="0" destOrd="0" presId="urn:microsoft.com/office/officeart/2005/8/layout/gear1"/>
    <dgm:cxn modelId="{E24353D6-D716-B347-849C-57AAA0A878AC}" srcId="{A6A78C97-A51D-0A41-A934-A733B4345CE0}" destId="{BDC0E6BA-79A4-1941-A05E-86F6D237A729}" srcOrd="2" destOrd="0" parTransId="{26D758F9-84B9-C14D-8231-ADB32F356339}" sibTransId="{24DA2C93-225E-FA46-9F7C-32D6F8B1B114}"/>
    <dgm:cxn modelId="{5295E5DF-5A49-084F-BFE9-B834944EC438}" type="presOf" srcId="{BDC0E6BA-79A4-1941-A05E-86F6D237A729}" destId="{5F68F74D-CE9B-A64E-9E6A-F0AA7995A432}" srcOrd="1" destOrd="0" presId="urn:microsoft.com/office/officeart/2005/8/layout/gear1"/>
    <dgm:cxn modelId="{AAC10CE1-D62D-6641-870F-1C114FF6A10D}" type="presOf" srcId="{E0DE8189-A4E2-934D-8822-95A5A2F6BA2A}" destId="{E4CCC604-0192-434A-AD10-9DDD0959AC9B}" srcOrd="0" destOrd="0" presId="urn:microsoft.com/office/officeart/2005/8/layout/gear1"/>
    <dgm:cxn modelId="{C42571F0-4D79-2543-8A6C-A336C8F02D38}" type="presOf" srcId="{E0DE8189-A4E2-934D-8822-95A5A2F6BA2A}" destId="{F036F493-02C7-E649-BC36-15069D230C58}" srcOrd="2" destOrd="0" presId="urn:microsoft.com/office/officeart/2005/8/layout/gear1"/>
    <dgm:cxn modelId="{3C6C5EF9-198D-1C44-BBCF-12ED89C7D884}" srcId="{A6A78C97-A51D-0A41-A934-A733B4345CE0}" destId="{2CDC755B-CD81-2644-80FC-7D4F27545899}" srcOrd="1" destOrd="0" parTransId="{053C57D3-66EF-2D45-8830-F5C5D76ECAAD}" sibTransId="{79F6ED81-DDEC-7C4B-B373-120796D11EB6}"/>
    <dgm:cxn modelId="{9C3C4578-1766-D24A-8B6F-BE7A90DE2009}" type="presParOf" srcId="{D0DF1123-284B-D84E-AF08-A4162DCDCBB7}" destId="{E4CCC604-0192-434A-AD10-9DDD0959AC9B}" srcOrd="0" destOrd="0" presId="urn:microsoft.com/office/officeart/2005/8/layout/gear1"/>
    <dgm:cxn modelId="{5B78F0C5-776A-7A47-98B3-3568FBD9E115}" type="presParOf" srcId="{D0DF1123-284B-D84E-AF08-A4162DCDCBB7}" destId="{A2463EBA-CE9F-2945-8F22-B6DB611C60F7}" srcOrd="1" destOrd="0" presId="urn:microsoft.com/office/officeart/2005/8/layout/gear1"/>
    <dgm:cxn modelId="{11F75244-C241-5340-A125-05C8D3EF2200}" type="presParOf" srcId="{D0DF1123-284B-D84E-AF08-A4162DCDCBB7}" destId="{F036F493-02C7-E649-BC36-15069D230C58}" srcOrd="2" destOrd="0" presId="urn:microsoft.com/office/officeart/2005/8/layout/gear1"/>
    <dgm:cxn modelId="{066DA606-D5FA-164F-A3F3-F3EE3861B9C0}" type="presParOf" srcId="{D0DF1123-284B-D84E-AF08-A4162DCDCBB7}" destId="{2B8D06AB-C2EC-6644-AC4C-045E2BB0A4BA}" srcOrd="3" destOrd="0" presId="urn:microsoft.com/office/officeart/2005/8/layout/gear1"/>
    <dgm:cxn modelId="{D3E743CB-DBEA-D544-B2FF-86C3CD07E06D}" type="presParOf" srcId="{D0DF1123-284B-D84E-AF08-A4162DCDCBB7}" destId="{6F55D2A3-A855-5C4A-AF32-960E8FFB842D}" srcOrd="4" destOrd="0" presId="urn:microsoft.com/office/officeart/2005/8/layout/gear1"/>
    <dgm:cxn modelId="{2AAD320B-C2E8-F143-8CBB-343828777B01}" type="presParOf" srcId="{D0DF1123-284B-D84E-AF08-A4162DCDCBB7}" destId="{23DADF38-BBF9-DB45-B2B5-4031F6734C95}" srcOrd="5" destOrd="0" presId="urn:microsoft.com/office/officeart/2005/8/layout/gear1"/>
    <dgm:cxn modelId="{FBFD98C6-42DF-844D-909B-0947CB75D747}" type="presParOf" srcId="{D0DF1123-284B-D84E-AF08-A4162DCDCBB7}" destId="{1F2A7EFF-FC83-6242-BF3F-E81A997D5D80}" srcOrd="6" destOrd="0" presId="urn:microsoft.com/office/officeart/2005/8/layout/gear1"/>
    <dgm:cxn modelId="{E01346E8-BEE6-5745-B4F0-A6C4EF39815A}" type="presParOf" srcId="{D0DF1123-284B-D84E-AF08-A4162DCDCBB7}" destId="{5F68F74D-CE9B-A64E-9E6A-F0AA7995A432}" srcOrd="7" destOrd="0" presId="urn:microsoft.com/office/officeart/2005/8/layout/gear1"/>
    <dgm:cxn modelId="{D524582A-3AAF-2047-9FDF-902D3388077A}" type="presParOf" srcId="{D0DF1123-284B-D84E-AF08-A4162DCDCBB7}" destId="{800EEC04-7416-F743-9150-3F0ED982CE2F}" srcOrd="8" destOrd="0" presId="urn:microsoft.com/office/officeart/2005/8/layout/gear1"/>
    <dgm:cxn modelId="{50443135-78BA-4B4A-8C2F-5799272DAE6C}" type="presParOf" srcId="{D0DF1123-284B-D84E-AF08-A4162DCDCBB7}" destId="{FDA1DF52-E919-894E-AC86-C89DABFD6B68}" srcOrd="9" destOrd="0" presId="urn:microsoft.com/office/officeart/2005/8/layout/gear1"/>
    <dgm:cxn modelId="{D28E612D-BEF2-A143-864A-36DFF5A9DE5C}" type="presParOf" srcId="{D0DF1123-284B-D84E-AF08-A4162DCDCBB7}" destId="{B461D6FE-C518-C44C-A850-E23A3205E992}" srcOrd="10" destOrd="0" presId="urn:microsoft.com/office/officeart/2005/8/layout/gear1"/>
    <dgm:cxn modelId="{47363ACC-3BF4-3542-B7CE-8ABEEEFD2E8B}" type="presParOf" srcId="{D0DF1123-284B-D84E-AF08-A4162DCDCBB7}" destId="{2AD2ABF3-1642-EE45-9695-D85B313B0722}" srcOrd="11" destOrd="0" presId="urn:microsoft.com/office/officeart/2005/8/layout/gear1"/>
    <dgm:cxn modelId="{2656FBDC-21AA-824C-B7C1-E9526B5F9C1B}" type="presParOf" srcId="{D0DF1123-284B-D84E-AF08-A4162DCDCBB7}" destId="{65EFAAEF-5D95-AF4E-88A0-D27DE838AE0A}"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8FC64EF-C6BE-4E56-988A-350BC2C7EC51}" type="doc">
      <dgm:prSet loTypeId="urn:microsoft.com/office/officeart/2005/8/layout/vProcess5" loCatId="process" qsTypeId="urn:microsoft.com/office/officeart/2005/8/quickstyle/simple1" qsCatId="simple" csTypeId="urn:microsoft.com/office/officeart/2005/8/colors/accent1_3" csCatId="accent1" phldr="1"/>
      <dgm:spPr/>
      <dgm:t>
        <a:bodyPr/>
        <a:lstStyle/>
        <a:p>
          <a:endParaRPr lang="en-US"/>
        </a:p>
      </dgm:t>
    </dgm:pt>
    <dgm:pt modelId="{C8B0FEE1-AE06-41E5-955A-A25E54519F92}">
      <dgm:prSet/>
      <dgm:spPr>
        <a:solidFill>
          <a:srgbClr val="7EA6D7"/>
        </a:solidFill>
      </dgm:spPr>
      <dgm:t>
        <a:bodyPr lIns="864000"/>
        <a:lstStyle/>
        <a:p>
          <a:pPr marL="0" marR="0" lvl="0" indent="0" defTabSz="914400" eaLnBrk="1" fontAlgn="auto" latinLnBrk="0" hangingPunct="1">
            <a:lnSpc>
              <a:spcPct val="100000"/>
            </a:lnSpc>
            <a:spcBef>
              <a:spcPts val="0"/>
            </a:spcBef>
            <a:spcAft>
              <a:spcPts val="0"/>
            </a:spcAft>
            <a:buClrTx/>
            <a:buSzTx/>
            <a:buFontTx/>
            <a:buNone/>
            <a:tabLst/>
            <a:defRPr/>
          </a:pPr>
          <a:r>
            <a:rPr lang="en-US" dirty="0"/>
            <a:t>WTO GPA accession lessons learned: joining early is cheaper and will likely yield extra political and economic benefits</a:t>
          </a:r>
        </a:p>
      </dgm:t>
    </dgm:pt>
    <dgm:pt modelId="{87951419-DB14-4E01-8C0B-6807833069A3}" type="parTrans" cxnId="{414ED956-9EC1-47AD-B246-A1C4BEDC815F}">
      <dgm:prSet/>
      <dgm:spPr/>
      <dgm:t>
        <a:bodyPr/>
        <a:lstStyle/>
        <a:p>
          <a:endParaRPr lang="en-US"/>
        </a:p>
      </dgm:t>
    </dgm:pt>
    <dgm:pt modelId="{14460639-0AA9-4944-A1B2-64DBAE12E281}" type="sibTrans" cxnId="{414ED956-9EC1-47AD-B246-A1C4BEDC815F}">
      <dgm:prSet/>
      <dgm:spPr>
        <a:solidFill>
          <a:srgbClr val="004B93">
            <a:alpha val="88166"/>
          </a:srgbClr>
        </a:solidFill>
        <a:ln>
          <a:solidFill>
            <a:schemeClr val="bg1">
              <a:alpha val="90000"/>
            </a:schemeClr>
          </a:solidFill>
        </a:ln>
      </dgm:spPr>
      <dgm:t>
        <a:bodyPr/>
        <a:lstStyle/>
        <a:p>
          <a:endParaRPr lang="en-US"/>
        </a:p>
      </dgm:t>
    </dgm:pt>
    <dgm:pt modelId="{87B2101D-D0F6-4E3E-8250-DFA55CC73368}">
      <dgm:prSet/>
      <dgm:spPr>
        <a:solidFill>
          <a:srgbClr val="04AE9E"/>
        </a:solidFill>
      </dgm:spPr>
      <dgm:t>
        <a:bodyPr lIns="864000"/>
        <a:lstStyle/>
        <a:p>
          <a:r>
            <a:rPr lang="en-US" dirty="0"/>
            <a:t>WTO GPA membership helps preserve the level</a:t>
          </a:r>
          <a:br>
            <a:rPr lang="en-US" dirty="0"/>
          </a:br>
          <a:r>
            <a:rPr lang="en-US" dirty="0"/>
            <a:t>of reforms, even in unstable political situations</a:t>
          </a:r>
        </a:p>
      </dgm:t>
    </dgm:pt>
    <dgm:pt modelId="{F7BC170C-EB0A-49E7-9A90-894977540720}" type="parTrans" cxnId="{546460A8-17A9-4F33-ADC0-F1459AF9E344}">
      <dgm:prSet/>
      <dgm:spPr/>
      <dgm:t>
        <a:bodyPr/>
        <a:lstStyle/>
        <a:p>
          <a:endParaRPr lang="en-US"/>
        </a:p>
      </dgm:t>
    </dgm:pt>
    <dgm:pt modelId="{1235FDA7-5F67-49E4-A4EF-10B63C22364D}" type="sibTrans" cxnId="{546460A8-17A9-4F33-ADC0-F1459AF9E344}">
      <dgm:prSet/>
      <dgm:spPr>
        <a:solidFill>
          <a:srgbClr val="004B93">
            <a:alpha val="88166"/>
          </a:srgbClr>
        </a:solidFill>
        <a:ln>
          <a:solidFill>
            <a:schemeClr val="bg1">
              <a:alpha val="90000"/>
            </a:schemeClr>
          </a:solidFill>
        </a:ln>
      </dgm:spPr>
      <dgm:t>
        <a:bodyPr/>
        <a:lstStyle/>
        <a:p>
          <a:endParaRPr lang="en-US"/>
        </a:p>
      </dgm:t>
    </dgm:pt>
    <dgm:pt modelId="{B09D0124-121B-48B2-B4EF-868D13E763AD}">
      <dgm:prSet/>
      <dgm:spPr>
        <a:solidFill>
          <a:srgbClr val="84C8BC"/>
        </a:solidFill>
      </dgm:spPr>
      <dgm:t>
        <a:bodyPr lIns="864000"/>
        <a:lstStyle/>
        <a:p>
          <a:r>
            <a:rPr lang="en-US" dirty="0"/>
            <a:t>WTO GPA is based on equal opportunities and equal voting rights to all Parties to the Agreement, big and small</a:t>
          </a:r>
        </a:p>
      </dgm:t>
    </dgm:pt>
    <dgm:pt modelId="{A8A5B206-61D5-444E-B9A4-87ABDC8E9E5A}" type="parTrans" cxnId="{104FE875-4D47-4096-9C27-6F5B0378CDDD}">
      <dgm:prSet/>
      <dgm:spPr/>
      <dgm:t>
        <a:bodyPr/>
        <a:lstStyle/>
        <a:p>
          <a:endParaRPr lang="en-US"/>
        </a:p>
      </dgm:t>
    </dgm:pt>
    <dgm:pt modelId="{E826C308-0796-4573-871E-5B566A39DC96}" type="sibTrans" cxnId="{104FE875-4D47-4096-9C27-6F5B0378CDDD}">
      <dgm:prSet/>
      <dgm:spPr>
        <a:solidFill>
          <a:srgbClr val="004B93">
            <a:alpha val="88166"/>
          </a:srgbClr>
        </a:solidFill>
        <a:ln>
          <a:solidFill>
            <a:schemeClr val="bg1">
              <a:alpha val="90000"/>
            </a:schemeClr>
          </a:solidFill>
        </a:ln>
      </dgm:spPr>
      <dgm:t>
        <a:bodyPr/>
        <a:lstStyle/>
        <a:p>
          <a:endParaRPr lang="en-US"/>
        </a:p>
      </dgm:t>
    </dgm:pt>
    <dgm:pt modelId="{66295278-B974-40E7-B47F-0AF271255C64}">
      <dgm:prSet/>
      <dgm:spPr>
        <a:solidFill>
          <a:srgbClr val="D77701"/>
        </a:solidFill>
      </dgm:spPr>
      <dgm:t>
        <a:bodyPr lIns="864000"/>
        <a:lstStyle/>
        <a:p>
          <a:r>
            <a:rPr lang="en-US" b="1" dirty="0"/>
            <a:t>Good governance stamp associated with the WTO GPA generates increased investments and development.</a:t>
          </a:r>
        </a:p>
      </dgm:t>
    </dgm:pt>
    <dgm:pt modelId="{CEBAD070-65AD-42E0-87E2-43812163B6F8}" type="parTrans" cxnId="{45F37542-E75B-4CD6-94A1-C01862B30FEF}">
      <dgm:prSet/>
      <dgm:spPr/>
      <dgm:t>
        <a:bodyPr/>
        <a:lstStyle/>
        <a:p>
          <a:endParaRPr lang="en-US"/>
        </a:p>
      </dgm:t>
    </dgm:pt>
    <dgm:pt modelId="{F9C4BF6D-AFCF-4D16-A094-39948B45295E}" type="sibTrans" cxnId="{45F37542-E75B-4CD6-94A1-C01862B30FEF}">
      <dgm:prSet/>
      <dgm:spPr/>
      <dgm:t>
        <a:bodyPr/>
        <a:lstStyle/>
        <a:p>
          <a:endParaRPr lang="en-US"/>
        </a:p>
      </dgm:t>
    </dgm:pt>
    <dgm:pt modelId="{272A73AB-B97B-E241-897B-5DD8820AFE96}" type="pres">
      <dgm:prSet presAssocID="{58FC64EF-C6BE-4E56-988A-350BC2C7EC51}" presName="outerComposite" presStyleCnt="0">
        <dgm:presLayoutVars>
          <dgm:chMax val="5"/>
          <dgm:dir/>
          <dgm:resizeHandles val="exact"/>
        </dgm:presLayoutVars>
      </dgm:prSet>
      <dgm:spPr/>
    </dgm:pt>
    <dgm:pt modelId="{94D00F03-2434-1A47-BAEA-D373008BB717}" type="pres">
      <dgm:prSet presAssocID="{58FC64EF-C6BE-4E56-988A-350BC2C7EC51}" presName="dummyMaxCanvas" presStyleCnt="0">
        <dgm:presLayoutVars/>
      </dgm:prSet>
      <dgm:spPr/>
    </dgm:pt>
    <dgm:pt modelId="{890E4942-7314-1047-8FAF-4BD3D9ADEF0C}" type="pres">
      <dgm:prSet presAssocID="{58FC64EF-C6BE-4E56-988A-350BC2C7EC51}" presName="FourNodes_1" presStyleLbl="node1" presStyleIdx="0" presStyleCnt="4" custLinFactNeighborX="12500" custLinFactNeighborY="-3987">
        <dgm:presLayoutVars>
          <dgm:bulletEnabled val="1"/>
        </dgm:presLayoutVars>
      </dgm:prSet>
      <dgm:spPr/>
    </dgm:pt>
    <dgm:pt modelId="{FF34C79C-2B4F-DE4E-901B-B9A59CDF54A2}" type="pres">
      <dgm:prSet presAssocID="{58FC64EF-C6BE-4E56-988A-350BC2C7EC51}" presName="FourNodes_2" presStyleLbl="node1" presStyleIdx="1" presStyleCnt="4" custLinFactNeighborX="4125" custLinFactNeighborY="-2552">
        <dgm:presLayoutVars>
          <dgm:bulletEnabled val="1"/>
        </dgm:presLayoutVars>
      </dgm:prSet>
      <dgm:spPr/>
    </dgm:pt>
    <dgm:pt modelId="{C443CD84-FCD1-D04B-A5F6-4EBA0602C124}" type="pres">
      <dgm:prSet presAssocID="{58FC64EF-C6BE-4E56-988A-350BC2C7EC51}" presName="FourNodes_3" presStyleLbl="node1" presStyleIdx="2" presStyleCnt="4" custLinFactNeighborX="-3999" custLinFactNeighborY="-5104">
        <dgm:presLayoutVars>
          <dgm:bulletEnabled val="1"/>
        </dgm:presLayoutVars>
      </dgm:prSet>
      <dgm:spPr/>
    </dgm:pt>
    <dgm:pt modelId="{DF49D1ED-AC3D-7740-A297-AC223CD5AB70}" type="pres">
      <dgm:prSet presAssocID="{58FC64EF-C6BE-4E56-988A-350BC2C7EC51}" presName="FourNodes_4" presStyleLbl="node1" presStyleIdx="3" presStyleCnt="4" custLinFactNeighborX="-11976" custLinFactNeighborY="-7655">
        <dgm:presLayoutVars>
          <dgm:bulletEnabled val="1"/>
        </dgm:presLayoutVars>
      </dgm:prSet>
      <dgm:spPr/>
    </dgm:pt>
    <dgm:pt modelId="{C98E91B3-568B-8446-ADA9-A5F944CD1264}" type="pres">
      <dgm:prSet presAssocID="{58FC64EF-C6BE-4E56-988A-350BC2C7EC51}" presName="FourConn_1-2" presStyleLbl="fgAccFollowNode1" presStyleIdx="0" presStyleCnt="3" custLinFactNeighborX="87076" custLinFactNeighborY="-1282">
        <dgm:presLayoutVars>
          <dgm:bulletEnabled val="1"/>
        </dgm:presLayoutVars>
      </dgm:prSet>
      <dgm:spPr/>
    </dgm:pt>
    <dgm:pt modelId="{CDDB258D-A7FE-564E-89D9-E65B05E7F344}" type="pres">
      <dgm:prSet presAssocID="{58FC64EF-C6BE-4E56-988A-350BC2C7EC51}" presName="FourConn_2-3" presStyleLbl="fgAccFollowNode1" presStyleIdx="1" presStyleCnt="3" custLinFactNeighborX="-9275">
        <dgm:presLayoutVars>
          <dgm:bulletEnabled val="1"/>
        </dgm:presLayoutVars>
      </dgm:prSet>
      <dgm:spPr/>
    </dgm:pt>
    <dgm:pt modelId="{D0E3C0DB-CD7C-1A42-9B07-90BFC1735FA3}" type="pres">
      <dgm:prSet presAssocID="{58FC64EF-C6BE-4E56-988A-350BC2C7EC51}" presName="FourConn_3-4" presStyleLbl="fgAccFollowNode1" presStyleIdx="2" presStyleCnt="3" custLinFactX="-3580" custLinFactNeighborX="-100000" custLinFactNeighborY="-9134">
        <dgm:presLayoutVars>
          <dgm:bulletEnabled val="1"/>
        </dgm:presLayoutVars>
      </dgm:prSet>
      <dgm:spPr/>
    </dgm:pt>
    <dgm:pt modelId="{0D7D9CD8-369A-3446-A24A-51AC709C8F21}" type="pres">
      <dgm:prSet presAssocID="{58FC64EF-C6BE-4E56-988A-350BC2C7EC51}" presName="FourNodes_1_text" presStyleLbl="node1" presStyleIdx="3" presStyleCnt="4">
        <dgm:presLayoutVars>
          <dgm:bulletEnabled val="1"/>
        </dgm:presLayoutVars>
      </dgm:prSet>
      <dgm:spPr/>
    </dgm:pt>
    <dgm:pt modelId="{CEC1E51B-EDBB-BB46-A5D4-72722A759B63}" type="pres">
      <dgm:prSet presAssocID="{58FC64EF-C6BE-4E56-988A-350BC2C7EC51}" presName="FourNodes_2_text" presStyleLbl="node1" presStyleIdx="3" presStyleCnt="4">
        <dgm:presLayoutVars>
          <dgm:bulletEnabled val="1"/>
        </dgm:presLayoutVars>
      </dgm:prSet>
      <dgm:spPr/>
    </dgm:pt>
    <dgm:pt modelId="{4FDA2E31-C4FC-8C47-B53A-9646E0031337}" type="pres">
      <dgm:prSet presAssocID="{58FC64EF-C6BE-4E56-988A-350BC2C7EC51}" presName="FourNodes_3_text" presStyleLbl="node1" presStyleIdx="3" presStyleCnt="4">
        <dgm:presLayoutVars>
          <dgm:bulletEnabled val="1"/>
        </dgm:presLayoutVars>
      </dgm:prSet>
      <dgm:spPr/>
    </dgm:pt>
    <dgm:pt modelId="{CA375F81-86A1-2F4B-ABD8-8E6F33BA915E}" type="pres">
      <dgm:prSet presAssocID="{58FC64EF-C6BE-4E56-988A-350BC2C7EC51}" presName="FourNodes_4_text" presStyleLbl="node1" presStyleIdx="3" presStyleCnt="4">
        <dgm:presLayoutVars>
          <dgm:bulletEnabled val="1"/>
        </dgm:presLayoutVars>
      </dgm:prSet>
      <dgm:spPr/>
    </dgm:pt>
  </dgm:ptLst>
  <dgm:cxnLst>
    <dgm:cxn modelId="{E7648F15-7853-4847-9C9E-4C23DB66E752}" type="presOf" srcId="{66295278-B974-40E7-B47F-0AF271255C64}" destId="{DF49D1ED-AC3D-7740-A297-AC223CD5AB70}" srcOrd="0" destOrd="0" presId="urn:microsoft.com/office/officeart/2005/8/layout/vProcess5"/>
    <dgm:cxn modelId="{90FC003B-9987-9141-AA1E-D7916AD4FD12}" type="presOf" srcId="{58FC64EF-C6BE-4E56-988A-350BC2C7EC51}" destId="{272A73AB-B97B-E241-897B-5DD8820AFE96}" srcOrd="0" destOrd="0" presId="urn:microsoft.com/office/officeart/2005/8/layout/vProcess5"/>
    <dgm:cxn modelId="{45F37542-E75B-4CD6-94A1-C01862B30FEF}" srcId="{58FC64EF-C6BE-4E56-988A-350BC2C7EC51}" destId="{66295278-B974-40E7-B47F-0AF271255C64}" srcOrd="3" destOrd="0" parTransId="{CEBAD070-65AD-42E0-87E2-43812163B6F8}" sibTransId="{F9C4BF6D-AFCF-4D16-A094-39948B45295E}"/>
    <dgm:cxn modelId="{F3605750-DFCB-6848-BCFA-B01A1520C380}" type="presOf" srcId="{87B2101D-D0F6-4E3E-8250-DFA55CC73368}" destId="{FF34C79C-2B4F-DE4E-901B-B9A59CDF54A2}" srcOrd="0" destOrd="0" presId="urn:microsoft.com/office/officeart/2005/8/layout/vProcess5"/>
    <dgm:cxn modelId="{F0C25574-6253-6447-B6C5-DED0AAA77F96}" type="presOf" srcId="{C8B0FEE1-AE06-41E5-955A-A25E54519F92}" destId="{890E4942-7314-1047-8FAF-4BD3D9ADEF0C}" srcOrd="0" destOrd="0" presId="urn:microsoft.com/office/officeart/2005/8/layout/vProcess5"/>
    <dgm:cxn modelId="{F6C5F274-94C9-0A45-B6A3-72833D2092C9}" type="presOf" srcId="{B09D0124-121B-48B2-B4EF-868D13E763AD}" destId="{4FDA2E31-C4FC-8C47-B53A-9646E0031337}" srcOrd="1" destOrd="0" presId="urn:microsoft.com/office/officeart/2005/8/layout/vProcess5"/>
    <dgm:cxn modelId="{104FE875-4D47-4096-9C27-6F5B0378CDDD}" srcId="{58FC64EF-C6BE-4E56-988A-350BC2C7EC51}" destId="{B09D0124-121B-48B2-B4EF-868D13E763AD}" srcOrd="2" destOrd="0" parTransId="{A8A5B206-61D5-444E-B9A4-87ABDC8E9E5A}" sibTransId="{E826C308-0796-4573-871E-5B566A39DC96}"/>
    <dgm:cxn modelId="{414ED956-9EC1-47AD-B246-A1C4BEDC815F}" srcId="{58FC64EF-C6BE-4E56-988A-350BC2C7EC51}" destId="{C8B0FEE1-AE06-41E5-955A-A25E54519F92}" srcOrd="0" destOrd="0" parTransId="{87951419-DB14-4E01-8C0B-6807833069A3}" sibTransId="{14460639-0AA9-4944-A1B2-64DBAE12E281}"/>
    <dgm:cxn modelId="{E1DC3A57-8063-9140-BF5F-EA4356144A83}" type="presOf" srcId="{87B2101D-D0F6-4E3E-8250-DFA55CC73368}" destId="{CEC1E51B-EDBB-BB46-A5D4-72722A759B63}" srcOrd="1" destOrd="0" presId="urn:microsoft.com/office/officeart/2005/8/layout/vProcess5"/>
    <dgm:cxn modelId="{959AE67C-309A-3148-9CB0-FA16631CA827}" type="presOf" srcId="{66295278-B974-40E7-B47F-0AF271255C64}" destId="{CA375F81-86A1-2F4B-ABD8-8E6F33BA915E}" srcOrd="1" destOrd="0" presId="urn:microsoft.com/office/officeart/2005/8/layout/vProcess5"/>
    <dgm:cxn modelId="{3CCC3D82-D04D-BC4A-9AB8-10739CC66DCC}" type="presOf" srcId="{C8B0FEE1-AE06-41E5-955A-A25E54519F92}" destId="{0D7D9CD8-369A-3446-A24A-51AC709C8F21}" srcOrd="1" destOrd="0" presId="urn:microsoft.com/office/officeart/2005/8/layout/vProcess5"/>
    <dgm:cxn modelId="{546460A8-17A9-4F33-ADC0-F1459AF9E344}" srcId="{58FC64EF-C6BE-4E56-988A-350BC2C7EC51}" destId="{87B2101D-D0F6-4E3E-8250-DFA55CC73368}" srcOrd="1" destOrd="0" parTransId="{F7BC170C-EB0A-49E7-9A90-894977540720}" sibTransId="{1235FDA7-5F67-49E4-A4EF-10B63C22364D}"/>
    <dgm:cxn modelId="{6523BCBE-CBB5-8146-9C5F-46934481F756}" type="presOf" srcId="{1235FDA7-5F67-49E4-A4EF-10B63C22364D}" destId="{CDDB258D-A7FE-564E-89D9-E65B05E7F344}" srcOrd="0" destOrd="0" presId="urn:microsoft.com/office/officeart/2005/8/layout/vProcess5"/>
    <dgm:cxn modelId="{31496FDD-E3EF-7844-80F1-75A4257C6CB6}" type="presOf" srcId="{14460639-0AA9-4944-A1B2-64DBAE12E281}" destId="{C98E91B3-568B-8446-ADA9-A5F944CD1264}" srcOrd="0" destOrd="0" presId="urn:microsoft.com/office/officeart/2005/8/layout/vProcess5"/>
    <dgm:cxn modelId="{72DC5CE5-9A79-8A45-9711-B5323C2FA08D}" type="presOf" srcId="{E826C308-0796-4573-871E-5B566A39DC96}" destId="{D0E3C0DB-CD7C-1A42-9B07-90BFC1735FA3}" srcOrd="0" destOrd="0" presId="urn:microsoft.com/office/officeart/2005/8/layout/vProcess5"/>
    <dgm:cxn modelId="{290D06FE-7D3D-D84E-BF2C-71DF364BB690}" type="presOf" srcId="{B09D0124-121B-48B2-B4EF-868D13E763AD}" destId="{C443CD84-FCD1-D04B-A5F6-4EBA0602C124}" srcOrd="0" destOrd="0" presId="urn:microsoft.com/office/officeart/2005/8/layout/vProcess5"/>
    <dgm:cxn modelId="{12F93E5B-23C2-1F43-848C-D29C6908CE64}" type="presParOf" srcId="{272A73AB-B97B-E241-897B-5DD8820AFE96}" destId="{94D00F03-2434-1A47-BAEA-D373008BB717}" srcOrd="0" destOrd="0" presId="urn:microsoft.com/office/officeart/2005/8/layout/vProcess5"/>
    <dgm:cxn modelId="{56721178-44BF-114C-8C24-C7F9FD4772FB}" type="presParOf" srcId="{272A73AB-B97B-E241-897B-5DD8820AFE96}" destId="{890E4942-7314-1047-8FAF-4BD3D9ADEF0C}" srcOrd="1" destOrd="0" presId="urn:microsoft.com/office/officeart/2005/8/layout/vProcess5"/>
    <dgm:cxn modelId="{C872C104-F5C4-CE48-9EE2-C19B59CCE51F}" type="presParOf" srcId="{272A73AB-B97B-E241-897B-5DD8820AFE96}" destId="{FF34C79C-2B4F-DE4E-901B-B9A59CDF54A2}" srcOrd="2" destOrd="0" presId="urn:microsoft.com/office/officeart/2005/8/layout/vProcess5"/>
    <dgm:cxn modelId="{07CD94DB-0464-D64D-8AC5-8E279F7CDB60}" type="presParOf" srcId="{272A73AB-B97B-E241-897B-5DD8820AFE96}" destId="{C443CD84-FCD1-D04B-A5F6-4EBA0602C124}" srcOrd="3" destOrd="0" presId="urn:microsoft.com/office/officeart/2005/8/layout/vProcess5"/>
    <dgm:cxn modelId="{30DBAB8E-44AB-4945-9A6F-C645ABC4F0C5}" type="presParOf" srcId="{272A73AB-B97B-E241-897B-5DD8820AFE96}" destId="{DF49D1ED-AC3D-7740-A297-AC223CD5AB70}" srcOrd="4" destOrd="0" presId="urn:microsoft.com/office/officeart/2005/8/layout/vProcess5"/>
    <dgm:cxn modelId="{CA75FF02-1600-374F-987A-77BFC5A2F83D}" type="presParOf" srcId="{272A73AB-B97B-E241-897B-5DD8820AFE96}" destId="{C98E91B3-568B-8446-ADA9-A5F944CD1264}" srcOrd="5" destOrd="0" presId="urn:microsoft.com/office/officeart/2005/8/layout/vProcess5"/>
    <dgm:cxn modelId="{6682BF6F-4868-DB4A-AFFA-24096C0C108F}" type="presParOf" srcId="{272A73AB-B97B-E241-897B-5DD8820AFE96}" destId="{CDDB258D-A7FE-564E-89D9-E65B05E7F344}" srcOrd="6" destOrd="0" presId="urn:microsoft.com/office/officeart/2005/8/layout/vProcess5"/>
    <dgm:cxn modelId="{A3AB83C5-F3D2-A240-9FE7-FCEA167BA926}" type="presParOf" srcId="{272A73AB-B97B-E241-897B-5DD8820AFE96}" destId="{D0E3C0DB-CD7C-1A42-9B07-90BFC1735FA3}" srcOrd="7" destOrd="0" presId="urn:microsoft.com/office/officeart/2005/8/layout/vProcess5"/>
    <dgm:cxn modelId="{ACB2D874-0A4C-8545-AAF2-767EB781AB48}" type="presParOf" srcId="{272A73AB-B97B-E241-897B-5DD8820AFE96}" destId="{0D7D9CD8-369A-3446-A24A-51AC709C8F21}" srcOrd="8" destOrd="0" presId="urn:microsoft.com/office/officeart/2005/8/layout/vProcess5"/>
    <dgm:cxn modelId="{8D7A83C2-C425-764B-AA9A-84A6A30D933A}" type="presParOf" srcId="{272A73AB-B97B-E241-897B-5DD8820AFE96}" destId="{CEC1E51B-EDBB-BB46-A5D4-72722A759B63}" srcOrd="9" destOrd="0" presId="urn:microsoft.com/office/officeart/2005/8/layout/vProcess5"/>
    <dgm:cxn modelId="{304C1157-F6D5-424C-BFB8-CB128B90D16F}" type="presParOf" srcId="{272A73AB-B97B-E241-897B-5DD8820AFE96}" destId="{4FDA2E31-C4FC-8C47-B53A-9646E0031337}" srcOrd="10" destOrd="0" presId="urn:microsoft.com/office/officeart/2005/8/layout/vProcess5"/>
    <dgm:cxn modelId="{28192FDB-2145-6241-9B24-CA5C1D138022}" type="presParOf" srcId="{272A73AB-B97B-E241-897B-5DD8820AFE96}" destId="{CA375F81-86A1-2F4B-ABD8-8E6F33BA915E}"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F10D8E-7C38-C04A-9298-17DA6B5C1912}">
      <dsp:nvSpPr>
        <dsp:cNvPr id="0" name=""/>
        <dsp:cNvSpPr/>
      </dsp:nvSpPr>
      <dsp:spPr>
        <a:xfrm>
          <a:off x="432027" y="0"/>
          <a:ext cx="5018325" cy="1102974"/>
        </a:xfrm>
        <a:prstGeom prst="roundRect">
          <a:avLst>
            <a:gd name="adj" fmla="val 10000"/>
          </a:avLst>
        </a:prstGeom>
        <a:solidFill>
          <a:srgbClr val="7EA6D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72000" tIns="53340" rIns="0" bIns="53340" numCol="1" spcCol="1270" anchor="ctr" anchorCtr="0">
          <a:noAutofit/>
        </a:bodyPr>
        <a:lstStyle/>
        <a:p>
          <a:pPr marL="0" lvl="0" indent="0" algn="l" defTabSz="622300">
            <a:lnSpc>
              <a:spcPct val="90000"/>
            </a:lnSpc>
            <a:spcBef>
              <a:spcPct val="0"/>
            </a:spcBef>
            <a:spcAft>
              <a:spcPct val="35000"/>
            </a:spcAft>
            <a:buNone/>
          </a:pPr>
          <a:r>
            <a:rPr lang="en-GB" sz="1400" kern="1200" dirty="0">
              <a:latin typeface="Verdana" panose="020B0604030504040204" pitchFamily="34" charset="0"/>
              <a:ea typeface="Verdana" panose="020B0604030504040204" pitchFamily="34" charset="0"/>
              <a:cs typeface="Verdana" panose="020B0604030504040204" pitchFamily="34" charset="0"/>
            </a:rPr>
            <a:t>Access to other GPA Parties’ procurement markets (international trade in procurement);</a:t>
          </a:r>
          <a:endParaRPr lang="en-DE" sz="1400" kern="1200" dirty="0">
            <a:latin typeface="Verdana" panose="020B0604030504040204" pitchFamily="34" charset="0"/>
            <a:ea typeface="Verdana" panose="020B0604030504040204" pitchFamily="34" charset="0"/>
            <a:cs typeface="Verdana" panose="020B0604030504040204" pitchFamily="34" charset="0"/>
          </a:endParaRPr>
        </a:p>
      </dsp:txBody>
      <dsp:txXfrm>
        <a:off x="464332" y="32305"/>
        <a:ext cx="3828129" cy="1038364"/>
      </dsp:txXfrm>
    </dsp:sp>
    <dsp:sp modelId="{9A6712DF-C153-B74C-A45F-C777AC52F4F3}">
      <dsp:nvSpPr>
        <dsp:cNvPr id="0" name=""/>
        <dsp:cNvSpPr/>
      </dsp:nvSpPr>
      <dsp:spPr>
        <a:xfrm>
          <a:off x="442793" y="1286803"/>
          <a:ext cx="5018325" cy="1102974"/>
        </a:xfrm>
        <a:prstGeom prst="roundRect">
          <a:avLst>
            <a:gd name="adj" fmla="val 10000"/>
          </a:avLst>
        </a:prstGeom>
        <a:solidFill>
          <a:srgbClr val="04AE9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7200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dirty="0">
              <a:latin typeface="Verdana" panose="020B0604030504040204" pitchFamily="34" charset="0"/>
              <a:ea typeface="Verdana" panose="020B0604030504040204" pitchFamily="34" charset="0"/>
              <a:cs typeface="Verdana" panose="020B0604030504040204" pitchFamily="34" charset="0"/>
            </a:rPr>
            <a:t>Improve value for money in</a:t>
          </a:r>
          <a:br>
            <a:rPr lang="en-GB" sz="1400" kern="1200" dirty="0">
              <a:latin typeface="Verdana" panose="020B0604030504040204" pitchFamily="34" charset="0"/>
              <a:ea typeface="Verdana" panose="020B0604030504040204" pitchFamily="34" charset="0"/>
              <a:cs typeface="Verdana" panose="020B0604030504040204" pitchFamily="34" charset="0"/>
            </a:rPr>
          </a:br>
          <a:r>
            <a:rPr lang="en-GB" sz="1400" kern="1200" dirty="0">
              <a:latin typeface="Verdana" panose="020B0604030504040204" pitchFamily="34" charset="0"/>
              <a:ea typeface="Verdana" panose="020B0604030504040204" pitchFamily="34" charset="0"/>
              <a:cs typeface="Verdana" panose="020B0604030504040204" pitchFamily="34" charset="0"/>
            </a:rPr>
            <a:t>each participating procurement market and…</a:t>
          </a:r>
          <a:endParaRPr lang="en-DE" sz="1400" kern="1200" dirty="0">
            <a:latin typeface="Verdana" panose="020B0604030504040204" pitchFamily="34" charset="0"/>
            <a:ea typeface="Verdana" panose="020B0604030504040204" pitchFamily="34" charset="0"/>
            <a:cs typeface="Verdana" panose="020B0604030504040204" pitchFamily="34" charset="0"/>
          </a:endParaRPr>
        </a:p>
      </dsp:txBody>
      <dsp:txXfrm>
        <a:off x="475098" y="1319108"/>
        <a:ext cx="3793988" cy="1038364"/>
      </dsp:txXfrm>
    </dsp:sp>
    <dsp:sp modelId="{A35A3ADF-27DC-3449-8582-48454CEE3C9E}">
      <dsp:nvSpPr>
        <dsp:cNvPr id="0" name=""/>
        <dsp:cNvSpPr/>
      </dsp:nvSpPr>
      <dsp:spPr>
        <a:xfrm>
          <a:off x="432030" y="2573606"/>
          <a:ext cx="5018325" cy="1102974"/>
        </a:xfrm>
        <a:prstGeom prst="roundRect">
          <a:avLst>
            <a:gd name="adj" fmla="val 10000"/>
          </a:avLst>
        </a:prstGeom>
        <a:solidFill>
          <a:srgbClr val="84C8B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7200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dirty="0">
              <a:latin typeface="Verdana" panose="020B0604030504040204" pitchFamily="34" charset="0"/>
              <a:ea typeface="Verdana" panose="020B0604030504040204" pitchFamily="34" charset="0"/>
              <a:cs typeface="Verdana" panose="020B0604030504040204" pitchFamily="34" charset="0"/>
            </a:rPr>
            <a:t>Good governance (transparency, fair competition and reduction of corruption risks)</a:t>
          </a:r>
          <a:endParaRPr lang="en-DE" sz="1400" kern="1200" dirty="0">
            <a:latin typeface="Verdana" panose="020B0604030504040204" pitchFamily="34" charset="0"/>
            <a:ea typeface="Verdana" panose="020B0604030504040204" pitchFamily="34" charset="0"/>
            <a:cs typeface="Verdana" panose="020B0604030504040204" pitchFamily="34" charset="0"/>
          </a:endParaRPr>
        </a:p>
      </dsp:txBody>
      <dsp:txXfrm>
        <a:off x="464335" y="2605911"/>
        <a:ext cx="3793988" cy="1038364"/>
      </dsp:txXfrm>
    </dsp:sp>
    <dsp:sp modelId="{95E81348-CDAB-A949-B7DB-807B15353BF7}">
      <dsp:nvSpPr>
        <dsp:cNvPr id="0" name=""/>
        <dsp:cNvSpPr/>
      </dsp:nvSpPr>
      <dsp:spPr>
        <a:xfrm>
          <a:off x="4361657" y="819344"/>
          <a:ext cx="716933" cy="716933"/>
        </a:xfrm>
        <a:prstGeom prst="downArrow">
          <a:avLst>
            <a:gd name="adj1" fmla="val 55000"/>
            <a:gd name="adj2" fmla="val 45000"/>
          </a:avLst>
        </a:prstGeom>
        <a:solidFill>
          <a:srgbClr val="00539B">
            <a:alpha val="90000"/>
          </a:srgbClr>
        </a:solidFill>
        <a:ln w="12700" cap="flat" cmpd="sng" algn="ctr">
          <a:solidFill>
            <a:schemeClr val="bg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a:p>
      </dsp:txBody>
      <dsp:txXfrm>
        <a:off x="4522967" y="819344"/>
        <a:ext cx="394313" cy="539492"/>
      </dsp:txXfrm>
    </dsp:sp>
    <dsp:sp modelId="{C013ED1B-CEA7-1F47-927A-2421949849E2}">
      <dsp:nvSpPr>
        <dsp:cNvPr id="0" name=""/>
        <dsp:cNvSpPr/>
      </dsp:nvSpPr>
      <dsp:spPr>
        <a:xfrm>
          <a:off x="4360138" y="2115492"/>
          <a:ext cx="716933" cy="716933"/>
        </a:xfrm>
        <a:prstGeom prst="downArrow">
          <a:avLst>
            <a:gd name="adj1" fmla="val 55000"/>
            <a:gd name="adj2" fmla="val 45000"/>
          </a:avLst>
        </a:prstGeom>
        <a:solidFill>
          <a:srgbClr val="00539B">
            <a:alpha val="90000"/>
          </a:srgbClr>
        </a:solidFill>
        <a:ln w="12700" cap="flat" cmpd="sng" algn="ctr">
          <a:solidFill>
            <a:schemeClr val="bg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a:p>
      </dsp:txBody>
      <dsp:txXfrm>
        <a:off x="4521448" y="2115492"/>
        <a:ext cx="394313" cy="5394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DFE371-5E16-6D4F-819F-9CD90A84329A}">
      <dsp:nvSpPr>
        <dsp:cNvPr id="0" name=""/>
        <dsp:cNvSpPr/>
      </dsp:nvSpPr>
      <dsp:spPr>
        <a:xfrm>
          <a:off x="0" y="901153"/>
          <a:ext cx="6480720" cy="2592288"/>
        </a:xfrm>
        <a:prstGeom prst="leftRightRibbon">
          <a:avLst/>
        </a:prstGeom>
        <a:solidFill>
          <a:srgbClr val="7EA6D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5CC002-2FBA-5D40-85B3-50B8388E1806}">
      <dsp:nvSpPr>
        <dsp:cNvPr id="0" name=""/>
        <dsp:cNvSpPr/>
      </dsp:nvSpPr>
      <dsp:spPr>
        <a:xfrm>
          <a:off x="777686" y="1354803"/>
          <a:ext cx="2138637" cy="127022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4008" rIns="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Verdana" panose="020B0604030504040204" pitchFamily="34" charset="0"/>
              <a:ea typeface="Verdana" panose="020B0604030504040204" pitchFamily="34" charset="0"/>
              <a:cs typeface="Verdana" panose="020B0604030504040204" pitchFamily="34" charset="0"/>
            </a:rPr>
            <a:t>The preamble of the Agreement</a:t>
          </a:r>
        </a:p>
      </dsp:txBody>
      <dsp:txXfrm>
        <a:off x="777686" y="1354803"/>
        <a:ext cx="2138637" cy="1270221"/>
      </dsp:txXfrm>
    </dsp:sp>
    <dsp:sp modelId="{B7474B02-E3FA-534F-8AE6-62F07A9AE776}">
      <dsp:nvSpPr>
        <dsp:cNvPr id="0" name=""/>
        <dsp:cNvSpPr/>
      </dsp:nvSpPr>
      <dsp:spPr>
        <a:xfrm>
          <a:off x="3240360" y="1769569"/>
          <a:ext cx="2527480" cy="127022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4008" rIns="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Verdana" panose="020B0604030504040204" pitchFamily="34" charset="0"/>
              <a:ea typeface="Verdana" panose="020B0604030504040204" pitchFamily="34" charset="0"/>
              <a:cs typeface="Verdana" panose="020B0604030504040204" pitchFamily="34" charset="0"/>
            </a:rPr>
            <a:t>Specific requirements in the text of the Agreement</a:t>
          </a:r>
        </a:p>
      </dsp:txBody>
      <dsp:txXfrm>
        <a:off x="3240360" y="1769569"/>
        <a:ext cx="2527480" cy="12702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4CB088-D358-E74B-8A65-23C5329326EB}">
      <dsp:nvSpPr>
        <dsp:cNvPr id="0" name=""/>
        <dsp:cNvSpPr/>
      </dsp:nvSpPr>
      <dsp:spPr>
        <a:xfrm>
          <a:off x="7644845" y="2238652"/>
          <a:ext cx="91440" cy="536621"/>
        </a:xfrm>
        <a:custGeom>
          <a:avLst/>
          <a:gdLst/>
          <a:ahLst/>
          <a:cxnLst/>
          <a:rect l="0" t="0" r="0" b="0"/>
          <a:pathLst>
            <a:path>
              <a:moveTo>
                <a:pt x="45720" y="0"/>
              </a:moveTo>
              <a:lnTo>
                <a:pt x="45720" y="536621"/>
              </a:lnTo>
            </a:path>
          </a:pathLst>
        </a:custGeom>
        <a:noFill/>
        <a:ln w="12700" cap="flat" cmpd="sng" algn="ctr">
          <a:solidFill>
            <a:srgbClr val="D77701"/>
          </a:solidFill>
          <a:prstDash val="solid"/>
          <a:miter lim="800000"/>
        </a:ln>
        <a:effectLst/>
      </dsp:spPr>
      <dsp:style>
        <a:lnRef idx="2">
          <a:scrgbClr r="0" g="0" b="0"/>
        </a:lnRef>
        <a:fillRef idx="0">
          <a:scrgbClr r="0" g="0" b="0"/>
        </a:fillRef>
        <a:effectRef idx="0">
          <a:scrgbClr r="0" g="0" b="0"/>
        </a:effectRef>
        <a:fontRef idx="minor"/>
      </dsp:style>
    </dsp:sp>
    <dsp:sp modelId="{1EB62DA7-B326-7D49-920D-8523F2523F17}">
      <dsp:nvSpPr>
        <dsp:cNvPr id="0" name=""/>
        <dsp:cNvSpPr/>
      </dsp:nvSpPr>
      <dsp:spPr>
        <a:xfrm>
          <a:off x="5389704" y="2238652"/>
          <a:ext cx="91440" cy="536621"/>
        </a:xfrm>
        <a:custGeom>
          <a:avLst/>
          <a:gdLst/>
          <a:ahLst/>
          <a:cxnLst/>
          <a:rect l="0" t="0" r="0" b="0"/>
          <a:pathLst>
            <a:path>
              <a:moveTo>
                <a:pt x="45720" y="0"/>
              </a:moveTo>
              <a:lnTo>
                <a:pt x="45720" y="536621"/>
              </a:lnTo>
            </a:path>
          </a:pathLst>
        </a:custGeom>
        <a:noFill/>
        <a:ln w="12700" cap="flat" cmpd="sng" algn="ctr">
          <a:solidFill>
            <a:srgbClr val="D77701"/>
          </a:solidFill>
          <a:prstDash val="solid"/>
          <a:miter lim="800000"/>
        </a:ln>
        <a:effectLst/>
      </dsp:spPr>
      <dsp:style>
        <a:lnRef idx="2">
          <a:scrgbClr r="0" g="0" b="0"/>
        </a:lnRef>
        <a:fillRef idx="0">
          <a:scrgbClr r="0" g="0" b="0"/>
        </a:fillRef>
        <a:effectRef idx="0">
          <a:scrgbClr r="0" g="0" b="0"/>
        </a:effectRef>
        <a:fontRef idx="minor"/>
      </dsp:style>
    </dsp:sp>
    <dsp:sp modelId="{269FBE4D-5CC9-A548-AE35-2813F2254425}">
      <dsp:nvSpPr>
        <dsp:cNvPr id="0" name=""/>
        <dsp:cNvSpPr/>
      </dsp:nvSpPr>
      <dsp:spPr>
        <a:xfrm>
          <a:off x="3134563" y="2238652"/>
          <a:ext cx="91440" cy="536621"/>
        </a:xfrm>
        <a:custGeom>
          <a:avLst/>
          <a:gdLst/>
          <a:ahLst/>
          <a:cxnLst/>
          <a:rect l="0" t="0" r="0" b="0"/>
          <a:pathLst>
            <a:path>
              <a:moveTo>
                <a:pt x="45720" y="0"/>
              </a:moveTo>
              <a:lnTo>
                <a:pt x="45720" y="536621"/>
              </a:lnTo>
            </a:path>
          </a:pathLst>
        </a:custGeom>
        <a:noFill/>
        <a:ln w="12700" cap="flat" cmpd="sng" algn="ctr">
          <a:solidFill>
            <a:srgbClr val="D77701"/>
          </a:solidFill>
          <a:prstDash val="solid"/>
          <a:miter lim="800000"/>
        </a:ln>
        <a:effectLst/>
      </dsp:spPr>
      <dsp:style>
        <a:lnRef idx="2">
          <a:scrgbClr r="0" g="0" b="0"/>
        </a:lnRef>
        <a:fillRef idx="0">
          <a:scrgbClr r="0" g="0" b="0"/>
        </a:fillRef>
        <a:effectRef idx="0">
          <a:scrgbClr r="0" g="0" b="0"/>
        </a:effectRef>
        <a:fontRef idx="minor"/>
      </dsp:style>
    </dsp:sp>
    <dsp:sp modelId="{2A40FE97-411C-E44C-B145-7C80172BCB23}">
      <dsp:nvSpPr>
        <dsp:cNvPr id="0" name=""/>
        <dsp:cNvSpPr/>
      </dsp:nvSpPr>
      <dsp:spPr>
        <a:xfrm>
          <a:off x="879421" y="2238652"/>
          <a:ext cx="91440" cy="536621"/>
        </a:xfrm>
        <a:custGeom>
          <a:avLst/>
          <a:gdLst/>
          <a:ahLst/>
          <a:cxnLst/>
          <a:rect l="0" t="0" r="0" b="0"/>
          <a:pathLst>
            <a:path>
              <a:moveTo>
                <a:pt x="45720" y="0"/>
              </a:moveTo>
              <a:lnTo>
                <a:pt x="45720" y="536621"/>
              </a:lnTo>
            </a:path>
          </a:pathLst>
        </a:custGeom>
        <a:noFill/>
        <a:ln w="12700" cap="flat" cmpd="sng" algn="ctr">
          <a:solidFill>
            <a:srgbClr val="D77701"/>
          </a:solidFill>
          <a:prstDash val="solid"/>
          <a:miter lim="800000"/>
        </a:ln>
        <a:effectLst/>
      </dsp:spPr>
      <dsp:style>
        <a:lnRef idx="2">
          <a:scrgbClr r="0" g="0" b="0"/>
        </a:lnRef>
        <a:fillRef idx="0">
          <a:scrgbClr r="0" g="0" b="0"/>
        </a:fillRef>
        <a:effectRef idx="0">
          <a:scrgbClr r="0" g="0" b="0"/>
        </a:effectRef>
        <a:fontRef idx="minor"/>
      </dsp:style>
    </dsp:sp>
    <dsp:sp modelId="{AD1628D1-B2AA-7145-AF17-849135F2067B}">
      <dsp:nvSpPr>
        <dsp:cNvPr id="0" name=""/>
        <dsp:cNvSpPr/>
      </dsp:nvSpPr>
      <dsp:spPr>
        <a:xfrm>
          <a:off x="2584" y="1067004"/>
          <a:ext cx="1845115" cy="1171648"/>
        </a:xfrm>
        <a:prstGeom prst="roundRect">
          <a:avLst>
            <a:gd name="adj" fmla="val 10000"/>
          </a:avLst>
        </a:prstGeom>
        <a:solidFill>
          <a:srgbClr val="04AE9E"/>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6FD1E34-CE83-064C-AE13-4C7A8D994549}">
      <dsp:nvSpPr>
        <dsp:cNvPr id="0" name=""/>
        <dsp:cNvSpPr/>
      </dsp:nvSpPr>
      <dsp:spPr>
        <a:xfrm>
          <a:off x="207597" y="1261766"/>
          <a:ext cx="1845115" cy="1171648"/>
        </a:xfrm>
        <a:prstGeom prst="roundRect">
          <a:avLst>
            <a:gd name="adj" fmla="val 10000"/>
          </a:avLst>
        </a:prstGeom>
        <a:solidFill>
          <a:schemeClr val="lt1">
            <a:alpha val="90000"/>
            <a:hueOff val="0"/>
            <a:satOff val="0"/>
            <a:lumOff val="0"/>
            <a:alphaOff val="0"/>
          </a:schemeClr>
        </a:solidFill>
        <a:ln w="12700" cap="flat" cmpd="sng" algn="ctr">
          <a:solidFill>
            <a:srgbClr val="D7770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US" sz="1050" kern="1200" dirty="0">
              <a:latin typeface="Verdana" panose="020B0604030504040204" pitchFamily="34" charset="0"/>
              <a:ea typeface="Verdana" panose="020B0604030504040204" pitchFamily="34" charset="0"/>
              <a:cs typeface="Verdana" panose="020B0604030504040204" pitchFamily="34" charset="0"/>
            </a:rPr>
            <a:t>Importance of open markets for the prevention </a:t>
          </a:r>
          <a:r>
            <a:rPr lang="en-US" sz="1050" u="none" kern="1200" dirty="0">
              <a:latin typeface="Verdana" panose="020B0604030504040204" pitchFamily="34" charset="0"/>
              <a:ea typeface="Verdana" panose="020B0604030504040204" pitchFamily="34" charset="0"/>
              <a:cs typeface="Verdana" panose="020B0604030504040204" pitchFamily="34" charset="0"/>
            </a:rPr>
            <a:t>of corrupt practices and supplier collusion</a:t>
          </a:r>
          <a:endParaRPr lang="en-DE" sz="1050" u="none" kern="1200" dirty="0">
            <a:latin typeface="Verdana" panose="020B0604030504040204" pitchFamily="34" charset="0"/>
            <a:ea typeface="Verdana" panose="020B0604030504040204" pitchFamily="34" charset="0"/>
            <a:cs typeface="Verdana" panose="020B0604030504040204" pitchFamily="34" charset="0"/>
          </a:endParaRPr>
        </a:p>
      </dsp:txBody>
      <dsp:txXfrm>
        <a:off x="241913" y="1296082"/>
        <a:ext cx="1776483" cy="1103016"/>
      </dsp:txXfrm>
    </dsp:sp>
    <dsp:sp modelId="{E2E9DE09-7133-2E41-BF63-C7C3A97D72F7}">
      <dsp:nvSpPr>
        <dsp:cNvPr id="0" name=""/>
        <dsp:cNvSpPr/>
      </dsp:nvSpPr>
      <dsp:spPr>
        <a:xfrm>
          <a:off x="2584" y="2775273"/>
          <a:ext cx="1845115" cy="1171648"/>
        </a:xfrm>
        <a:prstGeom prst="roundRect">
          <a:avLst>
            <a:gd name="adj" fmla="val 10000"/>
          </a:avLst>
        </a:prstGeom>
        <a:solidFill>
          <a:srgbClr val="84C8BC">
            <a:alpha val="45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36E8DCD-106F-4247-9157-B83E17C34E9C}">
      <dsp:nvSpPr>
        <dsp:cNvPr id="0" name=""/>
        <dsp:cNvSpPr/>
      </dsp:nvSpPr>
      <dsp:spPr>
        <a:xfrm>
          <a:off x="207597" y="2970035"/>
          <a:ext cx="1845115" cy="1171648"/>
        </a:xfrm>
        <a:prstGeom prst="roundRect">
          <a:avLst>
            <a:gd name="adj" fmla="val 10000"/>
          </a:avLst>
        </a:prstGeom>
        <a:solidFill>
          <a:schemeClr val="lt1">
            <a:alpha val="90000"/>
            <a:hueOff val="0"/>
            <a:satOff val="0"/>
            <a:lumOff val="0"/>
            <a:alphaOff val="0"/>
          </a:schemeClr>
        </a:solidFill>
        <a:ln w="12700" cap="flat" cmpd="sng" algn="ctr">
          <a:solidFill>
            <a:srgbClr val="D7770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GB" sz="1050" kern="1200" dirty="0">
              <a:latin typeface="Verdana" panose="020B0604030504040204" pitchFamily="34" charset="0"/>
              <a:ea typeface="Verdana" panose="020B0604030504040204" pitchFamily="34" charset="0"/>
              <a:cs typeface="Verdana" panose="020B0604030504040204" pitchFamily="34" charset="0"/>
            </a:rPr>
            <a:t>Corruption flourishes in a closed market environment.</a:t>
          </a:r>
          <a:endParaRPr lang="en-DE" sz="1050" kern="1200" dirty="0">
            <a:latin typeface="Verdana" panose="020B0604030504040204" pitchFamily="34" charset="0"/>
            <a:ea typeface="Verdana" panose="020B0604030504040204" pitchFamily="34" charset="0"/>
            <a:cs typeface="Verdana" panose="020B0604030504040204" pitchFamily="34" charset="0"/>
          </a:endParaRPr>
        </a:p>
      </dsp:txBody>
      <dsp:txXfrm>
        <a:off x="241913" y="3004351"/>
        <a:ext cx="1776483" cy="1103016"/>
      </dsp:txXfrm>
    </dsp:sp>
    <dsp:sp modelId="{322F3618-1F4E-D04E-A4DA-B2CF39562CFC}">
      <dsp:nvSpPr>
        <dsp:cNvPr id="0" name=""/>
        <dsp:cNvSpPr/>
      </dsp:nvSpPr>
      <dsp:spPr>
        <a:xfrm>
          <a:off x="2257725" y="1067004"/>
          <a:ext cx="1845115" cy="1171648"/>
        </a:xfrm>
        <a:prstGeom prst="roundRect">
          <a:avLst>
            <a:gd name="adj" fmla="val 10000"/>
          </a:avLst>
        </a:prstGeom>
        <a:solidFill>
          <a:srgbClr val="04AE9E"/>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AF1A478-DAA2-654F-8A30-DBA4F3A56B39}">
      <dsp:nvSpPr>
        <dsp:cNvPr id="0" name=""/>
        <dsp:cNvSpPr/>
      </dsp:nvSpPr>
      <dsp:spPr>
        <a:xfrm>
          <a:off x="2462738" y="1261766"/>
          <a:ext cx="1845115" cy="1171648"/>
        </a:xfrm>
        <a:prstGeom prst="roundRect">
          <a:avLst>
            <a:gd name="adj" fmla="val 10000"/>
          </a:avLst>
        </a:prstGeom>
        <a:solidFill>
          <a:schemeClr val="lt1">
            <a:alpha val="90000"/>
            <a:hueOff val="0"/>
            <a:satOff val="0"/>
            <a:lumOff val="0"/>
            <a:alphaOff val="0"/>
          </a:schemeClr>
        </a:solidFill>
        <a:ln w="12700" cap="flat" cmpd="sng" algn="ctr">
          <a:solidFill>
            <a:srgbClr val="D7770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GB" sz="1050" kern="1200" dirty="0">
              <a:latin typeface="Verdana" panose="020B0604030504040204" pitchFamily="34" charset="0"/>
              <a:ea typeface="Verdana" panose="020B0604030504040204" pitchFamily="34" charset="0"/>
              <a:cs typeface="Verdana" panose="020B0604030504040204" pitchFamily="34" charset="0"/>
            </a:rPr>
            <a:t>Strengthens competition and accountability by bringing a broader set of stakeholders (foreign suppliers; foreign governments; NGOs)</a:t>
          </a:r>
          <a:endParaRPr lang="en-DE" sz="1050" kern="1200" dirty="0">
            <a:latin typeface="Verdana" panose="020B0604030504040204" pitchFamily="34" charset="0"/>
            <a:ea typeface="Verdana" panose="020B0604030504040204" pitchFamily="34" charset="0"/>
            <a:cs typeface="Verdana" panose="020B0604030504040204" pitchFamily="34" charset="0"/>
          </a:endParaRPr>
        </a:p>
      </dsp:txBody>
      <dsp:txXfrm>
        <a:off x="2497054" y="1296082"/>
        <a:ext cx="1776483" cy="1103016"/>
      </dsp:txXfrm>
    </dsp:sp>
    <dsp:sp modelId="{55A04760-78E8-7C4F-82C8-2C945C1BA189}">
      <dsp:nvSpPr>
        <dsp:cNvPr id="0" name=""/>
        <dsp:cNvSpPr/>
      </dsp:nvSpPr>
      <dsp:spPr>
        <a:xfrm>
          <a:off x="2257725" y="2775273"/>
          <a:ext cx="1845115" cy="1171648"/>
        </a:xfrm>
        <a:prstGeom prst="roundRect">
          <a:avLst>
            <a:gd name="adj" fmla="val 10000"/>
          </a:avLst>
        </a:prstGeom>
        <a:solidFill>
          <a:srgbClr val="84C8BC">
            <a:alpha val="45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84DB9BE-CC92-1242-A8F7-28C998CB3D9A}">
      <dsp:nvSpPr>
        <dsp:cNvPr id="0" name=""/>
        <dsp:cNvSpPr/>
      </dsp:nvSpPr>
      <dsp:spPr>
        <a:xfrm>
          <a:off x="2462738" y="2970035"/>
          <a:ext cx="1845115" cy="1171648"/>
        </a:xfrm>
        <a:prstGeom prst="roundRect">
          <a:avLst>
            <a:gd name="adj" fmla="val 10000"/>
          </a:avLst>
        </a:prstGeom>
        <a:solidFill>
          <a:schemeClr val="lt1">
            <a:alpha val="90000"/>
            <a:hueOff val="0"/>
            <a:satOff val="0"/>
            <a:lumOff val="0"/>
            <a:alphaOff val="0"/>
          </a:schemeClr>
        </a:solidFill>
        <a:ln w="12700" cap="flat" cmpd="sng" algn="ctr">
          <a:solidFill>
            <a:srgbClr val="D7770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GB" sz="1050" kern="1200" dirty="0">
              <a:latin typeface="Verdana" panose="020B0604030504040204" pitchFamily="34" charset="0"/>
              <a:ea typeface="Verdana" panose="020B0604030504040204" pitchFamily="34" charset="0"/>
              <a:cs typeface="Verdana" panose="020B0604030504040204" pitchFamily="34" charset="0"/>
            </a:rPr>
            <a:t>Market opening as an antidote to supplier collusion.</a:t>
          </a:r>
          <a:endParaRPr lang="en-DE" sz="1050" kern="1200" dirty="0">
            <a:latin typeface="Verdana" panose="020B0604030504040204" pitchFamily="34" charset="0"/>
            <a:ea typeface="Verdana" panose="020B0604030504040204" pitchFamily="34" charset="0"/>
            <a:cs typeface="Verdana" panose="020B0604030504040204" pitchFamily="34" charset="0"/>
          </a:endParaRPr>
        </a:p>
      </dsp:txBody>
      <dsp:txXfrm>
        <a:off x="2497054" y="3004351"/>
        <a:ext cx="1776483" cy="1103016"/>
      </dsp:txXfrm>
    </dsp:sp>
    <dsp:sp modelId="{D3443761-6776-D743-BFFC-4BD926E6DB43}">
      <dsp:nvSpPr>
        <dsp:cNvPr id="0" name=""/>
        <dsp:cNvSpPr/>
      </dsp:nvSpPr>
      <dsp:spPr>
        <a:xfrm>
          <a:off x="4512866" y="1067004"/>
          <a:ext cx="1845115" cy="1171648"/>
        </a:xfrm>
        <a:prstGeom prst="roundRect">
          <a:avLst>
            <a:gd name="adj" fmla="val 10000"/>
          </a:avLst>
        </a:prstGeom>
        <a:solidFill>
          <a:srgbClr val="04AE9E"/>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A8F3171-653C-5E49-A3AD-19A039E23AB7}">
      <dsp:nvSpPr>
        <dsp:cNvPr id="0" name=""/>
        <dsp:cNvSpPr/>
      </dsp:nvSpPr>
      <dsp:spPr>
        <a:xfrm>
          <a:off x="4717879" y="1261766"/>
          <a:ext cx="1845115" cy="1171648"/>
        </a:xfrm>
        <a:prstGeom prst="roundRect">
          <a:avLst>
            <a:gd name="adj" fmla="val 10000"/>
          </a:avLst>
        </a:prstGeom>
        <a:solidFill>
          <a:schemeClr val="lt1">
            <a:alpha val="90000"/>
            <a:hueOff val="0"/>
            <a:satOff val="0"/>
            <a:lumOff val="0"/>
            <a:alphaOff val="0"/>
          </a:schemeClr>
        </a:solidFill>
        <a:ln w="12700" cap="flat" cmpd="sng" algn="ctr">
          <a:solidFill>
            <a:srgbClr val="D7770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GB" sz="1050" kern="1200" dirty="0">
              <a:latin typeface="Verdana" panose="020B0604030504040204" pitchFamily="34" charset="0"/>
              <a:ea typeface="Verdana" panose="020B0604030504040204" pitchFamily="34" charset="0"/>
              <a:cs typeface="Verdana" panose="020B0604030504040204" pitchFamily="34" charset="0"/>
            </a:rPr>
            <a:t>Often coincides with broader reform initiatives including enhanced use of e-procurement tools and professionalization of the procurement workforce</a:t>
          </a:r>
          <a:endParaRPr lang="en-DE" sz="1050" kern="1200" dirty="0">
            <a:latin typeface="Verdana" panose="020B0604030504040204" pitchFamily="34" charset="0"/>
            <a:ea typeface="Verdana" panose="020B0604030504040204" pitchFamily="34" charset="0"/>
            <a:cs typeface="Verdana" panose="020B0604030504040204" pitchFamily="34" charset="0"/>
          </a:endParaRPr>
        </a:p>
      </dsp:txBody>
      <dsp:txXfrm>
        <a:off x="4752195" y="1296082"/>
        <a:ext cx="1776483" cy="1103016"/>
      </dsp:txXfrm>
    </dsp:sp>
    <dsp:sp modelId="{E95FEF08-5007-0746-A2D5-CD6F1689FA34}">
      <dsp:nvSpPr>
        <dsp:cNvPr id="0" name=""/>
        <dsp:cNvSpPr/>
      </dsp:nvSpPr>
      <dsp:spPr>
        <a:xfrm>
          <a:off x="4512866" y="2775273"/>
          <a:ext cx="1845115" cy="1171648"/>
        </a:xfrm>
        <a:prstGeom prst="roundRect">
          <a:avLst>
            <a:gd name="adj" fmla="val 10000"/>
          </a:avLst>
        </a:prstGeom>
        <a:solidFill>
          <a:srgbClr val="84C8BC">
            <a:alpha val="45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65504FA-E0A9-7A4D-AE9D-FD513FC3ED23}">
      <dsp:nvSpPr>
        <dsp:cNvPr id="0" name=""/>
        <dsp:cNvSpPr/>
      </dsp:nvSpPr>
      <dsp:spPr>
        <a:xfrm>
          <a:off x="4717879" y="2970035"/>
          <a:ext cx="1845115" cy="1171648"/>
        </a:xfrm>
        <a:prstGeom prst="roundRect">
          <a:avLst>
            <a:gd name="adj" fmla="val 10000"/>
          </a:avLst>
        </a:prstGeom>
        <a:solidFill>
          <a:schemeClr val="lt1">
            <a:alpha val="90000"/>
            <a:hueOff val="0"/>
            <a:satOff val="0"/>
            <a:lumOff val="0"/>
            <a:alphaOff val="0"/>
          </a:schemeClr>
        </a:solidFill>
        <a:ln w="12700" cap="flat" cmpd="sng" algn="ctr">
          <a:solidFill>
            <a:srgbClr val="D7770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GB" sz="1050" kern="1200" dirty="0">
              <a:latin typeface="Verdana" panose="020B0604030504040204" pitchFamily="34" charset="0"/>
              <a:ea typeface="Verdana" panose="020B0604030504040204" pitchFamily="34" charset="0"/>
              <a:cs typeface="Verdana" panose="020B0604030504040204" pitchFamily="34" charset="0"/>
            </a:rPr>
            <a:t>GPA participation as a catalyst for necessary internal reforms.</a:t>
          </a:r>
          <a:endParaRPr lang="en-DE" sz="1050" kern="1200" dirty="0">
            <a:latin typeface="Verdana" panose="020B0604030504040204" pitchFamily="34" charset="0"/>
            <a:ea typeface="Verdana" panose="020B0604030504040204" pitchFamily="34" charset="0"/>
            <a:cs typeface="Verdana" panose="020B0604030504040204" pitchFamily="34" charset="0"/>
          </a:endParaRPr>
        </a:p>
      </dsp:txBody>
      <dsp:txXfrm>
        <a:off x="4752195" y="3004351"/>
        <a:ext cx="1776483" cy="1103016"/>
      </dsp:txXfrm>
    </dsp:sp>
    <dsp:sp modelId="{2819311F-9E9B-B64B-8861-5C50C5CF0758}">
      <dsp:nvSpPr>
        <dsp:cNvPr id="0" name=""/>
        <dsp:cNvSpPr/>
      </dsp:nvSpPr>
      <dsp:spPr>
        <a:xfrm>
          <a:off x="6768007" y="1067004"/>
          <a:ext cx="1845115" cy="1171648"/>
        </a:xfrm>
        <a:prstGeom prst="roundRect">
          <a:avLst>
            <a:gd name="adj" fmla="val 10000"/>
          </a:avLst>
        </a:prstGeom>
        <a:solidFill>
          <a:srgbClr val="04AE9E"/>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2A152FA-7C3F-D74E-ADB3-12F7474F5231}">
      <dsp:nvSpPr>
        <dsp:cNvPr id="0" name=""/>
        <dsp:cNvSpPr/>
      </dsp:nvSpPr>
      <dsp:spPr>
        <a:xfrm>
          <a:off x="6973020" y="1261766"/>
          <a:ext cx="1845115" cy="1171648"/>
        </a:xfrm>
        <a:prstGeom prst="roundRect">
          <a:avLst>
            <a:gd name="adj" fmla="val 10000"/>
          </a:avLst>
        </a:prstGeom>
        <a:solidFill>
          <a:schemeClr val="lt1">
            <a:alpha val="90000"/>
            <a:hueOff val="0"/>
            <a:satOff val="0"/>
            <a:lumOff val="0"/>
            <a:alphaOff val="0"/>
          </a:schemeClr>
        </a:solidFill>
        <a:ln w="12700" cap="flat" cmpd="sng" algn="ctr">
          <a:solidFill>
            <a:srgbClr val="D7770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GB" sz="1050" kern="1200" dirty="0">
              <a:latin typeface="Verdana" panose="020B0604030504040204" pitchFamily="34" charset="0"/>
              <a:ea typeface="Verdana" panose="020B0604030504040204" pitchFamily="34" charset="0"/>
              <a:cs typeface="Verdana" panose="020B0604030504040204" pitchFamily="34" charset="0"/>
            </a:rPr>
            <a:t>Importance of transparency (including through e-procurement) and mechanisms for the engagement of stakeholders (e.g. domestic review bodies)</a:t>
          </a:r>
          <a:endParaRPr lang="en-DE" sz="1050" kern="1200" dirty="0">
            <a:latin typeface="Verdana" panose="020B0604030504040204" pitchFamily="34" charset="0"/>
            <a:ea typeface="Verdana" panose="020B0604030504040204" pitchFamily="34" charset="0"/>
            <a:cs typeface="Verdana" panose="020B0604030504040204" pitchFamily="34" charset="0"/>
          </a:endParaRPr>
        </a:p>
      </dsp:txBody>
      <dsp:txXfrm>
        <a:off x="7007336" y="1296082"/>
        <a:ext cx="1776483" cy="1103016"/>
      </dsp:txXfrm>
    </dsp:sp>
    <dsp:sp modelId="{1F013520-B476-C244-B6D8-8B1064A90EFB}">
      <dsp:nvSpPr>
        <dsp:cNvPr id="0" name=""/>
        <dsp:cNvSpPr/>
      </dsp:nvSpPr>
      <dsp:spPr>
        <a:xfrm>
          <a:off x="6768007" y="2775273"/>
          <a:ext cx="1845115" cy="1171648"/>
        </a:xfrm>
        <a:prstGeom prst="roundRect">
          <a:avLst>
            <a:gd name="adj" fmla="val 10000"/>
          </a:avLst>
        </a:prstGeom>
        <a:solidFill>
          <a:srgbClr val="84C8BC">
            <a:alpha val="45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888E0F6-C653-2F4B-893A-EE84D469212D}">
      <dsp:nvSpPr>
        <dsp:cNvPr id="0" name=""/>
        <dsp:cNvSpPr/>
      </dsp:nvSpPr>
      <dsp:spPr>
        <a:xfrm>
          <a:off x="6973020" y="2970035"/>
          <a:ext cx="1845115" cy="1171648"/>
        </a:xfrm>
        <a:prstGeom prst="roundRect">
          <a:avLst>
            <a:gd name="adj" fmla="val 10000"/>
          </a:avLst>
        </a:prstGeom>
        <a:solidFill>
          <a:schemeClr val="lt1">
            <a:alpha val="90000"/>
            <a:hueOff val="0"/>
            <a:satOff val="0"/>
            <a:lumOff val="0"/>
            <a:alphaOff val="0"/>
          </a:schemeClr>
        </a:solidFill>
        <a:ln w="12700" cap="flat" cmpd="sng" algn="ctr">
          <a:solidFill>
            <a:srgbClr val="D7770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GB" sz="1050" b="1" kern="1200" dirty="0">
              <a:latin typeface="Verdana" panose="020B0604030504040204" pitchFamily="34" charset="0"/>
              <a:ea typeface="Verdana" panose="020B0604030504040204" pitchFamily="34" charset="0"/>
              <a:cs typeface="Verdana" panose="020B0604030504040204" pitchFamily="34" charset="0"/>
            </a:rPr>
            <a:t>Economies joining the GPA  in part for these reasons (Ukraine, Moldova, Montenegro)</a:t>
          </a:r>
          <a:endParaRPr lang="en-DE" sz="1050" b="1" kern="1200" dirty="0">
            <a:latin typeface="Verdana" panose="020B0604030504040204" pitchFamily="34" charset="0"/>
            <a:ea typeface="Verdana" panose="020B0604030504040204" pitchFamily="34" charset="0"/>
            <a:cs typeface="Verdana" panose="020B0604030504040204" pitchFamily="34" charset="0"/>
          </a:endParaRPr>
        </a:p>
      </dsp:txBody>
      <dsp:txXfrm>
        <a:off x="7007336" y="3004351"/>
        <a:ext cx="1776483" cy="11030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D5BAE8-74EE-7B47-8646-F1F0486F7579}">
      <dsp:nvSpPr>
        <dsp:cNvPr id="0" name=""/>
        <dsp:cNvSpPr/>
      </dsp:nvSpPr>
      <dsp:spPr>
        <a:xfrm>
          <a:off x="0" y="0"/>
          <a:ext cx="6902922" cy="1098076"/>
        </a:xfrm>
        <a:prstGeom prst="roundRect">
          <a:avLst>
            <a:gd name="adj" fmla="val 10000"/>
          </a:avLst>
        </a:prstGeom>
        <a:solidFill>
          <a:srgbClr val="00539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dirty="0">
              <a:latin typeface="Verdana" panose="020B0604030504040204" pitchFamily="34" charset="0"/>
              <a:ea typeface="Verdana" panose="020B0604030504040204" pitchFamily="34" charset="0"/>
              <a:cs typeface="Verdana" panose="020B0604030504040204" pitchFamily="34" charset="0"/>
            </a:rPr>
            <a:t>Conduct of Procurement </a:t>
          </a:r>
        </a:p>
        <a:p>
          <a:pPr marL="0" lvl="0" indent="0" algn="ctr" defTabSz="1111250">
            <a:lnSpc>
              <a:spcPct val="90000"/>
            </a:lnSpc>
            <a:spcBef>
              <a:spcPct val="0"/>
            </a:spcBef>
            <a:spcAft>
              <a:spcPct val="35000"/>
            </a:spcAft>
            <a:buNone/>
          </a:pPr>
          <a:r>
            <a:rPr lang="en-GB" sz="2500" kern="1200" dirty="0">
              <a:latin typeface="Verdana" panose="020B0604030504040204" pitchFamily="34" charset="0"/>
              <a:ea typeface="Verdana" panose="020B0604030504040204" pitchFamily="34" charset="0"/>
              <a:cs typeface="Verdana" panose="020B0604030504040204" pitchFamily="34" charset="0"/>
            </a:rPr>
            <a:t>(Article IV:4)</a:t>
          </a:r>
          <a:endParaRPr lang="en-DE" sz="2500" kern="1200" dirty="0">
            <a:latin typeface="Verdana" panose="020B0604030504040204" pitchFamily="34" charset="0"/>
            <a:ea typeface="Verdana" panose="020B0604030504040204" pitchFamily="34" charset="0"/>
            <a:cs typeface="Verdana" panose="020B0604030504040204" pitchFamily="34" charset="0"/>
          </a:endParaRPr>
        </a:p>
      </dsp:txBody>
      <dsp:txXfrm>
        <a:off x="32162" y="32162"/>
        <a:ext cx="6838598" cy="1033752"/>
      </dsp:txXfrm>
    </dsp:sp>
    <dsp:sp modelId="{7DA03AF1-82D5-0F4C-8028-5B2C84E8D906}">
      <dsp:nvSpPr>
        <dsp:cNvPr id="0" name=""/>
        <dsp:cNvSpPr/>
      </dsp:nvSpPr>
      <dsp:spPr>
        <a:xfrm>
          <a:off x="377" y="1218933"/>
          <a:ext cx="6902922" cy="1098076"/>
        </a:xfrm>
        <a:prstGeom prst="roundRect">
          <a:avLst>
            <a:gd name="adj" fmla="val 10000"/>
          </a:avLst>
        </a:prstGeom>
        <a:solidFill>
          <a:srgbClr val="D7770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Verdana" panose="020B0604030504040204" pitchFamily="34" charset="0"/>
              <a:ea typeface="Verdana" panose="020B0604030504040204" pitchFamily="34" charset="0"/>
              <a:cs typeface="Verdana" panose="020B0604030504040204" pitchFamily="34" charset="0"/>
            </a:rPr>
            <a:t>A procuring entity shall conduct covered procurement in a </a:t>
          </a:r>
          <a:r>
            <a:rPr lang="en-GB" sz="2000" b="1" kern="1200" dirty="0">
              <a:latin typeface="Verdana" panose="020B0604030504040204" pitchFamily="34" charset="0"/>
              <a:ea typeface="Verdana" panose="020B0604030504040204" pitchFamily="34" charset="0"/>
              <a:cs typeface="Verdana" panose="020B0604030504040204" pitchFamily="34" charset="0"/>
            </a:rPr>
            <a:t>transparent and impartial </a:t>
          </a:r>
          <a:r>
            <a:rPr lang="en-GB" sz="2000" kern="1200" dirty="0">
              <a:latin typeface="Verdana" panose="020B0604030504040204" pitchFamily="34" charset="0"/>
              <a:ea typeface="Verdana" panose="020B0604030504040204" pitchFamily="34" charset="0"/>
              <a:cs typeface="Verdana" panose="020B0604030504040204" pitchFamily="34" charset="0"/>
            </a:rPr>
            <a:t>manner that:</a:t>
          </a:r>
          <a:endParaRPr lang="en-DE" sz="2000" kern="1200" dirty="0">
            <a:latin typeface="Verdana" panose="020B0604030504040204" pitchFamily="34" charset="0"/>
            <a:ea typeface="Verdana" panose="020B0604030504040204" pitchFamily="34" charset="0"/>
            <a:cs typeface="Verdana" panose="020B0604030504040204" pitchFamily="34" charset="0"/>
          </a:endParaRPr>
        </a:p>
      </dsp:txBody>
      <dsp:txXfrm>
        <a:off x="32539" y="1251095"/>
        <a:ext cx="6838598" cy="1033752"/>
      </dsp:txXfrm>
    </dsp:sp>
    <dsp:sp modelId="{322EAC37-B6A1-EC49-891B-CB1753BE0894}">
      <dsp:nvSpPr>
        <dsp:cNvPr id="0" name=""/>
        <dsp:cNvSpPr/>
      </dsp:nvSpPr>
      <dsp:spPr>
        <a:xfrm>
          <a:off x="377" y="2437068"/>
          <a:ext cx="2238301" cy="1098076"/>
        </a:xfrm>
        <a:prstGeom prst="roundRect">
          <a:avLst>
            <a:gd name="adj" fmla="val 10000"/>
          </a:avLst>
        </a:prstGeom>
        <a:solidFill>
          <a:srgbClr val="04AE9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Verdana" panose="020B0604030504040204" pitchFamily="34" charset="0"/>
              <a:ea typeface="Verdana" panose="020B0604030504040204" pitchFamily="34" charset="0"/>
              <a:cs typeface="Verdana" panose="020B0604030504040204" pitchFamily="34" charset="0"/>
            </a:rPr>
            <a:t>Is consistent with this Agreement, using methods such as open tendering, selective tendering and limited tendering;</a:t>
          </a:r>
          <a:endParaRPr lang="en-DE" sz="1200" kern="1200" dirty="0">
            <a:latin typeface="Verdana" panose="020B0604030504040204" pitchFamily="34" charset="0"/>
            <a:ea typeface="Verdana" panose="020B0604030504040204" pitchFamily="34" charset="0"/>
            <a:cs typeface="Verdana" panose="020B0604030504040204" pitchFamily="34" charset="0"/>
          </a:endParaRPr>
        </a:p>
      </dsp:txBody>
      <dsp:txXfrm>
        <a:off x="32539" y="2469230"/>
        <a:ext cx="2173977" cy="1033752"/>
      </dsp:txXfrm>
    </dsp:sp>
    <dsp:sp modelId="{A27DF9BB-7BCE-1244-95CE-F40538CCE5EA}">
      <dsp:nvSpPr>
        <dsp:cNvPr id="0" name=""/>
        <dsp:cNvSpPr/>
      </dsp:nvSpPr>
      <dsp:spPr>
        <a:xfrm>
          <a:off x="2332688" y="2437068"/>
          <a:ext cx="2238301" cy="1098076"/>
        </a:xfrm>
        <a:prstGeom prst="roundRect">
          <a:avLst>
            <a:gd name="adj" fmla="val 10000"/>
          </a:avLst>
        </a:prstGeom>
        <a:solidFill>
          <a:srgbClr val="84C8B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1" kern="1200" dirty="0">
              <a:solidFill>
                <a:schemeClr val="bg1"/>
              </a:solidFill>
              <a:latin typeface="Verdana" panose="020B0604030504040204" pitchFamily="34" charset="0"/>
              <a:ea typeface="Verdana" panose="020B0604030504040204" pitchFamily="34" charset="0"/>
              <a:cs typeface="Verdana" panose="020B0604030504040204" pitchFamily="34" charset="0"/>
            </a:rPr>
            <a:t>Avoids conflicts of interest</a:t>
          </a:r>
          <a:endParaRPr lang="en-DE" sz="1800" b="1" kern="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dsp:txBody>
      <dsp:txXfrm>
        <a:off x="2364850" y="2469230"/>
        <a:ext cx="2173977" cy="1033752"/>
      </dsp:txXfrm>
    </dsp:sp>
    <dsp:sp modelId="{28DCC167-EE42-D146-BAF1-A7197F257EBA}">
      <dsp:nvSpPr>
        <dsp:cNvPr id="0" name=""/>
        <dsp:cNvSpPr/>
      </dsp:nvSpPr>
      <dsp:spPr>
        <a:xfrm>
          <a:off x="4664998" y="2437068"/>
          <a:ext cx="2238301" cy="1098076"/>
        </a:xfrm>
        <a:prstGeom prst="roundRect">
          <a:avLst>
            <a:gd name="adj" fmla="val 10000"/>
          </a:avLst>
        </a:prstGeom>
        <a:solidFill>
          <a:srgbClr val="04AE9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1" kern="1200" dirty="0">
              <a:solidFill>
                <a:schemeClr val="bg1"/>
              </a:solidFill>
              <a:latin typeface="Verdana" panose="020B0604030504040204" pitchFamily="34" charset="0"/>
              <a:ea typeface="Verdana" panose="020B0604030504040204" pitchFamily="34" charset="0"/>
              <a:cs typeface="Verdana" panose="020B0604030504040204" pitchFamily="34" charset="0"/>
            </a:rPr>
            <a:t>Prevents corrupt practices</a:t>
          </a:r>
          <a:endParaRPr lang="en-DE" sz="1800" b="1" kern="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dsp:txBody>
      <dsp:txXfrm>
        <a:off x="4697160" y="2469230"/>
        <a:ext cx="2173977" cy="103375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879AA5-8AE3-1C43-ACBE-8CD257FFBD02}">
      <dsp:nvSpPr>
        <dsp:cNvPr id="0" name=""/>
        <dsp:cNvSpPr/>
      </dsp:nvSpPr>
      <dsp:spPr>
        <a:xfrm>
          <a:off x="1110261" y="150523"/>
          <a:ext cx="2987304" cy="1037451"/>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6C98CA-C605-C845-BBBA-271A1B21017F}">
      <dsp:nvSpPr>
        <dsp:cNvPr id="0" name=""/>
        <dsp:cNvSpPr/>
      </dsp:nvSpPr>
      <dsp:spPr>
        <a:xfrm rot="16200000">
          <a:off x="2484809" y="2638943"/>
          <a:ext cx="381089" cy="456115"/>
        </a:xfrm>
        <a:prstGeom prst="downArrow">
          <a:avLst/>
        </a:prstGeom>
        <a:solidFill>
          <a:srgbClr val="004B93"/>
        </a:solidFill>
        <a:ln>
          <a:noFill/>
        </a:ln>
        <a:effectLst/>
      </dsp:spPr>
      <dsp:style>
        <a:lnRef idx="0">
          <a:scrgbClr r="0" g="0" b="0"/>
        </a:lnRef>
        <a:fillRef idx="3">
          <a:scrgbClr r="0" g="0" b="0"/>
        </a:fillRef>
        <a:effectRef idx="2">
          <a:scrgbClr r="0" g="0" b="0"/>
        </a:effectRef>
        <a:fontRef idx="minor"/>
      </dsp:style>
    </dsp:sp>
    <dsp:sp modelId="{08D4518C-7085-9042-8C17-B7305AE831DE}">
      <dsp:nvSpPr>
        <dsp:cNvPr id="0" name=""/>
        <dsp:cNvSpPr/>
      </dsp:nvSpPr>
      <dsp:spPr>
        <a:xfrm>
          <a:off x="67030" y="3010462"/>
          <a:ext cx="5136885" cy="694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ctr" defTabSz="622300">
            <a:lnSpc>
              <a:spcPct val="100000"/>
            </a:lnSpc>
            <a:spcBef>
              <a:spcPct val="0"/>
            </a:spcBef>
            <a:spcAft>
              <a:spcPct val="35000"/>
            </a:spcAft>
            <a:buNone/>
          </a:pPr>
          <a:r>
            <a:rPr lang="en-US" sz="1400" b="1" i="0" kern="120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Minimum standards on transparency, competition and procedural fairness</a:t>
          </a:r>
        </a:p>
      </dsp:txBody>
      <dsp:txXfrm>
        <a:off x="67030" y="3010462"/>
        <a:ext cx="5136885" cy="694722"/>
      </dsp:txXfrm>
    </dsp:sp>
    <dsp:sp modelId="{C0792D6A-F7E0-8943-A9DC-CDDC2BC1B69A}">
      <dsp:nvSpPr>
        <dsp:cNvPr id="0" name=""/>
        <dsp:cNvSpPr/>
      </dsp:nvSpPr>
      <dsp:spPr>
        <a:xfrm>
          <a:off x="2196343" y="1268099"/>
          <a:ext cx="1042083" cy="1042083"/>
        </a:xfrm>
        <a:prstGeom prst="ellipse">
          <a:avLst/>
        </a:prstGeom>
        <a:solidFill>
          <a:srgbClr val="004B93"/>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GPA</a:t>
          </a:r>
        </a:p>
      </dsp:txBody>
      <dsp:txXfrm>
        <a:off x="2348953" y="1420709"/>
        <a:ext cx="736863" cy="736863"/>
      </dsp:txXfrm>
    </dsp:sp>
    <dsp:sp modelId="{CCA5B633-32DD-994A-A6C9-410B6D03AB3D}">
      <dsp:nvSpPr>
        <dsp:cNvPr id="0" name=""/>
        <dsp:cNvSpPr/>
      </dsp:nvSpPr>
      <dsp:spPr>
        <a:xfrm>
          <a:off x="1450675" y="486305"/>
          <a:ext cx="1042083" cy="1042083"/>
        </a:xfrm>
        <a:prstGeom prst="ellipse">
          <a:avLst/>
        </a:prstGeom>
        <a:solidFill>
          <a:srgbClr val="D77701"/>
        </a:solidFill>
        <a:ln>
          <a:solidFill>
            <a:schemeClr val="bg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EU 2014 Directives</a:t>
          </a:r>
        </a:p>
      </dsp:txBody>
      <dsp:txXfrm>
        <a:off x="1603285" y="638915"/>
        <a:ext cx="736863" cy="736863"/>
      </dsp:txXfrm>
    </dsp:sp>
    <dsp:sp modelId="{96040184-5991-4345-BD07-0563D096A1D3}">
      <dsp:nvSpPr>
        <dsp:cNvPr id="0" name=""/>
        <dsp:cNvSpPr/>
      </dsp:nvSpPr>
      <dsp:spPr>
        <a:xfrm>
          <a:off x="2515915" y="234352"/>
          <a:ext cx="1042083" cy="1042083"/>
        </a:xfrm>
        <a:prstGeom prst="ellipse">
          <a:avLst/>
        </a:prstGeom>
        <a:solidFill>
          <a:srgbClr val="04AE9E"/>
        </a:solidFill>
        <a:ln>
          <a:solidFill>
            <a:schemeClr val="bg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UNCITRAL Model Law</a:t>
          </a:r>
        </a:p>
      </dsp:txBody>
      <dsp:txXfrm>
        <a:off x="2668525" y="386962"/>
        <a:ext cx="736863" cy="736863"/>
      </dsp:txXfrm>
    </dsp:sp>
    <dsp:sp modelId="{80389FB2-45CF-744E-9727-D3E8956E42CF}">
      <dsp:nvSpPr>
        <dsp:cNvPr id="0" name=""/>
        <dsp:cNvSpPr/>
      </dsp:nvSpPr>
      <dsp:spPr>
        <a:xfrm>
          <a:off x="978190" y="23157"/>
          <a:ext cx="3242036" cy="2593628"/>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4D99E5-C811-3546-BE32-9EAA545CA636}">
      <dsp:nvSpPr>
        <dsp:cNvPr id="0" name=""/>
        <dsp:cNvSpPr/>
      </dsp:nvSpPr>
      <dsp:spPr>
        <a:xfrm>
          <a:off x="435863" y="1331"/>
          <a:ext cx="1746999" cy="1048199"/>
        </a:xfrm>
        <a:prstGeom prst="rect">
          <a:avLst/>
        </a:prstGeom>
        <a:solidFill>
          <a:schemeClr val="bg1">
            <a:lumMod val="9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004B93"/>
              </a:solidFill>
              <a:latin typeface="Verdana" panose="020B0604030504040204" pitchFamily="34" charset="0"/>
              <a:ea typeface="Verdana" panose="020B0604030504040204" pitchFamily="34" charset="0"/>
              <a:cs typeface="Verdana" panose="020B0604030504040204" pitchFamily="34" charset="0"/>
            </a:rPr>
            <a:t>Transparency</a:t>
          </a:r>
        </a:p>
      </dsp:txBody>
      <dsp:txXfrm>
        <a:off x="435863" y="1331"/>
        <a:ext cx="1746999" cy="1048199"/>
      </dsp:txXfrm>
    </dsp:sp>
    <dsp:sp modelId="{8B3323A8-92A1-3344-9234-3E6D06DCBF03}">
      <dsp:nvSpPr>
        <dsp:cNvPr id="0" name=""/>
        <dsp:cNvSpPr/>
      </dsp:nvSpPr>
      <dsp:spPr>
        <a:xfrm>
          <a:off x="2357562" y="1331"/>
          <a:ext cx="1746999" cy="1048199"/>
        </a:xfrm>
        <a:prstGeom prst="rect">
          <a:avLst/>
        </a:prstGeom>
        <a:solidFill>
          <a:schemeClr val="bg1">
            <a:lumMod val="9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004B93"/>
              </a:solidFill>
              <a:latin typeface="Verdana" panose="020B0604030504040204" pitchFamily="34" charset="0"/>
              <a:ea typeface="Verdana" panose="020B0604030504040204" pitchFamily="34" charset="0"/>
              <a:cs typeface="Verdana" panose="020B0604030504040204" pitchFamily="34" charset="0"/>
            </a:rPr>
            <a:t>Access to information</a:t>
          </a:r>
        </a:p>
      </dsp:txBody>
      <dsp:txXfrm>
        <a:off x="2357562" y="1331"/>
        <a:ext cx="1746999" cy="1048199"/>
      </dsp:txXfrm>
    </dsp:sp>
    <dsp:sp modelId="{A0D5D398-436D-054F-AFF1-B85F1D063F88}">
      <dsp:nvSpPr>
        <dsp:cNvPr id="0" name=""/>
        <dsp:cNvSpPr/>
      </dsp:nvSpPr>
      <dsp:spPr>
        <a:xfrm>
          <a:off x="435863" y="1224230"/>
          <a:ext cx="1746999" cy="1048199"/>
        </a:xfrm>
        <a:prstGeom prst="rect">
          <a:avLst/>
        </a:prstGeom>
        <a:solidFill>
          <a:schemeClr val="bg1">
            <a:lumMod val="9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004B93"/>
              </a:solidFill>
              <a:latin typeface="Verdana" panose="020B0604030504040204" pitchFamily="34" charset="0"/>
              <a:ea typeface="Verdana" panose="020B0604030504040204" pitchFamily="34" charset="0"/>
              <a:cs typeface="Verdana" panose="020B0604030504040204" pitchFamily="34" charset="0"/>
            </a:rPr>
            <a:t>Type of procedures</a:t>
          </a:r>
        </a:p>
      </dsp:txBody>
      <dsp:txXfrm>
        <a:off x="435863" y="1224230"/>
        <a:ext cx="1746999" cy="1048199"/>
      </dsp:txXfrm>
    </dsp:sp>
    <dsp:sp modelId="{2E0E3F10-5287-3448-8164-6C2C10CFE269}">
      <dsp:nvSpPr>
        <dsp:cNvPr id="0" name=""/>
        <dsp:cNvSpPr/>
      </dsp:nvSpPr>
      <dsp:spPr>
        <a:xfrm>
          <a:off x="2357562" y="1224230"/>
          <a:ext cx="1746999" cy="1048199"/>
        </a:xfrm>
        <a:prstGeom prst="rect">
          <a:avLst/>
        </a:prstGeom>
        <a:solidFill>
          <a:schemeClr val="bg1">
            <a:lumMod val="9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004B93"/>
              </a:solidFill>
              <a:latin typeface="Verdana" panose="020B0604030504040204" pitchFamily="34" charset="0"/>
              <a:ea typeface="Verdana" panose="020B0604030504040204" pitchFamily="34" charset="0"/>
              <a:cs typeface="Verdana" panose="020B0604030504040204" pitchFamily="34" charset="0"/>
            </a:rPr>
            <a:t>Time-periods</a:t>
          </a:r>
        </a:p>
      </dsp:txBody>
      <dsp:txXfrm>
        <a:off x="2357562" y="1224230"/>
        <a:ext cx="1746999" cy="1048199"/>
      </dsp:txXfrm>
    </dsp:sp>
    <dsp:sp modelId="{30391454-AFE8-9644-96E6-540B05B38F8C}">
      <dsp:nvSpPr>
        <dsp:cNvPr id="0" name=""/>
        <dsp:cNvSpPr/>
      </dsp:nvSpPr>
      <dsp:spPr>
        <a:xfrm>
          <a:off x="435863" y="2447130"/>
          <a:ext cx="1746999" cy="1048199"/>
        </a:xfrm>
        <a:prstGeom prst="rect">
          <a:avLst/>
        </a:prstGeom>
        <a:solidFill>
          <a:schemeClr val="bg1">
            <a:lumMod val="9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004B93"/>
              </a:solidFill>
              <a:latin typeface="Verdana" panose="020B0604030504040204" pitchFamily="34" charset="0"/>
              <a:ea typeface="Verdana" panose="020B0604030504040204" pitchFamily="34" charset="0"/>
              <a:cs typeface="Verdana" panose="020B0604030504040204" pitchFamily="34" charset="0"/>
            </a:rPr>
            <a:t>Independent review body</a:t>
          </a:r>
        </a:p>
      </dsp:txBody>
      <dsp:txXfrm>
        <a:off x="435863" y="2447130"/>
        <a:ext cx="1746999" cy="1048199"/>
      </dsp:txXfrm>
    </dsp:sp>
    <dsp:sp modelId="{A6C50F0E-5BEC-3B43-ACF0-70126C16D900}">
      <dsp:nvSpPr>
        <dsp:cNvPr id="0" name=""/>
        <dsp:cNvSpPr/>
      </dsp:nvSpPr>
      <dsp:spPr>
        <a:xfrm>
          <a:off x="2357562" y="2447130"/>
          <a:ext cx="1746999" cy="1048199"/>
        </a:xfrm>
        <a:prstGeom prst="rect">
          <a:avLst/>
        </a:prstGeom>
        <a:solidFill>
          <a:schemeClr val="bg1">
            <a:lumMod val="9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004B93"/>
              </a:solidFill>
              <a:latin typeface="Verdana" panose="020B0604030504040204" pitchFamily="34" charset="0"/>
              <a:ea typeface="Verdana" panose="020B0604030504040204" pitchFamily="34" charset="0"/>
              <a:cs typeface="Verdana" panose="020B0604030504040204" pitchFamily="34" charset="0"/>
            </a:rPr>
            <a:t>Exceptions and exclusions</a:t>
          </a:r>
        </a:p>
      </dsp:txBody>
      <dsp:txXfrm>
        <a:off x="2357562" y="2447130"/>
        <a:ext cx="1746999" cy="104819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834A31-4307-DE4E-BA8D-83CB37C87593}">
      <dsp:nvSpPr>
        <dsp:cNvPr id="0" name=""/>
        <dsp:cNvSpPr/>
      </dsp:nvSpPr>
      <dsp:spPr>
        <a:xfrm>
          <a:off x="0" y="2490772"/>
          <a:ext cx="6577818" cy="817527"/>
        </a:xfrm>
        <a:prstGeom prst="rect">
          <a:avLst/>
        </a:prstGeom>
        <a:solidFill>
          <a:srgbClr val="D7770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4000" tIns="120904" rIns="120904" bIns="120904" numCol="1" spcCol="1270" anchor="ctr" anchorCtr="0">
          <a:noAutofit/>
        </a:bodyPr>
        <a:lstStyle/>
        <a:p>
          <a:pPr marL="0" lvl="0" indent="0" algn="l" defTabSz="755650">
            <a:lnSpc>
              <a:spcPct val="90000"/>
            </a:lnSpc>
            <a:spcBef>
              <a:spcPct val="0"/>
            </a:spcBef>
            <a:spcAft>
              <a:spcPct val="35000"/>
            </a:spcAft>
            <a:buNone/>
          </a:pPr>
          <a:r>
            <a:rPr lang="en-US" sz="1700" b="1" kern="1200" dirty="0">
              <a:latin typeface="Verdana" panose="020B0604030504040204" pitchFamily="34" charset="0"/>
              <a:ea typeface="Verdana" panose="020B0604030504040204" pitchFamily="34" charset="0"/>
              <a:cs typeface="Verdana" panose="020B0604030504040204" pitchFamily="34" charset="0"/>
            </a:rPr>
            <a:t>Increased public confidence in the government decisions on public spending</a:t>
          </a:r>
          <a:endParaRPr lang="en-DE" sz="1700" kern="1200" dirty="0">
            <a:latin typeface="Verdana" panose="020B0604030504040204" pitchFamily="34" charset="0"/>
            <a:ea typeface="Verdana" panose="020B0604030504040204" pitchFamily="34" charset="0"/>
            <a:cs typeface="Verdana" panose="020B0604030504040204" pitchFamily="34" charset="0"/>
          </a:endParaRPr>
        </a:p>
      </dsp:txBody>
      <dsp:txXfrm>
        <a:off x="0" y="2490772"/>
        <a:ext cx="6577818" cy="817527"/>
      </dsp:txXfrm>
    </dsp:sp>
    <dsp:sp modelId="{E3ED1F41-9FF2-8640-B6A4-A8F3A7EA1A6C}">
      <dsp:nvSpPr>
        <dsp:cNvPr id="0" name=""/>
        <dsp:cNvSpPr/>
      </dsp:nvSpPr>
      <dsp:spPr>
        <a:xfrm rot="10800000">
          <a:off x="0" y="1245678"/>
          <a:ext cx="6577818" cy="1257356"/>
        </a:xfrm>
        <a:prstGeom prst="upArrowCallout">
          <a:avLst/>
        </a:prstGeom>
        <a:solidFill>
          <a:srgbClr val="7EA6D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4000" tIns="120904" rIns="120904" bIns="120904" numCol="1" spcCol="1270" anchor="ctr" anchorCtr="0">
          <a:noAutofit/>
        </a:bodyPr>
        <a:lstStyle/>
        <a:p>
          <a:pPr marL="0" lvl="0" indent="0" algn="l" defTabSz="755650">
            <a:lnSpc>
              <a:spcPct val="90000"/>
            </a:lnSpc>
            <a:spcBef>
              <a:spcPct val="0"/>
            </a:spcBef>
            <a:spcAft>
              <a:spcPct val="35000"/>
            </a:spcAft>
            <a:buNone/>
          </a:pPr>
          <a:r>
            <a:rPr lang="en-US" sz="1700" b="1" kern="1200" dirty="0">
              <a:latin typeface="Verdana" panose="020B0604030504040204" pitchFamily="34" charset="0"/>
              <a:ea typeface="Verdana" panose="020B0604030504040204" pitchFamily="34" charset="0"/>
              <a:cs typeface="Verdana" panose="020B0604030504040204" pitchFamily="34" charset="0"/>
            </a:rPr>
            <a:t>Value for money</a:t>
          </a:r>
          <a:endParaRPr lang="en-DE" sz="1700" kern="1200">
            <a:latin typeface="Verdana" panose="020B0604030504040204" pitchFamily="34" charset="0"/>
            <a:ea typeface="Verdana" panose="020B0604030504040204" pitchFamily="34" charset="0"/>
            <a:cs typeface="Verdana" panose="020B0604030504040204" pitchFamily="34" charset="0"/>
          </a:endParaRPr>
        </a:p>
      </dsp:txBody>
      <dsp:txXfrm rot="10800000">
        <a:off x="0" y="1245678"/>
        <a:ext cx="6577818" cy="816992"/>
      </dsp:txXfrm>
    </dsp:sp>
    <dsp:sp modelId="{46D3B5A6-744A-9646-9327-7E2EB8AB4065}">
      <dsp:nvSpPr>
        <dsp:cNvPr id="0" name=""/>
        <dsp:cNvSpPr/>
      </dsp:nvSpPr>
      <dsp:spPr>
        <a:xfrm rot="10800000">
          <a:off x="0" y="0"/>
          <a:ext cx="6577818" cy="1257356"/>
        </a:xfrm>
        <a:prstGeom prst="upArrowCallout">
          <a:avLst/>
        </a:prstGeom>
        <a:solidFill>
          <a:srgbClr val="00539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4000" tIns="120904" rIns="120904" bIns="120904" numCol="1" spcCol="1270" anchor="ctr" anchorCtr="0">
          <a:noAutofit/>
        </a:bodyPr>
        <a:lstStyle/>
        <a:p>
          <a:pPr marL="0" lvl="0" indent="0" algn="l" defTabSz="755650">
            <a:lnSpc>
              <a:spcPct val="90000"/>
            </a:lnSpc>
            <a:spcBef>
              <a:spcPct val="0"/>
            </a:spcBef>
            <a:spcAft>
              <a:spcPct val="35000"/>
            </a:spcAft>
            <a:buNone/>
          </a:pPr>
          <a:r>
            <a:rPr lang="en-US" sz="1700" kern="1200" dirty="0">
              <a:latin typeface="Verdana" panose="020B0604030504040204" pitchFamily="34" charset="0"/>
              <a:ea typeface="Verdana" panose="020B0604030504040204" pitchFamily="34" charset="0"/>
              <a:cs typeface="Verdana" panose="020B0604030504040204" pitchFamily="34" charset="0"/>
            </a:rPr>
            <a:t>GPA accession leads </a:t>
          </a:r>
          <a:r>
            <a:rPr lang="en-US" sz="1700" b="1" kern="1200" dirty="0">
              <a:latin typeface="Verdana" panose="020B0604030504040204" pitchFamily="34" charset="0"/>
              <a:ea typeface="Verdana" panose="020B0604030504040204" pitchFamily="34" charset="0"/>
              <a:cs typeface="Verdana" panose="020B0604030504040204" pitchFamily="34" charset="0"/>
            </a:rPr>
            <a:t>to increased transparency, competition, efficiency and good governance</a:t>
          </a:r>
          <a:endParaRPr lang="en-DE" sz="1700" kern="1200" dirty="0">
            <a:latin typeface="Verdana" panose="020B0604030504040204" pitchFamily="34" charset="0"/>
            <a:ea typeface="Verdana" panose="020B0604030504040204" pitchFamily="34" charset="0"/>
            <a:cs typeface="Verdana" panose="020B0604030504040204" pitchFamily="34" charset="0"/>
          </a:endParaRPr>
        </a:p>
      </dsp:txBody>
      <dsp:txXfrm rot="10800000">
        <a:off x="0" y="0"/>
        <a:ext cx="6577818" cy="81699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CCC604-0192-434A-AD10-9DDD0959AC9B}">
      <dsp:nvSpPr>
        <dsp:cNvPr id="0" name=""/>
        <dsp:cNvSpPr/>
      </dsp:nvSpPr>
      <dsp:spPr>
        <a:xfrm>
          <a:off x="3032474" y="1948954"/>
          <a:ext cx="2382055" cy="2382055"/>
        </a:xfrm>
        <a:prstGeom prst="gear9">
          <a:avLst/>
        </a:prstGeom>
        <a:solidFill>
          <a:srgbClr val="7EA6D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Attract supplier diversity and expand pool of competitors</a:t>
          </a:r>
        </a:p>
      </dsp:txBody>
      <dsp:txXfrm>
        <a:off x="3511373" y="2506939"/>
        <a:ext cx="1424257" cy="1224425"/>
      </dsp:txXfrm>
    </dsp:sp>
    <dsp:sp modelId="{2B8D06AB-C2EC-6644-AC4C-045E2BB0A4BA}">
      <dsp:nvSpPr>
        <dsp:cNvPr id="0" name=""/>
        <dsp:cNvSpPr/>
      </dsp:nvSpPr>
      <dsp:spPr>
        <a:xfrm>
          <a:off x="1589321" y="1265893"/>
          <a:ext cx="1846863" cy="1972463"/>
        </a:xfrm>
        <a:prstGeom prst="gear6">
          <a:avLst/>
        </a:prstGeom>
        <a:solidFill>
          <a:srgbClr val="04AE9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t>Good governance</a:t>
          </a:r>
        </a:p>
      </dsp:txBody>
      <dsp:txXfrm>
        <a:off x="2054274" y="1752187"/>
        <a:ext cx="916957" cy="999875"/>
      </dsp:txXfrm>
    </dsp:sp>
    <dsp:sp modelId="{1F2A7EFF-FC83-6242-BF3F-E81A997D5D80}">
      <dsp:nvSpPr>
        <dsp:cNvPr id="0" name=""/>
        <dsp:cNvSpPr/>
      </dsp:nvSpPr>
      <dsp:spPr>
        <a:xfrm rot="20700000">
          <a:off x="2616874" y="190741"/>
          <a:ext cx="1697402" cy="1697402"/>
        </a:xfrm>
        <a:prstGeom prst="gear6">
          <a:avLst/>
        </a:prstGeom>
        <a:solidFill>
          <a:srgbClr val="84C8B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Trade liberalisation</a:t>
          </a:r>
        </a:p>
      </dsp:txBody>
      <dsp:txXfrm rot="-20700000">
        <a:off x="2989164" y="563031"/>
        <a:ext cx="952822" cy="952822"/>
      </dsp:txXfrm>
    </dsp:sp>
    <dsp:sp modelId="{B461D6FE-C518-C44C-A850-E23A3205E992}">
      <dsp:nvSpPr>
        <dsp:cNvPr id="0" name=""/>
        <dsp:cNvSpPr/>
      </dsp:nvSpPr>
      <dsp:spPr>
        <a:xfrm>
          <a:off x="2850811" y="1588653"/>
          <a:ext cx="3049031" cy="3049031"/>
        </a:xfrm>
        <a:prstGeom prst="circularArrow">
          <a:avLst>
            <a:gd name="adj1" fmla="val 4688"/>
            <a:gd name="adj2" fmla="val 299029"/>
            <a:gd name="adj3" fmla="val 2519385"/>
            <a:gd name="adj4" fmla="val 15854360"/>
            <a:gd name="adj5" fmla="val 5469"/>
          </a:avLst>
        </a:prstGeom>
        <a:solidFill>
          <a:srgbClr val="D77701"/>
        </a:solidFill>
        <a:ln>
          <a:noFill/>
        </a:ln>
        <a:effectLst/>
      </dsp:spPr>
      <dsp:style>
        <a:lnRef idx="0">
          <a:scrgbClr r="0" g="0" b="0"/>
        </a:lnRef>
        <a:fillRef idx="1">
          <a:scrgbClr r="0" g="0" b="0"/>
        </a:fillRef>
        <a:effectRef idx="0">
          <a:scrgbClr r="0" g="0" b="0"/>
        </a:effectRef>
        <a:fontRef idx="minor">
          <a:schemeClr val="lt1"/>
        </a:fontRef>
      </dsp:style>
    </dsp:sp>
    <dsp:sp modelId="{2AD2ABF3-1642-EE45-9695-D85B313B0722}">
      <dsp:nvSpPr>
        <dsp:cNvPr id="0" name=""/>
        <dsp:cNvSpPr/>
      </dsp:nvSpPr>
      <dsp:spPr>
        <a:xfrm>
          <a:off x="1339745" y="1002021"/>
          <a:ext cx="2215311" cy="2215311"/>
        </a:xfrm>
        <a:prstGeom prst="leftCircularArrow">
          <a:avLst>
            <a:gd name="adj1" fmla="val 6452"/>
            <a:gd name="adj2" fmla="val 429999"/>
            <a:gd name="adj3" fmla="val 10489124"/>
            <a:gd name="adj4" fmla="val 14837806"/>
            <a:gd name="adj5" fmla="val 7527"/>
          </a:avLst>
        </a:prstGeom>
        <a:solidFill>
          <a:srgbClr val="D77701"/>
        </a:solidFill>
        <a:ln>
          <a:noFill/>
        </a:ln>
        <a:effectLst/>
      </dsp:spPr>
      <dsp:style>
        <a:lnRef idx="0">
          <a:scrgbClr r="0" g="0" b="0"/>
        </a:lnRef>
        <a:fillRef idx="1">
          <a:scrgbClr r="0" g="0" b="0"/>
        </a:fillRef>
        <a:effectRef idx="0">
          <a:scrgbClr r="0" g="0" b="0"/>
        </a:effectRef>
        <a:fontRef idx="minor">
          <a:schemeClr val="lt1"/>
        </a:fontRef>
      </dsp:style>
    </dsp:sp>
    <dsp:sp modelId="{65EFAAEF-5D95-AF4E-88A0-D27DE838AE0A}">
      <dsp:nvSpPr>
        <dsp:cNvPr id="0" name=""/>
        <dsp:cNvSpPr/>
      </dsp:nvSpPr>
      <dsp:spPr>
        <a:xfrm>
          <a:off x="2224247" y="-181640"/>
          <a:ext cx="2388552" cy="2388552"/>
        </a:xfrm>
        <a:prstGeom prst="circularArrow">
          <a:avLst>
            <a:gd name="adj1" fmla="val 5984"/>
            <a:gd name="adj2" fmla="val 394124"/>
            <a:gd name="adj3" fmla="val 13313824"/>
            <a:gd name="adj4" fmla="val 10508221"/>
            <a:gd name="adj5" fmla="val 6981"/>
          </a:avLst>
        </a:prstGeom>
        <a:solidFill>
          <a:srgbClr val="D77701"/>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0E4942-7314-1047-8FAF-4BD3D9ADEF0C}">
      <dsp:nvSpPr>
        <dsp:cNvPr id="0" name=""/>
        <dsp:cNvSpPr/>
      </dsp:nvSpPr>
      <dsp:spPr>
        <a:xfrm>
          <a:off x="851408" y="0"/>
          <a:ext cx="6811267" cy="902980"/>
        </a:xfrm>
        <a:prstGeom prst="roundRect">
          <a:avLst>
            <a:gd name="adj" fmla="val 10000"/>
          </a:avLst>
        </a:prstGeom>
        <a:solidFill>
          <a:srgbClr val="7EA6D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4000" tIns="57150" rIns="57150" bIns="5715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1500" kern="1200" dirty="0"/>
            <a:t>WTO GPA accession lessons learned: joining early is cheaper and will likely yield extra political and economic benefits</a:t>
          </a:r>
        </a:p>
      </dsp:txBody>
      <dsp:txXfrm>
        <a:off x="877855" y="26447"/>
        <a:ext cx="5760579" cy="850086"/>
      </dsp:txXfrm>
    </dsp:sp>
    <dsp:sp modelId="{FF34C79C-2B4F-DE4E-901B-B9A59CDF54A2}">
      <dsp:nvSpPr>
        <dsp:cNvPr id="0" name=""/>
        <dsp:cNvSpPr/>
      </dsp:nvSpPr>
      <dsp:spPr>
        <a:xfrm>
          <a:off x="851408" y="1044114"/>
          <a:ext cx="6811267" cy="902980"/>
        </a:xfrm>
        <a:prstGeom prst="roundRect">
          <a:avLst>
            <a:gd name="adj" fmla="val 10000"/>
          </a:avLst>
        </a:prstGeom>
        <a:solidFill>
          <a:srgbClr val="04AE9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400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WTO GPA membership helps preserve the level</a:t>
          </a:r>
          <a:br>
            <a:rPr lang="en-US" sz="1500" kern="1200" dirty="0"/>
          </a:br>
          <a:r>
            <a:rPr lang="en-US" sz="1500" kern="1200" dirty="0"/>
            <a:t>of reforms, even in unstable political situations</a:t>
          </a:r>
        </a:p>
      </dsp:txBody>
      <dsp:txXfrm>
        <a:off x="877855" y="1070561"/>
        <a:ext cx="5600992" cy="850086"/>
      </dsp:txXfrm>
    </dsp:sp>
    <dsp:sp modelId="{C443CD84-FCD1-D04B-A5F6-4EBA0602C124}">
      <dsp:nvSpPr>
        <dsp:cNvPr id="0" name=""/>
        <dsp:cNvSpPr/>
      </dsp:nvSpPr>
      <dsp:spPr>
        <a:xfrm>
          <a:off x="859990" y="2088229"/>
          <a:ext cx="6811267" cy="902980"/>
        </a:xfrm>
        <a:prstGeom prst="roundRect">
          <a:avLst>
            <a:gd name="adj" fmla="val 10000"/>
          </a:avLst>
        </a:prstGeom>
        <a:solidFill>
          <a:srgbClr val="84C8B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400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WTO GPA is based on equal opportunities and equal voting rights to all Parties to the Agreement, big and small</a:t>
          </a:r>
        </a:p>
      </dsp:txBody>
      <dsp:txXfrm>
        <a:off x="886437" y="2114676"/>
        <a:ext cx="5609506" cy="850086"/>
      </dsp:txXfrm>
    </dsp:sp>
    <dsp:sp modelId="{DF49D1ED-AC3D-7740-A297-AC223CD5AB70}">
      <dsp:nvSpPr>
        <dsp:cNvPr id="0" name=""/>
        <dsp:cNvSpPr/>
      </dsp:nvSpPr>
      <dsp:spPr>
        <a:xfrm>
          <a:off x="887099" y="3132352"/>
          <a:ext cx="6811267" cy="902980"/>
        </a:xfrm>
        <a:prstGeom prst="roundRect">
          <a:avLst>
            <a:gd name="adj" fmla="val 10000"/>
          </a:avLst>
        </a:prstGeom>
        <a:solidFill>
          <a:srgbClr val="D7770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400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kern="1200" dirty="0"/>
            <a:t>Good governance stamp associated with the WTO GPA generates increased investments and development.</a:t>
          </a:r>
        </a:p>
      </dsp:txBody>
      <dsp:txXfrm>
        <a:off x="913546" y="3158799"/>
        <a:ext cx="5600992" cy="850086"/>
      </dsp:txXfrm>
    </dsp:sp>
    <dsp:sp modelId="{C98E91B3-568B-8446-ADA9-A5F944CD1264}">
      <dsp:nvSpPr>
        <dsp:cNvPr id="0" name=""/>
        <dsp:cNvSpPr/>
      </dsp:nvSpPr>
      <dsp:spPr>
        <a:xfrm>
          <a:off x="6735411" y="684076"/>
          <a:ext cx="586937" cy="586937"/>
        </a:xfrm>
        <a:prstGeom prst="downArrow">
          <a:avLst>
            <a:gd name="adj1" fmla="val 55000"/>
            <a:gd name="adj2" fmla="val 45000"/>
          </a:avLst>
        </a:prstGeom>
        <a:solidFill>
          <a:srgbClr val="004B93">
            <a:alpha val="88166"/>
          </a:srgbClr>
        </a:solidFill>
        <a:ln w="12700" cap="flat" cmpd="sng" algn="ctr">
          <a:solidFill>
            <a:schemeClr val="bg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6867472" y="684076"/>
        <a:ext cx="322815" cy="441670"/>
      </dsp:txXfrm>
    </dsp:sp>
    <dsp:sp modelId="{CDDB258D-A7FE-564E-89D9-E65B05E7F344}">
      <dsp:nvSpPr>
        <dsp:cNvPr id="0" name=""/>
        <dsp:cNvSpPr/>
      </dsp:nvSpPr>
      <dsp:spPr>
        <a:xfrm>
          <a:off x="6740335" y="1758759"/>
          <a:ext cx="586937" cy="586937"/>
        </a:xfrm>
        <a:prstGeom prst="downArrow">
          <a:avLst>
            <a:gd name="adj1" fmla="val 55000"/>
            <a:gd name="adj2" fmla="val 45000"/>
          </a:avLst>
        </a:prstGeom>
        <a:solidFill>
          <a:srgbClr val="004B93">
            <a:alpha val="88166"/>
          </a:srgbClr>
        </a:solidFill>
        <a:ln w="12700" cap="flat" cmpd="sng" algn="ctr">
          <a:solidFill>
            <a:schemeClr val="bg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6872396" y="1758759"/>
        <a:ext cx="322815" cy="441670"/>
      </dsp:txXfrm>
    </dsp:sp>
    <dsp:sp modelId="{D0E3C0DB-CD7C-1A42-9B07-90BFC1735FA3}">
      <dsp:nvSpPr>
        <dsp:cNvPr id="0" name=""/>
        <dsp:cNvSpPr/>
      </dsp:nvSpPr>
      <dsp:spPr>
        <a:xfrm>
          <a:off x="6748753" y="2772307"/>
          <a:ext cx="586937" cy="586937"/>
        </a:xfrm>
        <a:prstGeom prst="downArrow">
          <a:avLst>
            <a:gd name="adj1" fmla="val 55000"/>
            <a:gd name="adj2" fmla="val 45000"/>
          </a:avLst>
        </a:prstGeom>
        <a:solidFill>
          <a:srgbClr val="004B93">
            <a:alpha val="88166"/>
          </a:srgbClr>
        </a:solidFill>
        <a:ln w="12700" cap="flat" cmpd="sng" algn="ctr">
          <a:solidFill>
            <a:schemeClr val="bg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6880814" y="2772307"/>
        <a:ext cx="322815" cy="441670"/>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4D1FCE2-4DA9-4688-BFE7-C2DF9AF56C0F}" type="datetimeFigureOut">
              <a:rPr lang="pl-PL" smtClean="0"/>
              <a:t>05.02.2024</a:t>
            </a:fld>
            <a:endParaRPr lang="pl-PL"/>
          </a:p>
        </p:txBody>
      </p:sp>
      <p:sp>
        <p:nvSpPr>
          <p:cNvPr id="4" name="Symbol zastępczy stopki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5" name="Symbol zastępczy numeru slajd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52C1098-501B-47BD-B8BB-C474B8B63B6B}" type="slidenum">
              <a:rPr lang="pl-PL" smtClean="0"/>
              <a:t>‹#›</a:t>
            </a:fld>
            <a:endParaRPr lang="pl-PL"/>
          </a:p>
        </p:txBody>
      </p:sp>
    </p:spTree>
    <p:extLst>
      <p:ext uri="{BB962C8B-B14F-4D97-AF65-F5344CB8AC3E}">
        <p14:creationId xmlns:p14="http://schemas.microsoft.com/office/powerpoint/2010/main" val="20377380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F59CD6-8780-4ABB-AD3D-B59CF6A212B4}" type="datetimeFigureOut">
              <a:rPr lang="pl-PL" smtClean="0"/>
              <a:t>05.02.2024</a:t>
            </a:fld>
            <a:endParaRPr lang="pl-PL"/>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895B85-B649-408A-A193-5F43032C2A06}" type="slidenum">
              <a:rPr lang="pl-PL" smtClean="0"/>
              <a:t>‹#›</a:t>
            </a:fld>
            <a:endParaRPr lang="pl-PL"/>
          </a:p>
        </p:txBody>
      </p:sp>
    </p:spTree>
    <p:extLst>
      <p:ext uri="{BB962C8B-B14F-4D97-AF65-F5344CB8AC3E}">
        <p14:creationId xmlns:p14="http://schemas.microsoft.com/office/powerpoint/2010/main" val="3254978276"/>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B3895B85-B649-408A-A193-5F43032C2A06}" type="slidenum">
              <a:rPr lang="pl-PL" smtClean="0"/>
              <a:t>1</a:t>
            </a:fld>
            <a:endParaRPr lang="pl-PL"/>
          </a:p>
        </p:txBody>
      </p:sp>
    </p:spTree>
    <p:extLst>
      <p:ext uri="{BB962C8B-B14F-4D97-AF65-F5344CB8AC3E}">
        <p14:creationId xmlns:p14="http://schemas.microsoft.com/office/powerpoint/2010/main" val="13864010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pl-PL"/>
          </a:p>
        </p:txBody>
      </p:sp>
      <p:sp>
        <p:nvSpPr>
          <p:cNvPr id="5" name="Footer Placeholder 4"/>
          <p:cNvSpPr>
            <a:spLocks noGrp="1"/>
          </p:cNvSpPr>
          <p:nvPr>
            <p:ph type="ftr" sz="quarter" idx="4"/>
          </p:nvPr>
        </p:nvSpPr>
        <p:spPr/>
        <p:txBody>
          <a:bodyPr/>
          <a:lstStyle/>
          <a:p>
            <a:endParaRPr lang="pl-PL"/>
          </a:p>
        </p:txBody>
      </p:sp>
      <p:sp>
        <p:nvSpPr>
          <p:cNvPr id="6" name="Slide Number Placeholder 5"/>
          <p:cNvSpPr>
            <a:spLocks noGrp="1"/>
          </p:cNvSpPr>
          <p:nvPr>
            <p:ph type="sldNum" sz="quarter" idx="5"/>
          </p:nvPr>
        </p:nvSpPr>
        <p:spPr/>
        <p:txBody>
          <a:bodyPr/>
          <a:lstStyle/>
          <a:p>
            <a:fld id="{B3895B85-B649-408A-A193-5F43032C2A06}" type="slidenum">
              <a:rPr lang="pl-PL" smtClean="0"/>
              <a:t>10</a:t>
            </a:fld>
            <a:endParaRPr lang="pl-PL"/>
          </a:p>
        </p:txBody>
      </p:sp>
    </p:spTree>
    <p:extLst>
      <p:ext uri="{BB962C8B-B14F-4D97-AF65-F5344CB8AC3E}">
        <p14:creationId xmlns:p14="http://schemas.microsoft.com/office/powerpoint/2010/main" val="23806288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pl-PL"/>
          </a:p>
        </p:txBody>
      </p:sp>
      <p:sp>
        <p:nvSpPr>
          <p:cNvPr id="5" name="Footer Placeholder 4"/>
          <p:cNvSpPr>
            <a:spLocks noGrp="1"/>
          </p:cNvSpPr>
          <p:nvPr>
            <p:ph type="ftr" sz="quarter" idx="4"/>
          </p:nvPr>
        </p:nvSpPr>
        <p:spPr/>
        <p:txBody>
          <a:bodyPr/>
          <a:lstStyle/>
          <a:p>
            <a:endParaRPr lang="pl-PL"/>
          </a:p>
        </p:txBody>
      </p:sp>
      <p:sp>
        <p:nvSpPr>
          <p:cNvPr id="6" name="Slide Number Placeholder 5"/>
          <p:cNvSpPr>
            <a:spLocks noGrp="1"/>
          </p:cNvSpPr>
          <p:nvPr>
            <p:ph type="sldNum" sz="quarter" idx="5"/>
          </p:nvPr>
        </p:nvSpPr>
        <p:spPr/>
        <p:txBody>
          <a:bodyPr/>
          <a:lstStyle/>
          <a:p>
            <a:fld id="{B3895B85-B649-408A-A193-5F43032C2A06}" type="slidenum">
              <a:rPr lang="pl-PL" smtClean="0"/>
              <a:t>11</a:t>
            </a:fld>
            <a:endParaRPr lang="pl-PL"/>
          </a:p>
        </p:txBody>
      </p:sp>
    </p:spTree>
    <p:extLst>
      <p:ext uri="{BB962C8B-B14F-4D97-AF65-F5344CB8AC3E}">
        <p14:creationId xmlns:p14="http://schemas.microsoft.com/office/powerpoint/2010/main" val="14142975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B3895B85-B649-408A-A193-5F43032C2A06}" type="slidenum">
              <a:rPr lang="pl-PL" smtClean="0"/>
              <a:t>12</a:t>
            </a:fld>
            <a:endParaRPr lang="pl-PL"/>
          </a:p>
        </p:txBody>
      </p:sp>
    </p:spTree>
    <p:extLst>
      <p:ext uri="{BB962C8B-B14F-4D97-AF65-F5344CB8AC3E}">
        <p14:creationId xmlns:p14="http://schemas.microsoft.com/office/powerpoint/2010/main" val="6316799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2159937-9537-DA4E-80F6-3CAF8E8C5E65}" type="slidenum">
              <a:rPr lang="en-GB" smtClean="0"/>
              <a:t>13</a:t>
            </a:fld>
            <a:endParaRPr lang="en-GB"/>
          </a:p>
        </p:txBody>
      </p:sp>
    </p:spTree>
    <p:extLst>
      <p:ext uri="{BB962C8B-B14F-4D97-AF65-F5344CB8AC3E}">
        <p14:creationId xmlns:p14="http://schemas.microsoft.com/office/powerpoint/2010/main" val="7531089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To conclude, measures that seek to protect the domestic industry are to be carefully design, specially in light of existing international commitments as they could create a negative precedent for other economies, eroding in this sense the very intention of trade agreements, and more specifically, in this case, the spirit of the GPA, which through trade liberalization, its provisions on non-discrimination, broadens the pool of competitors, enhancing competition and value for money, in return for each taxpayer’s money. </a:t>
            </a:r>
            <a:endParaRPr lang="en-D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p:txBody>
      </p:sp>
      <p:sp>
        <p:nvSpPr>
          <p:cNvPr id="28676"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en-US" altLang="en-US"/>
          </a:p>
        </p:txBody>
      </p:sp>
      <p:sp>
        <p:nvSpPr>
          <p:cNvPr id="28677"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en-US" altLang="en-US"/>
          </a:p>
        </p:txBody>
      </p:sp>
      <p:sp>
        <p:nvSpPr>
          <p:cNvPr id="28678"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A270C77-15DF-459D-AD89-2FB626EA0C90}" type="slidenum">
              <a:rPr lang="pl-PL" altLang="en-US" smtClean="0"/>
              <a:pPr eaLnBrk="1" hangingPunct="1">
                <a:spcBef>
                  <a:spcPct val="0"/>
                </a:spcBef>
              </a:pPr>
              <a:t>14</a:t>
            </a:fld>
            <a:endParaRPr lang="pl-PL" altLang="en-US"/>
          </a:p>
        </p:txBody>
      </p:sp>
    </p:spTree>
    <p:extLst>
      <p:ext uri="{BB962C8B-B14F-4D97-AF65-F5344CB8AC3E}">
        <p14:creationId xmlns:p14="http://schemas.microsoft.com/office/powerpoint/2010/main" val="32738419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B3895B85-B649-408A-A193-5F43032C2A06}" type="slidenum">
              <a:rPr lang="pl-PL" smtClean="0"/>
              <a:t>15</a:t>
            </a:fld>
            <a:endParaRPr lang="pl-PL"/>
          </a:p>
        </p:txBody>
      </p:sp>
    </p:spTree>
    <p:extLst>
      <p:ext uri="{BB962C8B-B14F-4D97-AF65-F5344CB8AC3E}">
        <p14:creationId xmlns:p14="http://schemas.microsoft.com/office/powerpoint/2010/main" val="3009167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a:p>
        </p:txBody>
      </p:sp>
      <p:sp>
        <p:nvSpPr>
          <p:cNvPr id="23556"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en-US" altLang="en-US"/>
          </a:p>
        </p:txBody>
      </p:sp>
      <p:sp>
        <p:nvSpPr>
          <p:cNvPr id="23557"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en-US" altLang="en-US"/>
          </a:p>
        </p:txBody>
      </p:sp>
      <p:sp>
        <p:nvSpPr>
          <p:cNvPr id="23558"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694C864-8750-40CD-85AC-C43A4F6D4229}" type="slidenum">
              <a:rPr lang="pl-PL" altLang="en-US" smtClean="0"/>
              <a:pPr eaLnBrk="1" hangingPunct="1">
                <a:spcBef>
                  <a:spcPct val="0"/>
                </a:spcBef>
              </a:pPr>
              <a:t>2</a:t>
            </a:fld>
            <a:endParaRPr lang="pl-PL" altLang="en-US"/>
          </a:p>
        </p:txBody>
      </p:sp>
    </p:spTree>
    <p:extLst>
      <p:ext uri="{BB962C8B-B14F-4D97-AF65-F5344CB8AC3E}">
        <p14:creationId xmlns:p14="http://schemas.microsoft.com/office/powerpoint/2010/main" val="2874033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B3895B85-B649-408A-A193-5F43032C2A06}" type="slidenum">
              <a:rPr lang="pl-PL" smtClean="0"/>
              <a:t>3</a:t>
            </a:fld>
            <a:endParaRPr lang="pl-PL"/>
          </a:p>
        </p:txBody>
      </p:sp>
    </p:spTree>
    <p:extLst>
      <p:ext uri="{BB962C8B-B14F-4D97-AF65-F5344CB8AC3E}">
        <p14:creationId xmlns:p14="http://schemas.microsoft.com/office/powerpoint/2010/main" val="4291294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B3895B85-B649-408A-A193-5F43032C2A06}" type="slidenum">
              <a:rPr lang="pl-PL" smtClean="0"/>
              <a:t>4</a:t>
            </a:fld>
            <a:endParaRPr lang="pl-PL"/>
          </a:p>
        </p:txBody>
      </p:sp>
    </p:spTree>
    <p:extLst>
      <p:ext uri="{BB962C8B-B14F-4D97-AF65-F5344CB8AC3E}">
        <p14:creationId xmlns:p14="http://schemas.microsoft.com/office/powerpoint/2010/main" val="2779126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a:extLst>
              <a:ext uri="{FF2B5EF4-FFF2-40B4-BE49-F238E27FC236}">
                <a16:creationId xmlns:a16="http://schemas.microsoft.com/office/drawing/2014/main" id="{FCFEFD3F-299C-0A11-B3CA-9D1A14B6320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spcBef>
                <a:spcPct val="30000"/>
              </a:spcBef>
              <a:defRPr kumimoji="1" sz="1200">
                <a:solidFill>
                  <a:schemeClr val="tx1"/>
                </a:solidFill>
                <a:latin typeface="Times New Roman" panose="02020603050405020304" pitchFamily="18" charset="0"/>
                <a:ea typeface="SimSun" panose="02010600030101010101" pitchFamily="2" charset="-122"/>
              </a:defRPr>
            </a:lvl1pPr>
            <a:lvl2pPr marL="742950" indent="-285750" defTabSz="927100">
              <a:spcBef>
                <a:spcPct val="30000"/>
              </a:spcBef>
              <a:defRPr kumimoji="1" sz="1200">
                <a:solidFill>
                  <a:schemeClr val="tx1"/>
                </a:solidFill>
                <a:latin typeface="Times New Roman" panose="02020603050405020304" pitchFamily="18" charset="0"/>
                <a:ea typeface="SimSun" panose="02010600030101010101" pitchFamily="2" charset="-122"/>
              </a:defRPr>
            </a:lvl2pPr>
            <a:lvl3pPr marL="1143000" indent="-228600" defTabSz="927100">
              <a:spcBef>
                <a:spcPct val="30000"/>
              </a:spcBef>
              <a:defRPr kumimoji="1" sz="1200">
                <a:solidFill>
                  <a:schemeClr val="tx1"/>
                </a:solidFill>
                <a:latin typeface="Times New Roman" panose="02020603050405020304" pitchFamily="18" charset="0"/>
                <a:ea typeface="SimSun" panose="02010600030101010101" pitchFamily="2" charset="-122"/>
              </a:defRPr>
            </a:lvl3pPr>
            <a:lvl4pPr marL="1600200" indent="-228600" defTabSz="927100">
              <a:spcBef>
                <a:spcPct val="30000"/>
              </a:spcBef>
              <a:defRPr kumimoji="1" sz="1200">
                <a:solidFill>
                  <a:schemeClr val="tx1"/>
                </a:solidFill>
                <a:latin typeface="Times New Roman" panose="02020603050405020304" pitchFamily="18" charset="0"/>
                <a:ea typeface="SimSun" panose="02010600030101010101" pitchFamily="2" charset="-122"/>
              </a:defRPr>
            </a:lvl4pPr>
            <a:lvl5pPr marL="2057400" indent="-228600" defTabSz="927100">
              <a:spcBef>
                <a:spcPct val="30000"/>
              </a:spcBef>
              <a:defRPr kumimoji="1" sz="1200">
                <a:solidFill>
                  <a:schemeClr val="tx1"/>
                </a:solidFill>
                <a:latin typeface="Times New Roman" panose="02020603050405020304" pitchFamily="18" charset="0"/>
                <a:ea typeface="SimSun" panose="02010600030101010101" pitchFamily="2" charset="-122"/>
              </a:defRPr>
            </a:lvl5pPr>
            <a:lvl6pPr marL="2514600" indent="-228600" defTabSz="927100" eaLnBrk="0" fontAlgn="base" hangingPunct="0">
              <a:spcBef>
                <a:spcPct val="30000"/>
              </a:spcBef>
              <a:spcAft>
                <a:spcPct val="0"/>
              </a:spcAft>
              <a:defRPr kumimoji="1" sz="1200">
                <a:solidFill>
                  <a:schemeClr val="tx1"/>
                </a:solidFill>
                <a:latin typeface="Times New Roman" panose="02020603050405020304" pitchFamily="18" charset="0"/>
                <a:ea typeface="SimSun" panose="02010600030101010101" pitchFamily="2" charset="-122"/>
              </a:defRPr>
            </a:lvl6pPr>
            <a:lvl7pPr marL="2971800" indent="-228600" defTabSz="927100" eaLnBrk="0" fontAlgn="base" hangingPunct="0">
              <a:spcBef>
                <a:spcPct val="30000"/>
              </a:spcBef>
              <a:spcAft>
                <a:spcPct val="0"/>
              </a:spcAft>
              <a:defRPr kumimoji="1" sz="1200">
                <a:solidFill>
                  <a:schemeClr val="tx1"/>
                </a:solidFill>
                <a:latin typeface="Times New Roman" panose="02020603050405020304" pitchFamily="18" charset="0"/>
                <a:ea typeface="SimSun" panose="02010600030101010101" pitchFamily="2" charset="-122"/>
              </a:defRPr>
            </a:lvl7pPr>
            <a:lvl8pPr marL="3429000" indent="-228600" defTabSz="927100" eaLnBrk="0" fontAlgn="base" hangingPunct="0">
              <a:spcBef>
                <a:spcPct val="30000"/>
              </a:spcBef>
              <a:spcAft>
                <a:spcPct val="0"/>
              </a:spcAft>
              <a:defRPr kumimoji="1" sz="1200">
                <a:solidFill>
                  <a:schemeClr val="tx1"/>
                </a:solidFill>
                <a:latin typeface="Times New Roman" panose="02020603050405020304" pitchFamily="18" charset="0"/>
                <a:ea typeface="SimSun" panose="02010600030101010101" pitchFamily="2" charset="-122"/>
              </a:defRPr>
            </a:lvl8pPr>
            <a:lvl9pPr marL="3886200" indent="-228600" defTabSz="927100" eaLnBrk="0" fontAlgn="base" hangingPunct="0">
              <a:spcBef>
                <a:spcPct val="30000"/>
              </a:spcBef>
              <a:spcAft>
                <a:spcPct val="0"/>
              </a:spcAft>
              <a:defRPr kumimoji="1" sz="1200">
                <a:solidFill>
                  <a:schemeClr val="tx1"/>
                </a:solidFill>
                <a:latin typeface="Times New Roman" panose="02020603050405020304" pitchFamily="18" charset="0"/>
                <a:ea typeface="SimSun" panose="02010600030101010101" pitchFamily="2" charset="-122"/>
              </a:defRPr>
            </a:lvl9pPr>
          </a:lstStyle>
          <a:p>
            <a:pPr>
              <a:spcBef>
                <a:spcPct val="0"/>
              </a:spcBef>
            </a:pPr>
            <a:fld id="{D930DB65-50D0-0041-B8C8-4FCB55220D6B}" type="slidenum">
              <a:rPr kumimoji="0" lang="en-US" altLang="es-ES" smtClean="0">
                <a:cs typeface="Arial" panose="020B0604020202020204" pitchFamily="34" charset="0"/>
              </a:rPr>
              <a:pPr>
                <a:spcBef>
                  <a:spcPct val="0"/>
                </a:spcBef>
              </a:pPr>
              <a:t>5</a:t>
            </a:fld>
            <a:endParaRPr kumimoji="0" lang="en-US" altLang="es-ES">
              <a:cs typeface="Arial" panose="020B0604020202020204" pitchFamily="34" charset="0"/>
            </a:endParaRPr>
          </a:p>
        </p:txBody>
      </p:sp>
      <p:sp>
        <p:nvSpPr>
          <p:cNvPr id="49154" name="Rectangle 2">
            <a:extLst>
              <a:ext uri="{FF2B5EF4-FFF2-40B4-BE49-F238E27FC236}">
                <a16:creationId xmlns:a16="http://schemas.microsoft.com/office/drawing/2014/main" id="{D557C4D5-D9F3-2F36-47F2-86AD3CA2A150}"/>
              </a:ext>
            </a:extLst>
          </p:cNvPr>
          <p:cNvSpPr>
            <a:spLocks noGrp="1" noRot="1" noChangeAspect="1" noChangeArrowheads="1" noTextEdit="1"/>
          </p:cNvSpPr>
          <p:nvPr>
            <p:ph type="sldImg"/>
          </p:nvPr>
        </p:nvSpPr>
        <p:spPr>
          <a:ln/>
        </p:spPr>
      </p:sp>
      <p:sp>
        <p:nvSpPr>
          <p:cNvPr id="49155" name="Rectangle 3">
            <a:extLst>
              <a:ext uri="{FF2B5EF4-FFF2-40B4-BE49-F238E27FC236}">
                <a16:creationId xmlns:a16="http://schemas.microsoft.com/office/drawing/2014/main" id="{77B66941-72A1-AD3B-7668-9C236BCB20E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s-E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B3895B85-B649-408A-A193-5F43032C2A06}" type="slidenum">
              <a:rPr lang="pl-PL" smtClean="0"/>
              <a:t>6</a:t>
            </a:fld>
            <a:endParaRPr lang="pl-PL"/>
          </a:p>
        </p:txBody>
      </p:sp>
    </p:spTree>
    <p:extLst>
      <p:ext uri="{BB962C8B-B14F-4D97-AF65-F5344CB8AC3E}">
        <p14:creationId xmlns:p14="http://schemas.microsoft.com/office/powerpoint/2010/main" val="944613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B3895B85-B649-408A-A193-5F43032C2A06}" type="slidenum">
              <a:rPr lang="pl-PL" smtClean="0"/>
              <a:t>7</a:t>
            </a:fld>
            <a:endParaRPr lang="pl-PL"/>
          </a:p>
        </p:txBody>
      </p:sp>
    </p:spTree>
    <p:extLst>
      <p:ext uri="{BB962C8B-B14F-4D97-AF65-F5344CB8AC3E}">
        <p14:creationId xmlns:p14="http://schemas.microsoft.com/office/powerpoint/2010/main" val="7906745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pl-PL"/>
          </a:p>
        </p:txBody>
      </p:sp>
      <p:sp>
        <p:nvSpPr>
          <p:cNvPr id="5" name="Footer Placeholder 4"/>
          <p:cNvSpPr>
            <a:spLocks noGrp="1"/>
          </p:cNvSpPr>
          <p:nvPr>
            <p:ph type="ftr" sz="quarter" idx="4"/>
          </p:nvPr>
        </p:nvSpPr>
        <p:spPr/>
        <p:txBody>
          <a:bodyPr/>
          <a:lstStyle/>
          <a:p>
            <a:endParaRPr lang="pl-PL"/>
          </a:p>
        </p:txBody>
      </p:sp>
      <p:sp>
        <p:nvSpPr>
          <p:cNvPr id="6" name="Slide Number Placeholder 5"/>
          <p:cNvSpPr>
            <a:spLocks noGrp="1"/>
          </p:cNvSpPr>
          <p:nvPr>
            <p:ph type="sldNum" sz="quarter" idx="5"/>
          </p:nvPr>
        </p:nvSpPr>
        <p:spPr/>
        <p:txBody>
          <a:bodyPr/>
          <a:lstStyle/>
          <a:p>
            <a:fld id="{B3895B85-B649-408A-A193-5F43032C2A06}" type="slidenum">
              <a:rPr lang="pl-PL" smtClean="0"/>
              <a:t>8</a:t>
            </a:fld>
            <a:endParaRPr lang="pl-PL"/>
          </a:p>
        </p:txBody>
      </p:sp>
    </p:spTree>
    <p:extLst>
      <p:ext uri="{BB962C8B-B14F-4D97-AF65-F5344CB8AC3E}">
        <p14:creationId xmlns:p14="http://schemas.microsoft.com/office/powerpoint/2010/main" val="9483469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pl-PL"/>
          </a:p>
        </p:txBody>
      </p:sp>
      <p:sp>
        <p:nvSpPr>
          <p:cNvPr id="5" name="Footer Placeholder 4"/>
          <p:cNvSpPr>
            <a:spLocks noGrp="1"/>
          </p:cNvSpPr>
          <p:nvPr>
            <p:ph type="ftr" sz="quarter" idx="4"/>
          </p:nvPr>
        </p:nvSpPr>
        <p:spPr/>
        <p:txBody>
          <a:bodyPr/>
          <a:lstStyle/>
          <a:p>
            <a:endParaRPr lang="pl-PL"/>
          </a:p>
        </p:txBody>
      </p:sp>
      <p:sp>
        <p:nvSpPr>
          <p:cNvPr id="6" name="Slide Number Placeholder 5"/>
          <p:cNvSpPr>
            <a:spLocks noGrp="1"/>
          </p:cNvSpPr>
          <p:nvPr>
            <p:ph type="sldNum" sz="quarter" idx="5"/>
          </p:nvPr>
        </p:nvSpPr>
        <p:spPr/>
        <p:txBody>
          <a:bodyPr/>
          <a:lstStyle/>
          <a:p>
            <a:fld id="{B3895B85-B649-408A-A193-5F43032C2A06}" type="slidenum">
              <a:rPr lang="pl-PL" smtClean="0"/>
              <a:t>9</a:t>
            </a:fld>
            <a:endParaRPr lang="pl-PL"/>
          </a:p>
        </p:txBody>
      </p:sp>
    </p:spTree>
    <p:extLst>
      <p:ext uri="{BB962C8B-B14F-4D97-AF65-F5344CB8AC3E}">
        <p14:creationId xmlns:p14="http://schemas.microsoft.com/office/powerpoint/2010/main" val="9223286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ajd tytułow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ytuł 1"/>
          <p:cNvSpPr>
            <a:spLocks noGrp="1"/>
          </p:cNvSpPr>
          <p:nvPr>
            <p:ph type="ctrTitle" idx="4294967295"/>
          </p:nvPr>
        </p:nvSpPr>
        <p:spPr>
          <a:xfrm>
            <a:off x="683568" y="1844824"/>
            <a:ext cx="7772400" cy="1470025"/>
          </a:xfrm>
          <a:prstGeom prst="rect">
            <a:avLst/>
          </a:prstGeom>
        </p:spPr>
        <p:txBody>
          <a:bodyPr/>
          <a:lstStyle/>
          <a:p>
            <a:endParaRPr lang="pl-PL" dirty="0"/>
          </a:p>
        </p:txBody>
      </p:sp>
      <p:sp>
        <p:nvSpPr>
          <p:cNvPr id="8" name="Podtytuł 2"/>
          <p:cNvSpPr>
            <a:spLocks noGrp="1"/>
          </p:cNvSpPr>
          <p:nvPr>
            <p:ph type="subTitle" idx="4294967295"/>
          </p:nvPr>
        </p:nvSpPr>
        <p:spPr>
          <a:xfrm>
            <a:off x="1403648" y="3645024"/>
            <a:ext cx="6400800" cy="1752600"/>
          </a:xfrm>
          <a:prstGeom prst="rect">
            <a:avLst/>
          </a:prstGeom>
        </p:spPr>
        <p:txBody>
          <a:bodyPr/>
          <a:lstStyle/>
          <a:p>
            <a:endParaRPr lang="pl-PL"/>
          </a:p>
        </p:txBody>
      </p:sp>
    </p:spTree>
    <p:extLst>
      <p:ext uri="{BB962C8B-B14F-4D97-AF65-F5344CB8AC3E}">
        <p14:creationId xmlns:p14="http://schemas.microsoft.com/office/powerpoint/2010/main" val="1680357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23A86D38-89F5-3F49-BEB1-C564DD65C502}" type="datetimeFigureOut">
              <a:rPr lang="en-US" smtClean="0"/>
              <a:t>2/5/2024</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891F6F1D-7B64-184D-A34D-6B7B41CBEEDD}" type="slidenum">
              <a:rPr lang="en-US" smtClean="0"/>
              <a:t>‹#›</a:t>
            </a:fld>
            <a:endParaRPr lang="en-US"/>
          </a:p>
        </p:txBody>
      </p:sp>
    </p:spTree>
    <p:extLst>
      <p:ext uri="{BB962C8B-B14F-4D97-AF65-F5344CB8AC3E}">
        <p14:creationId xmlns:p14="http://schemas.microsoft.com/office/powerpoint/2010/main" val="1870389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23A86D38-89F5-3F49-BEB1-C564DD65C502}" type="datetimeFigureOut">
              <a:rPr lang="en-US" smtClean="0"/>
              <a:t>2/5/2024</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891F6F1D-7B64-184D-A34D-6B7B41CBEEDD}" type="slidenum">
              <a:rPr lang="en-US" smtClean="0"/>
              <a:t>‹#›</a:t>
            </a:fld>
            <a:endParaRPr lang="en-US"/>
          </a:p>
        </p:txBody>
      </p:sp>
    </p:spTree>
    <p:extLst>
      <p:ext uri="{BB962C8B-B14F-4D97-AF65-F5344CB8AC3E}">
        <p14:creationId xmlns:p14="http://schemas.microsoft.com/office/powerpoint/2010/main" val="38815129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23A86D38-89F5-3F49-BEB1-C564DD65C502}" type="datetimeFigureOut">
              <a:rPr lang="en-US" smtClean="0"/>
              <a:t>2/5/2024</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891F6F1D-7B64-184D-A34D-6B7B41CBEEDD}" type="slidenum">
              <a:rPr lang="en-US" smtClean="0"/>
              <a:t>‹#›</a:t>
            </a:fld>
            <a:endParaRPr lang="en-US"/>
          </a:p>
        </p:txBody>
      </p:sp>
    </p:spTree>
    <p:extLst>
      <p:ext uri="{BB962C8B-B14F-4D97-AF65-F5344CB8AC3E}">
        <p14:creationId xmlns:p14="http://schemas.microsoft.com/office/powerpoint/2010/main" val="1323065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pPr>
              <a:defRPr/>
            </a:pPr>
            <a:fld id="{8FC8C62D-D729-43F9-A042-08E1937B18BC}" type="datetimeFigureOut">
              <a:rPr lang="en-US" smtClean="0"/>
              <a:pPr>
                <a:defRPr/>
              </a:pPr>
              <a:t>2/5/2024</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pPr>
              <a:defRPr/>
            </a:pPr>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636F01C9-31C9-42FC-A64E-D642BB369429}" type="slidenum">
              <a:rPr lang="en-US" altLang="en-US" smtClean="0"/>
              <a:pPr/>
              <a:t>‹#›</a:t>
            </a:fld>
            <a:endParaRPr lang="en-US" altLang="en-US"/>
          </a:p>
        </p:txBody>
      </p:sp>
    </p:spTree>
    <p:extLst>
      <p:ext uri="{BB962C8B-B14F-4D97-AF65-F5344CB8AC3E}">
        <p14:creationId xmlns:p14="http://schemas.microsoft.com/office/powerpoint/2010/main" val="1795053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23A86D38-89F5-3F49-BEB1-C564DD65C502}" type="datetimeFigureOut">
              <a:rPr lang="en-US" smtClean="0"/>
              <a:t>2/5/2024</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891F6F1D-7B64-184D-A34D-6B7B41CBEEDD}" type="slidenum">
              <a:rPr lang="en-US" smtClean="0"/>
              <a:t>‹#›</a:t>
            </a:fld>
            <a:endParaRPr lang="en-US"/>
          </a:p>
        </p:txBody>
      </p:sp>
    </p:spTree>
    <p:extLst>
      <p:ext uri="{BB962C8B-B14F-4D97-AF65-F5344CB8AC3E}">
        <p14:creationId xmlns:p14="http://schemas.microsoft.com/office/powerpoint/2010/main" val="6557022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23A86D38-89F5-3F49-BEB1-C564DD65C502}" type="datetimeFigureOut">
              <a:rPr lang="en-US" smtClean="0"/>
              <a:t>2/5/2024</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891F6F1D-7B64-184D-A34D-6B7B41CBEEDD}" type="slidenum">
              <a:rPr lang="en-US" smtClean="0"/>
              <a:t>‹#›</a:t>
            </a:fld>
            <a:endParaRPr lang="en-US"/>
          </a:p>
        </p:txBody>
      </p:sp>
    </p:spTree>
    <p:extLst>
      <p:ext uri="{BB962C8B-B14F-4D97-AF65-F5344CB8AC3E}">
        <p14:creationId xmlns:p14="http://schemas.microsoft.com/office/powerpoint/2010/main" val="34628334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23A86D38-89F5-3F49-BEB1-C564DD65C502}" type="datetimeFigureOut">
              <a:rPr lang="en-US" smtClean="0"/>
              <a:t>2/5/2024</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891F6F1D-7B64-184D-A34D-6B7B41CBEEDD}" type="slidenum">
              <a:rPr lang="en-US" smtClean="0"/>
              <a:t>‹#›</a:t>
            </a:fld>
            <a:endParaRPr lang="en-US"/>
          </a:p>
        </p:txBody>
      </p:sp>
    </p:spTree>
    <p:extLst>
      <p:ext uri="{BB962C8B-B14F-4D97-AF65-F5344CB8AC3E}">
        <p14:creationId xmlns:p14="http://schemas.microsoft.com/office/powerpoint/2010/main" val="25245084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23A86D38-89F5-3F49-BEB1-C564DD65C502}" type="datetimeFigureOut">
              <a:rPr lang="en-US" smtClean="0"/>
              <a:t>2/5/2024</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891F6F1D-7B64-184D-A34D-6B7B41CBEEDD}" type="slidenum">
              <a:rPr lang="en-US" smtClean="0"/>
              <a:t>‹#›</a:t>
            </a:fld>
            <a:endParaRPr lang="en-US"/>
          </a:p>
        </p:txBody>
      </p:sp>
    </p:spTree>
    <p:extLst>
      <p:ext uri="{BB962C8B-B14F-4D97-AF65-F5344CB8AC3E}">
        <p14:creationId xmlns:p14="http://schemas.microsoft.com/office/powerpoint/2010/main" val="2466842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23A86D38-89F5-3F49-BEB1-C564DD65C502}" type="datetimeFigureOut">
              <a:rPr lang="en-US" smtClean="0"/>
              <a:t>2/5/2024</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891F6F1D-7B64-184D-A34D-6B7B41CBEEDD}" type="slidenum">
              <a:rPr lang="en-US" smtClean="0"/>
              <a:t>‹#›</a:t>
            </a:fld>
            <a:endParaRPr lang="en-US"/>
          </a:p>
        </p:txBody>
      </p:sp>
    </p:spTree>
    <p:extLst>
      <p:ext uri="{BB962C8B-B14F-4D97-AF65-F5344CB8AC3E}">
        <p14:creationId xmlns:p14="http://schemas.microsoft.com/office/powerpoint/2010/main" val="17342713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Tytuł i zawartoś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ytuł 3"/>
          <p:cNvSpPr>
            <a:spLocks noGrp="1"/>
          </p:cNvSpPr>
          <p:nvPr>
            <p:ph type="title" idx="4294967295"/>
          </p:nvPr>
        </p:nvSpPr>
        <p:spPr>
          <a:xfrm>
            <a:off x="457200" y="980728"/>
            <a:ext cx="8229600" cy="1143000"/>
          </a:xfrm>
          <a:prstGeom prst="rect">
            <a:avLst/>
          </a:prstGeom>
        </p:spPr>
        <p:txBody>
          <a:bodyPr/>
          <a:lstStyle/>
          <a:p>
            <a:endParaRPr lang="pl-PL" dirty="0"/>
          </a:p>
        </p:txBody>
      </p:sp>
      <p:sp>
        <p:nvSpPr>
          <p:cNvPr id="8" name="Symbol zastępczy zawartości 4"/>
          <p:cNvSpPr>
            <a:spLocks noGrp="1"/>
          </p:cNvSpPr>
          <p:nvPr>
            <p:ph idx="4294967295"/>
          </p:nvPr>
        </p:nvSpPr>
        <p:spPr>
          <a:xfrm>
            <a:off x="457200" y="2276872"/>
            <a:ext cx="8229600" cy="3849291"/>
          </a:xfrm>
          <a:prstGeom prst="rect">
            <a:avLst/>
          </a:prstGeom>
        </p:spPr>
        <p:txBody>
          <a:bodyPr/>
          <a:lstStyle/>
          <a:p>
            <a:endParaRPr lang="pl-PL" dirty="0"/>
          </a:p>
        </p:txBody>
      </p:sp>
    </p:spTree>
    <p:extLst>
      <p:ext uri="{BB962C8B-B14F-4D97-AF65-F5344CB8AC3E}">
        <p14:creationId xmlns:p14="http://schemas.microsoft.com/office/powerpoint/2010/main" val="41884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tuł i zawartoś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ytuł 3"/>
          <p:cNvSpPr>
            <a:spLocks noGrp="1"/>
          </p:cNvSpPr>
          <p:nvPr>
            <p:ph type="title" idx="4294967295"/>
          </p:nvPr>
        </p:nvSpPr>
        <p:spPr>
          <a:xfrm>
            <a:off x="457200" y="980728"/>
            <a:ext cx="8229600" cy="1143000"/>
          </a:xfrm>
          <a:prstGeom prst="rect">
            <a:avLst/>
          </a:prstGeom>
        </p:spPr>
        <p:txBody>
          <a:bodyPr/>
          <a:lstStyle/>
          <a:p>
            <a:endParaRPr lang="pl-PL" dirty="0"/>
          </a:p>
        </p:txBody>
      </p:sp>
      <p:sp>
        <p:nvSpPr>
          <p:cNvPr id="8" name="Symbol zastępczy zawartości 4"/>
          <p:cNvSpPr>
            <a:spLocks noGrp="1"/>
          </p:cNvSpPr>
          <p:nvPr>
            <p:ph idx="4294967295"/>
          </p:nvPr>
        </p:nvSpPr>
        <p:spPr>
          <a:xfrm>
            <a:off x="457200" y="2276872"/>
            <a:ext cx="8229600" cy="3849291"/>
          </a:xfrm>
          <a:prstGeom prst="rect">
            <a:avLst/>
          </a:prstGeom>
        </p:spPr>
        <p:txBody>
          <a:bodyPr/>
          <a:lstStyle/>
          <a:p>
            <a:endParaRPr lang="pl-PL" dirty="0"/>
          </a:p>
        </p:txBody>
      </p:sp>
    </p:spTree>
    <p:extLst>
      <p:ext uri="{BB962C8B-B14F-4D97-AF65-F5344CB8AC3E}">
        <p14:creationId xmlns:p14="http://schemas.microsoft.com/office/powerpoint/2010/main" val="17002751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5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a:xfrm>
            <a:off x="720725" y="-1"/>
            <a:ext cx="5903913" cy="1080000"/>
          </a:xfrm>
          <a:prstGeom prst="rect">
            <a:avLst/>
          </a:prstGeom>
        </p:spPr>
        <p:txBody>
          <a:bodyPr/>
          <a:lstStyle/>
          <a:p>
            <a:r>
              <a:rPr lang="es-ES"/>
              <a:t>Haga clic para modificar el estilo de título del patrón</a:t>
            </a:r>
            <a:endParaRPr lang="en-GB" dirty="0"/>
          </a:p>
        </p:txBody>
      </p:sp>
      <p:cxnSp>
        <p:nvCxnSpPr>
          <p:cNvPr id="166" name="Straight Connector 165"/>
          <p:cNvCxnSpPr/>
          <p:nvPr/>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endParaRPr lang="en-GB" dirty="0">
              <a:solidFill>
                <a:srgbClr val="00539B"/>
              </a:solidFill>
            </a:endParaRPr>
          </a:p>
        </p:txBody>
      </p:sp>
      <p:sp>
        <p:nvSpPr>
          <p:cNvPr id="57"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dirty="0"/>
            </a:lvl1pPr>
          </a:lstStyle>
          <a:p>
            <a:endParaRPr lang="en-GB"/>
          </a:p>
        </p:txBody>
      </p:sp>
      <p:sp>
        <p:nvSpPr>
          <p:cNvPr id="59"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4" name="Text Placeholder 3"/>
          <p:cNvSpPr>
            <a:spLocks noGrp="1"/>
          </p:cNvSpPr>
          <p:nvPr>
            <p:ph type="body" sz="quarter" idx="10"/>
          </p:nvPr>
        </p:nvSpPr>
        <p:spPr>
          <a:xfrm>
            <a:off x="719138" y="1803400"/>
            <a:ext cx="7705725" cy="4321175"/>
          </a:xfrm>
          <a:prstGeom prst="rect">
            <a:avLst/>
          </a:prstGeom>
        </p:spPr>
        <p:txBody>
          <a:bodyPr/>
          <a:lstStyle>
            <a:lvl1pPr>
              <a:defRPr sz="1600"/>
            </a:lvl1pPr>
            <a:lvl2pPr>
              <a:defRPr sz="1600"/>
            </a:lvl2pPr>
            <a:lvl3pPr>
              <a:defRPr sz="1600"/>
            </a:lvl3pPr>
            <a:lvl4pPr>
              <a:defRPr sz="1600"/>
            </a:lvl4pPr>
          </a:lstStyle>
          <a:p>
            <a:pPr lvl="0"/>
            <a:r>
              <a:rPr lang="es-ES"/>
              <a:t>Haga clic para modificar el estilo de texto del patrón</a:t>
            </a:r>
          </a:p>
          <a:p>
            <a:pPr lvl="1"/>
            <a:r>
              <a:rPr lang="es-ES"/>
              <a:t>Segundo nivel</a:t>
            </a:r>
          </a:p>
          <a:p>
            <a:pPr lvl="2"/>
            <a:r>
              <a:rPr lang="es-ES"/>
              <a:t>Tercer nivel</a:t>
            </a:r>
          </a:p>
          <a:p>
            <a:pPr lvl="3"/>
            <a:r>
              <a:rPr lang="es-ES"/>
              <a:t>Cuarto nivel</a:t>
            </a:r>
          </a:p>
        </p:txBody>
      </p:sp>
    </p:spTree>
    <p:extLst>
      <p:ext uri="{BB962C8B-B14F-4D97-AF65-F5344CB8AC3E}">
        <p14:creationId xmlns:p14="http://schemas.microsoft.com/office/powerpoint/2010/main" val="11870411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Single column layout">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C1EB2979-A36D-BFCF-C0EA-B1649B859CAC}"/>
              </a:ext>
            </a:extLst>
          </p:cNvPr>
          <p:cNvSpPr>
            <a:spLocks noGrp="1"/>
          </p:cNvSpPr>
          <p:nvPr>
            <p:ph type="sldNum" sz="quarter" idx="4"/>
          </p:nvPr>
        </p:nvSpPr>
        <p:spPr bwMode="auto">
          <a:xfrm>
            <a:off x="7020272" y="6328792"/>
            <a:ext cx="1905000" cy="26856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r"/>
            <a:fld id="{DBF83888-0393-384C-BE41-124E01F82BAC}" type="slidenum">
              <a:rPr lang="en-US" altLang="en-US" sz="1100" b="0">
                <a:solidFill>
                  <a:schemeClr val="bg1"/>
                </a:solidFill>
                <a:latin typeface="Verdana" panose="020B0604030504040204" pitchFamily="34" charset="0"/>
              </a:rPr>
              <a:pPr algn="r"/>
              <a:t>‹#›</a:t>
            </a:fld>
            <a:endParaRPr lang="en-US" altLang="en-US" sz="1100" b="0" dirty="0">
              <a:solidFill>
                <a:schemeClr val="bg1"/>
              </a:solidFill>
              <a:latin typeface="Verdana" panose="020B0604030504040204" pitchFamily="34" charset="0"/>
            </a:endParaRPr>
          </a:p>
        </p:txBody>
      </p:sp>
    </p:spTree>
    <p:extLst>
      <p:ext uri="{BB962C8B-B14F-4D97-AF65-F5344CB8AC3E}">
        <p14:creationId xmlns:p14="http://schemas.microsoft.com/office/powerpoint/2010/main" val="3139727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2C4A9404-ADA1-45EE-2926-5B3BE51F153D}"/>
              </a:ext>
            </a:extLst>
          </p:cNvPr>
          <p:cNvSpPr>
            <a:spLocks noGrp="1"/>
          </p:cNvSpPr>
          <p:nvPr>
            <p:ph type="sldNum" sz="quarter" idx="4"/>
          </p:nvPr>
        </p:nvSpPr>
        <p:spPr bwMode="auto">
          <a:xfrm>
            <a:off x="7020272" y="6328792"/>
            <a:ext cx="1905000" cy="26856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r"/>
            <a:fld id="{DBF83888-0393-384C-BE41-124E01F82BAC}" type="slidenum">
              <a:rPr lang="en-US" altLang="en-US" sz="1100" b="0">
                <a:solidFill>
                  <a:schemeClr val="bg1"/>
                </a:solidFill>
                <a:latin typeface="Verdana" panose="020B0604030504040204" pitchFamily="34" charset="0"/>
              </a:rPr>
              <a:pPr algn="r"/>
              <a:t>‹#›</a:t>
            </a:fld>
            <a:endParaRPr lang="en-US" altLang="en-US" sz="1100" b="0" dirty="0">
              <a:solidFill>
                <a:schemeClr val="bg1"/>
              </a:solidFill>
              <a:latin typeface="Verdana" panose="020B0604030504040204" pitchFamily="34" charset="0"/>
            </a:endParaRPr>
          </a:p>
        </p:txBody>
      </p:sp>
    </p:spTree>
    <p:extLst>
      <p:ext uri="{BB962C8B-B14F-4D97-AF65-F5344CB8AC3E}">
        <p14:creationId xmlns:p14="http://schemas.microsoft.com/office/powerpoint/2010/main" val="126000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endParaRPr lang="ro-RO"/>
          </a:p>
        </p:txBody>
      </p:sp>
      <p:sp>
        <p:nvSpPr>
          <p:cNvPr id="3" name="Date Placeholder 3"/>
          <p:cNvSpPr>
            <a:spLocks noGrp="1"/>
          </p:cNvSpPr>
          <p:nvPr>
            <p:ph type="dt" sz="half" idx="10"/>
          </p:nvPr>
        </p:nvSpPr>
        <p:spPr>
          <a:xfrm>
            <a:off x="628650" y="6356350"/>
            <a:ext cx="2057400" cy="365125"/>
          </a:xfrm>
          <a:prstGeom prst="rect">
            <a:avLst/>
          </a:prstGeom>
        </p:spPr>
        <p:txBody>
          <a:bodyPr/>
          <a:lstStyle>
            <a:lvl1pPr>
              <a:defRPr/>
            </a:lvl1pPr>
          </a:lstStyle>
          <a:p>
            <a:pPr>
              <a:defRPr/>
            </a:pPr>
            <a:fld id="{8FC8C62D-D729-43F9-A042-08E1937B18BC}" type="datetimeFigureOut">
              <a:rPr lang="en-US"/>
              <a:pPr>
                <a:defRPr/>
              </a:pPr>
              <a:t>2/5/2024</a:t>
            </a:fld>
            <a:endParaRPr lang="en-US"/>
          </a:p>
        </p:txBody>
      </p:sp>
      <p:sp>
        <p:nvSpPr>
          <p:cNvPr id="4" name="Footer Placeholder 4"/>
          <p:cNvSpPr>
            <a:spLocks noGrp="1"/>
          </p:cNvSpPr>
          <p:nvPr>
            <p:ph type="ftr" sz="quarter" idx="11"/>
          </p:nvPr>
        </p:nvSpPr>
        <p:spPr>
          <a:xfrm>
            <a:off x="3028950" y="6356350"/>
            <a:ext cx="3086100" cy="365125"/>
          </a:xfrm>
          <a:prstGeom prst="rect">
            <a:avLst/>
          </a:prstGeom>
        </p:spPr>
        <p:txBody>
          <a:bodyPr/>
          <a:lstStyle>
            <a:lvl1pPr>
              <a:defRPr/>
            </a:lvl1pPr>
          </a:lstStyle>
          <a:p>
            <a:pPr>
              <a:defRPr/>
            </a:pPr>
            <a:endParaRPr lang="en-US"/>
          </a:p>
        </p:txBody>
      </p:sp>
      <p:sp>
        <p:nvSpPr>
          <p:cNvPr id="5" name="Slide Number Placeholder 5"/>
          <p:cNvSpPr>
            <a:spLocks noGrp="1"/>
          </p:cNvSpPr>
          <p:nvPr>
            <p:ph type="sldNum" sz="quarter" idx="12"/>
          </p:nvPr>
        </p:nvSpPr>
        <p:spPr>
          <a:xfrm>
            <a:off x="6457950" y="6356350"/>
            <a:ext cx="2057400" cy="365125"/>
          </a:xfrm>
          <a:prstGeom prst="rect">
            <a:avLst/>
          </a:prstGeom>
        </p:spPr>
        <p:txBody>
          <a:bodyPr/>
          <a:lstStyle>
            <a:lvl1pPr>
              <a:defRPr/>
            </a:lvl1pPr>
          </a:lstStyle>
          <a:p>
            <a:fld id="{636F01C9-31C9-42FC-A64E-D642BB369429}" type="slidenum">
              <a:rPr lang="en-US" altLang="en-US"/>
              <a:pPr/>
              <a:t>‹#›</a:t>
            </a:fld>
            <a:endParaRPr lang="en-US" altLang="en-US"/>
          </a:p>
        </p:txBody>
      </p:sp>
    </p:spTree>
    <p:extLst>
      <p:ext uri="{BB962C8B-B14F-4D97-AF65-F5344CB8AC3E}">
        <p14:creationId xmlns:p14="http://schemas.microsoft.com/office/powerpoint/2010/main" val="1407777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chartAndTx">
  <p:cSld name="Título, gráfico y texto">
    <p:spTree>
      <p:nvGrpSpPr>
        <p:cNvPr id="1" name=""/>
        <p:cNvGrpSpPr/>
        <p:nvPr/>
      </p:nvGrpSpPr>
      <p:grpSpPr>
        <a:xfrm>
          <a:off x="0" y="0"/>
          <a:ext cx="0" cy="0"/>
          <a:chOff x="0" y="0"/>
          <a:chExt cx="0" cy="0"/>
        </a:xfrm>
      </p:grpSpPr>
      <p:sp>
        <p:nvSpPr>
          <p:cNvPr id="2" name="Title 1"/>
          <p:cNvSpPr>
            <a:spLocks noGrp="1"/>
          </p:cNvSpPr>
          <p:nvPr>
            <p:ph type="title"/>
          </p:nvPr>
        </p:nvSpPr>
        <p:spPr>
          <a:xfrm>
            <a:off x="619125" y="290513"/>
            <a:ext cx="6391275" cy="635000"/>
          </a:xfrm>
          <a:prstGeom prst="rect">
            <a:avLst/>
          </a:prstGeom>
        </p:spPr>
        <p:txBody>
          <a:bodyPr/>
          <a:lstStyle/>
          <a:p>
            <a:r>
              <a:rPr lang="es-ES"/>
              <a:t>Haga clic para modificar el estilo de título del patrón</a:t>
            </a:r>
            <a:endParaRPr lang="en-GB"/>
          </a:p>
        </p:txBody>
      </p:sp>
      <p:sp>
        <p:nvSpPr>
          <p:cNvPr id="3" name="Chart Placeholder 2"/>
          <p:cNvSpPr>
            <a:spLocks noGrp="1"/>
          </p:cNvSpPr>
          <p:nvPr>
            <p:ph type="chart" sz="half" idx="1"/>
          </p:nvPr>
        </p:nvSpPr>
        <p:spPr>
          <a:xfrm>
            <a:off x="966788" y="1546225"/>
            <a:ext cx="3656012" cy="5092700"/>
          </a:xfrm>
          <a:prstGeom prst="rect">
            <a:avLst/>
          </a:prstGeom>
        </p:spPr>
        <p:txBody>
          <a:bodyPr/>
          <a:lstStyle/>
          <a:p>
            <a:pPr lvl="0"/>
            <a:r>
              <a:rPr lang="es-ES" noProof="0" dirty="0"/>
              <a:t>Haga clic en el icono para agregar un gráfico</a:t>
            </a:r>
            <a:endParaRPr lang="en-GB" noProof="0" dirty="0"/>
          </a:p>
        </p:txBody>
      </p:sp>
      <p:sp>
        <p:nvSpPr>
          <p:cNvPr id="4" name="Text Placeholder 3"/>
          <p:cNvSpPr>
            <a:spLocks noGrp="1"/>
          </p:cNvSpPr>
          <p:nvPr>
            <p:ph type="body" sz="half" idx="2"/>
          </p:nvPr>
        </p:nvSpPr>
        <p:spPr>
          <a:xfrm>
            <a:off x="4775200" y="1546225"/>
            <a:ext cx="3657600" cy="5092700"/>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5" name="Date Placeholder 4"/>
          <p:cNvSpPr>
            <a:spLocks noGrp="1" noChangeArrowheads="1"/>
          </p:cNvSpPr>
          <p:nvPr>
            <p:ph type="dt" sz="half" idx="10"/>
          </p:nvPr>
        </p:nvSpPr>
        <p:spPr>
          <a:xfrm>
            <a:off x="719136" y="6480000"/>
            <a:ext cx="1871664" cy="378000"/>
          </a:xfrm>
          <a:prstGeom prst="rect">
            <a:avLst/>
          </a:prstGeom>
          <a:ln/>
        </p:spPr>
        <p:txBody>
          <a:bodyPr/>
          <a:lstStyle>
            <a:lvl1pPr>
              <a:defRPr/>
            </a:lvl1pPr>
          </a:lstStyle>
          <a:p>
            <a:endParaRPr lang="en-GB" dirty="0"/>
          </a:p>
        </p:txBody>
      </p:sp>
      <p:sp>
        <p:nvSpPr>
          <p:cNvPr id="6"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EDB9696E-5DF7-4353-AF9F-8C50BA0EF038}" type="slidenum">
              <a:rPr lang="en-GB" smtClean="0"/>
              <a:t>‹#›</a:t>
            </a:fld>
            <a:endParaRPr lang="en-GB" dirty="0"/>
          </a:p>
        </p:txBody>
      </p:sp>
    </p:spTree>
    <p:extLst>
      <p:ext uri="{BB962C8B-B14F-4D97-AF65-F5344CB8AC3E}">
        <p14:creationId xmlns:p14="http://schemas.microsoft.com/office/powerpoint/2010/main" val="2454429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u și conținut">
    <p:spTree>
      <p:nvGrpSpPr>
        <p:cNvPr id="1" name=""/>
        <p:cNvGrpSpPr/>
        <p:nvPr/>
      </p:nvGrpSpPr>
      <p:grpSpPr>
        <a:xfrm>
          <a:off x="0" y="0"/>
          <a:ext cx="0" cy="0"/>
          <a:chOff x="0" y="0"/>
          <a:chExt cx="0" cy="0"/>
        </a:xfrm>
      </p:grpSpPr>
      <p:sp>
        <p:nvSpPr>
          <p:cNvPr id="2" name="Titlu 1"/>
          <p:cNvSpPr>
            <a:spLocks noGrp="1"/>
          </p:cNvSpPr>
          <p:nvPr>
            <p:ph type="title"/>
          </p:nvPr>
        </p:nvSpPr>
        <p:spPr>
          <a:xfrm>
            <a:off x="457200" y="274638"/>
            <a:ext cx="8229600" cy="1143000"/>
          </a:xfrm>
          <a:prstGeom prst="rect">
            <a:avLst/>
          </a:prstGeom>
        </p:spPr>
        <p:txBody>
          <a:bodyPr/>
          <a:lstStyle/>
          <a:p>
            <a:r>
              <a:rPr lang="ro-RO"/>
              <a:t>Clic pentru editare stil titlu</a:t>
            </a:r>
          </a:p>
        </p:txBody>
      </p:sp>
      <p:sp>
        <p:nvSpPr>
          <p:cNvPr id="3" name="Substituent conținut 2"/>
          <p:cNvSpPr>
            <a:spLocks noGrp="1"/>
          </p:cNvSpPr>
          <p:nvPr>
            <p:ph idx="1"/>
          </p:nvPr>
        </p:nvSpPr>
        <p:spPr>
          <a:xfrm>
            <a:off x="457200" y="1600200"/>
            <a:ext cx="8229600" cy="4525963"/>
          </a:xfrm>
          <a:prstGeom prst="rect">
            <a:avLst/>
          </a:prstGeom>
        </p:spPr>
        <p:txBody>
          <a:bodyPr/>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p:cNvSpPr>
            <a:spLocks noGrp="1"/>
          </p:cNvSpPr>
          <p:nvPr>
            <p:ph type="dt" sz="half" idx="10"/>
          </p:nvPr>
        </p:nvSpPr>
        <p:spPr>
          <a:xfrm>
            <a:off x="457200" y="6356350"/>
            <a:ext cx="2133600" cy="365125"/>
          </a:xfrm>
          <a:prstGeom prst="rect">
            <a:avLst/>
          </a:prstGeom>
        </p:spPr>
        <p:txBody>
          <a:bodyPr/>
          <a:lstStyle/>
          <a:p>
            <a:fld id="{39AD5A94-50F5-4DD6-A385-AEDD13C1B176}" type="datetime1">
              <a:rPr lang="en-US" smtClean="0"/>
              <a:pPr/>
              <a:t>2/5/2024</a:t>
            </a:fld>
            <a:endParaRPr lang="en-US"/>
          </a:p>
        </p:txBody>
      </p:sp>
      <p:sp>
        <p:nvSpPr>
          <p:cNvPr id="5" name="Substituent subsol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ubstituent număr diapozitiv 5"/>
          <p:cNvSpPr>
            <a:spLocks noGrp="1"/>
          </p:cNvSpPr>
          <p:nvPr>
            <p:ph type="sldNum" sz="quarter" idx="12"/>
          </p:nvPr>
        </p:nvSpPr>
        <p:spPr>
          <a:xfrm>
            <a:off x="6553200" y="6356350"/>
            <a:ext cx="2133600" cy="365125"/>
          </a:xfrm>
          <a:prstGeom prst="rect">
            <a:avLst/>
          </a:prstGeom>
        </p:spPr>
        <p:txBody>
          <a:bodyPr/>
          <a:lstStyle/>
          <a:p>
            <a:fld id="{D6229805-8101-46BC-929F-444A7D7D5C81}" type="slidenum">
              <a:rPr lang="en-US" smtClean="0"/>
              <a:pPr/>
              <a:t>‹#›</a:t>
            </a:fld>
            <a:endParaRPr lang="en-US"/>
          </a:p>
        </p:txBody>
      </p:sp>
    </p:spTree>
    <p:extLst>
      <p:ext uri="{BB962C8B-B14F-4D97-AF65-F5344CB8AC3E}">
        <p14:creationId xmlns:p14="http://schemas.microsoft.com/office/powerpoint/2010/main" val="249641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90464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5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cxnSp>
        <p:nvCxnSpPr>
          <p:cNvPr id="166" name="Straight Connector 165"/>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solidFill>
                  <a:srgbClr val="00539B"/>
                </a:solidFill>
              </a:rPr>
              <a:pPr/>
              <a:t>5 February, 2024</a:t>
            </a:fld>
            <a:endParaRPr lang="en-GB" dirty="0">
              <a:solidFill>
                <a:srgbClr val="00539B"/>
              </a:solidFill>
            </a:endParaRPr>
          </a:p>
        </p:txBody>
      </p:sp>
      <p:sp>
        <p:nvSpPr>
          <p:cNvPr id="57"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a:lvl1pPr>
          </a:lstStyle>
          <a:p>
            <a:endParaRPr lang="en-GB"/>
          </a:p>
        </p:txBody>
      </p:sp>
      <p:sp>
        <p:nvSpPr>
          <p:cNvPr id="59"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4" name="Text Placeholder 3"/>
          <p:cNvSpPr>
            <a:spLocks noGrp="1"/>
          </p:cNvSpPr>
          <p:nvPr>
            <p:ph type="body" sz="quarter" idx="10"/>
          </p:nvPr>
        </p:nvSpPr>
        <p:spPr>
          <a:xfrm>
            <a:off x="719138" y="1803400"/>
            <a:ext cx="7705725" cy="4321175"/>
          </a:xfrm>
        </p:spPr>
        <p:txBody>
          <a:bodyPr/>
          <a:lstStyle>
            <a:lvl1pPr>
              <a:defRPr sz="1600"/>
            </a:lvl1pPr>
            <a:lvl2pPr>
              <a:defRPr sz="1600"/>
            </a:lvl2pPr>
            <a:lvl3pPr>
              <a:defRPr sz="1600"/>
            </a:lvl3pPr>
            <a:lvl4pPr>
              <a:defRPr sz="1600"/>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088779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651282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23A86D38-89F5-3F49-BEB1-C564DD65C502}" type="datetimeFigureOut">
              <a:rPr lang="en-US" smtClean="0"/>
              <a:t>2/5/2024</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pPr>
              <a:defRPr/>
            </a:pPr>
            <a:fld id="{7F125A40-6453-4D26-BC2C-186D4D14A572}" type="slidenum">
              <a:rPr lang="en-GB" altLang="en-US" smtClean="0"/>
              <a:pPr>
                <a:defRPr/>
              </a:pPr>
              <a:t>‹#›</a:t>
            </a:fld>
            <a:endParaRPr lang="en-GB" altLang="en-US"/>
          </a:p>
        </p:txBody>
      </p:sp>
    </p:spTree>
    <p:extLst>
      <p:ext uri="{BB962C8B-B14F-4D97-AF65-F5344CB8AC3E}">
        <p14:creationId xmlns:p14="http://schemas.microsoft.com/office/powerpoint/2010/main" val="1539015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image" Target="../media/image5.emf"/><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image" Target="../media/image4.emf"/><Relationship Id="rId2" Type="http://schemas.openxmlformats.org/officeDocument/2006/relationships/slideLayout" Target="../slideLayouts/slideLayout9.xml"/><Relationship Id="rId16" Type="http://schemas.openxmlformats.org/officeDocument/2006/relationships/theme" Target="../theme/theme2.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5828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70" r:id="rId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CE9E531-9452-7E40-ABE9-2EFBB53C77C2}"/>
              </a:ext>
            </a:extLst>
          </p:cNvPr>
          <p:cNvSpPr/>
          <p:nvPr/>
        </p:nvSpPr>
        <p:spPr>
          <a:xfrm>
            <a:off x="0" y="6066692"/>
            <a:ext cx="9150264" cy="791309"/>
          </a:xfrm>
          <a:prstGeom prst="rect">
            <a:avLst/>
          </a:prstGeom>
          <a:solidFill>
            <a:srgbClr val="00539B"/>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pic>
        <p:nvPicPr>
          <p:cNvPr id="8" name="Picture 7">
            <a:extLst>
              <a:ext uri="{FF2B5EF4-FFF2-40B4-BE49-F238E27FC236}">
                <a16:creationId xmlns:a16="http://schemas.microsoft.com/office/drawing/2014/main" id="{A7C0FA1B-E5E7-7941-BB24-EF8E091EE070}"/>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l="30716" t="40887" r="60539" b="46626"/>
          <a:stretch/>
        </p:blipFill>
        <p:spPr>
          <a:xfrm>
            <a:off x="355890" y="6243173"/>
            <a:ext cx="411892" cy="415616"/>
          </a:xfrm>
          <a:prstGeom prst="rect">
            <a:avLst/>
          </a:prstGeom>
        </p:spPr>
      </p:pic>
      <p:pic>
        <p:nvPicPr>
          <p:cNvPr id="3" name="Picture 2">
            <a:extLst>
              <a:ext uri="{FF2B5EF4-FFF2-40B4-BE49-F238E27FC236}">
                <a16:creationId xmlns:a16="http://schemas.microsoft.com/office/drawing/2014/main" id="{A7DA9FC2-833F-AD42-A6F6-320FC8ACD746}"/>
              </a:ext>
            </a:extLst>
          </p:cNvPr>
          <p:cNvPicPr>
            <a:picLocks noChangeAspect="1"/>
          </p:cNvPicPr>
          <p:nvPr/>
        </p:nvPicPr>
        <p:blipFill rotWithShape="1">
          <a:blip r:embed="rId18"/>
          <a:srcRect l="34030" t="46547" r="54505" b="46006"/>
          <a:stretch/>
        </p:blipFill>
        <p:spPr>
          <a:xfrm>
            <a:off x="913760" y="6265829"/>
            <a:ext cx="468670" cy="392960"/>
          </a:xfrm>
          <a:prstGeom prst="rect">
            <a:avLst/>
          </a:prstGeom>
        </p:spPr>
      </p:pic>
    </p:spTree>
    <p:extLst>
      <p:ext uri="{BB962C8B-B14F-4D97-AF65-F5344CB8AC3E}">
        <p14:creationId xmlns:p14="http://schemas.microsoft.com/office/powerpoint/2010/main" val="3330954549"/>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 id="2147483672" r:id="rId14"/>
    <p:sldLayoutId id="214748367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5.emf"/><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3" Type="http://schemas.openxmlformats.org/officeDocument/2006/relationships/hyperlink" Target="https://ted.europa.eu/TED/main/HomePage.do" TargetMode="External"/><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2.xml"/><Relationship Id="rId1" Type="http://schemas.openxmlformats.org/officeDocument/2006/relationships/slideLayout" Target="../slideLayouts/slideLayout19.xml"/><Relationship Id="rId6" Type="http://schemas.openxmlformats.org/officeDocument/2006/relationships/diagramColors" Target="../diagrams/colors7.xml"/><Relationship Id="rId5" Type="http://schemas.openxmlformats.org/officeDocument/2006/relationships/diagramQuickStyle" Target="../diagrams/quickStyle7.xml"/><Relationship Id="rId10" Type="http://schemas.openxmlformats.org/officeDocument/2006/relationships/image" Target="../media/image15.emf"/><Relationship Id="rId4" Type="http://schemas.openxmlformats.org/officeDocument/2006/relationships/diagramLayout" Target="../diagrams/layout7.xml"/><Relationship Id="rId9" Type="http://schemas.openxmlformats.org/officeDocument/2006/relationships/image" Target="../media/image14.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5.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5.xml"/><Relationship Id="rId1" Type="http://schemas.openxmlformats.org/officeDocument/2006/relationships/slideLayout" Target="../slideLayouts/slideLayout19.xml"/><Relationship Id="rId6" Type="http://schemas.openxmlformats.org/officeDocument/2006/relationships/diagramColors" Target="../diagrams/colors9.xml"/><Relationship Id="rId11" Type="http://schemas.openxmlformats.org/officeDocument/2006/relationships/image" Target="../media/image19.emf"/><Relationship Id="rId5" Type="http://schemas.openxmlformats.org/officeDocument/2006/relationships/diagramQuickStyle" Target="../diagrams/quickStyle9.xml"/><Relationship Id="rId10" Type="http://schemas.openxmlformats.org/officeDocument/2006/relationships/image" Target="../media/image18.emf"/><Relationship Id="rId4" Type="http://schemas.openxmlformats.org/officeDocument/2006/relationships/diagramLayout" Target="../diagrams/layout9.xml"/><Relationship Id="rId9" Type="http://schemas.openxmlformats.org/officeDocument/2006/relationships/image" Target="../media/image17.emf"/></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10.emf"/><Relationship Id="rId4" Type="http://schemas.openxmlformats.org/officeDocument/2006/relationships/diagramLayout" Target="../diagrams/layout1.xml"/><Relationship Id="rId9" Type="http://schemas.openxmlformats.org/officeDocument/2006/relationships/image" Target="../media/image9.emf"/></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1.emf"/><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12.emf"/></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21.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3FEB7DC2-61E2-DC49-9C09-E6AE3FF34E13}"/>
              </a:ext>
            </a:extLst>
          </p:cNvPr>
          <p:cNvPicPr>
            <a:picLocks noChangeAspect="1"/>
          </p:cNvPicPr>
          <p:nvPr/>
        </p:nvPicPr>
        <p:blipFill>
          <a:blip r:embed="rId3"/>
          <a:stretch>
            <a:fillRect/>
          </a:stretch>
        </p:blipFill>
        <p:spPr>
          <a:xfrm>
            <a:off x="-36513" y="-27384"/>
            <a:ext cx="9262893" cy="6947170"/>
          </a:xfrm>
          <a:prstGeom prst="rect">
            <a:avLst/>
          </a:prstGeom>
        </p:spPr>
      </p:pic>
      <p:sp>
        <p:nvSpPr>
          <p:cNvPr id="8" name="Title 4">
            <a:extLst>
              <a:ext uri="{FF2B5EF4-FFF2-40B4-BE49-F238E27FC236}">
                <a16:creationId xmlns:a16="http://schemas.microsoft.com/office/drawing/2014/main" id="{D0EAC939-5606-2246-9798-3B1C3F6CD676}"/>
              </a:ext>
            </a:extLst>
          </p:cNvPr>
          <p:cNvSpPr txBox="1">
            <a:spLocks/>
          </p:cNvSpPr>
          <p:nvPr/>
        </p:nvSpPr>
        <p:spPr>
          <a:xfrm>
            <a:off x="499375" y="364950"/>
            <a:ext cx="5829506" cy="319711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spcAft>
                <a:spcPts val="1200"/>
              </a:spcAft>
            </a:pPr>
            <a:endPar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14" name="Picture 13">
            <a:extLst>
              <a:ext uri="{FF2B5EF4-FFF2-40B4-BE49-F238E27FC236}">
                <a16:creationId xmlns:a16="http://schemas.microsoft.com/office/drawing/2014/main" id="{78352050-07B7-B143-B5A1-2F85C8863FC3}"/>
              </a:ext>
            </a:extLst>
          </p:cNvPr>
          <p:cNvPicPr>
            <a:picLocks noChangeAspect="1"/>
          </p:cNvPicPr>
          <p:nvPr/>
        </p:nvPicPr>
        <p:blipFill rotWithShape="1">
          <a:blip r:embed="rId4"/>
          <a:srcRect l="30901" t="41172" r="28649" b="46206"/>
          <a:stretch/>
        </p:blipFill>
        <p:spPr>
          <a:xfrm>
            <a:off x="499375" y="5955957"/>
            <a:ext cx="2465858" cy="543697"/>
          </a:xfrm>
          <a:prstGeom prst="rect">
            <a:avLst/>
          </a:prstGeom>
        </p:spPr>
      </p:pic>
      <p:pic>
        <p:nvPicPr>
          <p:cNvPr id="16" name="Picture 15">
            <a:extLst>
              <a:ext uri="{FF2B5EF4-FFF2-40B4-BE49-F238E27FC236}">
                <a16:creationId xmlns:a16="http://schemas.microsoft.com/office/drawing/2014/main" id="{C4511BCF-280F-1F43-B2B3-B06E8687CBA8}"/>
              </a:ext>
            </a:extLst>
          </p:cNvPr>
          <p:cNvPicPr>
            <a:picLocks noChangeAspect="1"/>
          </p:cNvPicPr>
          <p:nvPr/>
        </p:nvPicPr>
        <p:blipFill rotWithShape="1">
          <a:blip r:embed="rId5"/>
          <a:srcRect l="34496" t="44805" r="34340" b="45538"/>
          <a:stretch/>
        </p:blipFill>
        <p:spPr>
          <a:xfrm>
            <a:off x="6882713" y="5763207"/>
            <a:ext cx="1989437" cy="795747"/>
          </a:xfrm>
          <a:prstGeom prst="rect">
            <a:avLst/>
          </a:prstGeom>
        </p:spPr>
      </p:pic>
      <p:sp>
        <p:nvSpPr>
          <p:cNvPr id="9" name="Rectangle 8">
            <a:extLst>
              <a:ext uri="{FF2B5EF4-FFF2-40B4-BE49-F238E27FC236}">
                <a16:creationId xmlns:a16="http://schemas.microsoft.com/office/drawing/2014/main" id="{24735CBB-2DB5-325C-0ED4-5186CD3D4495}"/>
              </a:ext>
            </a:extLst>
          </p:cNvPr>
          <p:cNvSpPr/>
          <p:nvPr/>
        </p:nvSpPr>
        <p:spPr>
          <a:xfrm>
            <a:off x="140602" y="3061620"/>
            <a:ext cx="8908662" cy="2448273"/>
          </a:xfrm>
          <a:prstGeom prst="rect">
            <a:avLst/>
          </a:prstGeom>
          <a:solidFill>
            <a:srgbClr val="004B93"/>
          </a:solidFill>
          <a:ln>
            <a:noFill/>
          </a:ln>
          <a:effectLst/>
        </p:spPr>
        <p:style>
          <a:lnRef idx="1">
            <a:schemeClr val="accent1"/>
          </a:lnRef>
          <a:fillRef idx="3">
            <a:schemeClr val="accent1"/>
          </a:fillRef>
          <a:effectRef idx="2">
            <a:schemeClr val="accent1"/>
          </a:effectRef>
          <a:fontRef idx="minor">
            <a:schemeClr val="lt1"/>
          </a:fontRef>
        </p:style>
        <p:txBody>
          <a:bodyPr/>
          <a:lstStyle/>
          <a:p>
            <a:pPr algn="ctr">
              <a:spcAft>
                <a:spcPts val="600"/>
              </a:spcAft>
              <a:defRPr/>
            </a:pPr>
            <a:endParaRPr lang="en-US" dirty="0"/>
          </a:p>
        </p:txBody>
      </p:sp>
      <p:sp>
        <p:nvSpPr>
          <p:cNvPr id="10" name="TextBox 1">
            <a:extLst>
              <a:ext uri="{FF2B5EF4-FFF2-40B4-BE49-F238E27FC236}">
                <a16:creationId xmlns:a16="http://schemas.microsoft.com/office/drawing/2014/main" id="{0E80BB44-52D1-9438-EB5A-8B0D25FA6872}"/>
              </a:ext>
            </a:extLst>
          </p:cNvPr>
          <p:cNvSpPr txBox="1">
            <a:spLocks noChangeArrowheads="1"/>
          </p:cNvSpPr>
          <p:nvPr/>
        </p:nvSpPr>
        <p:spPr bwMode="auto">
          <a:xfrm>
            <a:off x="395536" y="3429000"/>
            <a:ext cx="8058794" cy="1908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Courier New" panose="02070309020205020404" pitchFamily="49" charset="0"/>
              <a:buChar char="o"/>
              <a:defRPr sz="3200">
                <a:solidFill>
                  <a:schemeClr val="tx1"/>
                </a:solidFill>
                <a:latin typeface="Calibri" panose="020F0502020204030204" pitchFamily="34" charset="0"/>
              </a:defRPr>
            </a:lvl1pPr>
            <a:lvl2pPr marL="742950" indent="-285750">
              <a:spcBef>
                <a:spcPct val="20000"/>
              </a:spcBef>
              <a:buFont typeface="Courier New" panose="02070309020205020404" pitchFamily="49" charset="0"/>
              <a:buChar char="o"/>
              <a:defRPr sz="2800">
                <a:solidFill>
                  <a:schemeClr val="tx1"/>
                </a:solidFill>
                <a:latin typeface="Calibri" panose="020F0502020204030204" pitchFamily="34" charset="0"/>
              </a:defRPr>
            </a:lvl2pPr>
            <a:lvl3pPr marL="1143000" indent="-228600">
              <a:spcBef>
                <a:spcPct val="20000"/>
              </a:spcBef>
              <a:buFont typeface="Courier New" panose="02070309020205020404" pitchFamily="49" charset="0"/>
              <a:buChar char="o"/>
              <a:defRPr sz="2400">
                <a:solidFill>
                  <a:schemeClr val="tx1"/>
                </a:solidFill>
                <a:latin typeface="Calibri" panose="020F0502020204030204" pitchFamily="34" charset="0"/>
              </a:defRPr>
            </a:lvl3pPr>
            <a:lvl4pPr marL="1600200" indent="-228600">
              <a:spcBef>
                <a:spcPct val="20000"/>
              </a:spcBef>
              <a:buFont typeface="Courier New" panose="02070309020205020404" pitchFamily="49" charset="0"/>
              <a:buChar char="o"/>
              <a:defRPr sz="2000">
                <a:solidFill>
                  <a:schemeClr val="tx1"/>
                </a:solidFill>
                <a:latin typeface="Calibri" panose="020F0502020204030204" pitchFamily="34" charset="0"/>
              </a:defRPr>
            </a:lvl4pPr>
            <a:lvl5pPr marL="2057400" indent="-228600">
              <a:spcBef>
                <a:spcPct val="20000"/>
              </a:spcBef>
              <a:buFont typeface="Courier New" panose="02070309020205020404" pitchFamily="49" charset="0"/>
              <a:buChar char="o"/>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Courier New" panose="02070309020205020404" pitchFamily="49" charset="0"/>
              <a:buChar char="o"/>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Courier New" panose="02070309020205020404" pitchFamily="49" charset="0"/>
              <a:buChar char="o"/>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Courier New" panose="02070309020205020404" pitchFamily="49" charset="0"/>
              <a:buChar char="o"/>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Courier New" panose="02070309020205020404" pitchFamily="49" charset="0"/>
              <a:buChar char="o"/>
              <a:defRPr sz="2000">
                <a:solidFill>
                  <a:schemeClr val="tx1"/>
                </a:solidFill>
                <a:latin typeface="Calibri" panose="020F0502020204030204" pitchFamily="34" charset="0"/>
              </a:defRPr>
            </a:lvl9pPr>
          </a:lstStyle>
          <a:p>
            <a:pPr>
              <a:spcBef>
                <a:spcPct val="0"/>
              </a:spcBef>
              <a:buFontTx/>
              <a:buNone/>
            </a:pPr>
            <a:r>
              <a:rPr lang="en-GB" altLang="en-US" sz="2800" dirty="0">
                <a:solidFill>
                  <a:schemeClr val="bg1"/>
                </a:solidFill>
                <a:latin typeface="Verdana" panose="020B0604030504040204" pitchFamily="34" charset="0"/>
                <a:ea typeface="Verdana" panose="020B0604030504040204" pitchFamily="34" charset="0"/>
                <a:cs typeface="Verdana" panose="020B0604030504040204" pitchFamily="34" charset="0"/>
              </a:rPr>
              <a:t>WTO GPA 2012: </a:t>
            </a:r>
          </a:p>
          <a:p>
            <a:pPr>
              <a:spcBef>
                <a:spcPct val="0"/>
              </a:spcBef>
              <a:buFontTx/>
              <a:buNone/>
            </a:pPr>
            <a:r>
              <a:rPr lang="en-GB" altLang="en-US" sz="2400" dirty="0">
                <a:solidFill>
                  <a:schemeClr val="bg1"/>
                </a:solidFill>
                <a:latin typeface="Verdana" panose="020B0604030504040204" pitchFamily="34" charset="0"/>
                <a:ea typeface="Verdana" panose="020B0604030504040204" pitchFamily="34" charset="0"/>
                <a:cs typeface="Verdana" panose="020B0604030504040204" pitchFamily="34" charset="0"/>
              </a:rPr>
              <a:t>Key Regulatory Standards for Cross-Border Trade in Public Procurement Markets</a:t>
            </a:r>
          </a:p>
          <a:p>
            <a:pPr>
              <a:spcBef>
                <a:spcPct val="0"/>
              </a:spcBef>
              <a:buFontTx/>
              <a:buNone/>
            </a:pPr>
            <a:endParaRPr lang="en-GB" altLang="en-US"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spcBef>
                <a:spcPct val="0"/>
              </a:spcBef>
              <a:buFontTx/>
              <a:buNone/>
            </a:pPr>
            <a:r>
              <a:rPr lang="en-GB" altLang="en-US" sz="1800" i="1" dirty="0">
                <a:solidFill>
                  <a:schemeClr val="bg1"/>
                </a:solidFill>
                <a:latin typeface="Verdana" panose="020B0604030504040204" pitchFamily="34" charset="0"/>
                <a:ea typeface="Verdana" panose="020B0604030504040204" pitchFamily="34" charset="0"/>
                <a:cs typeface="Verdana" panose="020B0604030504040204" pitchFamily="34" charset="0"/>
              </a:rPr>
              <a:t>Eliza Niewiadomska, Senior Counsel, LTP, EBRD</a:t>
            </a:r>
          </a:p>
        </p:txBody>
      </p:sp>
    </p:spTree>
    <p:extLst>
      <p:ext uri="{BB962C8B-B14F-4D97-AF65-F5344CB8AC3E}">
        <p14:creationId xmlns:p14="http://schemas.microsoft.com/office/powerpoint/2010/main" val="22384065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1A38CE6E-BE8D-2A64-F4B3-0804B2EAEAC5}"/>
              </a:ext>
            </a:extLst>
          </p:cNvPr>
          <p:cNvSpPr/>
          <p:nvPr/>
        </p:nvSpPr>
        <p:spPr>
          <a:xfrm>
            <a:off x="677175" y="2238751"/>
            <a:ext cx="1889071" cy="1080000"/>
          </a:xfrm>
          <a:custGeom>
            <a:avLst/>
            <a:gdLst>
              <a:gd name="connsiteX0" fmla="*/ 0 w 4821609"/>
              <a:gd name="connsiteY0" fmla="*/ 0 h 1219448"/>
              <a:gd name="connsiteX1" fmla="*/ 4821609 w 4821609"/>
              <a:gd name="connsiteY1" fmla="*/ 0 h 1219448"/>
              <a:gd name="connsiteX2" fmla="*/ 4821609 w 4821609"/>
              <a:gd name="connsiteY2" fmla="*/ 1219448 h 1219448"/>
              <a:gd name="connsiteX3" fmla="*/ 0 w 4821609"/>
              <a:gd name="connsiteY3" fmla="*/ 1219448 h 1219448"/>
              <a:gd name="connsiteX4" fmla="*/ 633547 w 4821609"/>
              <a:gd name="connsiteY4" fmla="*/ 609725 h 1219448"/>
              <a:gd name="connsiteX5" fmla="*/ 0 w 4821609"/>
              <a:gd name="connsiteY5" fmla="*/ 1 h 1219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21609" h="1219448">
                <a:moveTo>
                  <a:pt x="0" y="0"/>
                </a:moveTo>
                <a:lnTo>
                  <a:pt x="4821609" y="0"/>
                </a:lnTo>
                <a:lnTo>
                  <a:pt x="4821609" y="1219448"/>
                </a:lnTo>
                <a:lnTo>
                  <a:pt x="0" y="1219448"/>
                </a:lnTo>
                <a:lnTo>
                  <a:pt x="633547" y="609725"/>
                </a:lnTo>
                <a:lnTo>
                  <a:pt x="0" y="1"/>
                </a:lnTo>
                <a:close/>
              </a:path>
            </a:pathLst>
          </a:custGeom>
          <a:solidFill>
            <a:srgbClr val="004B9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2" name="Rectangle 11">
            <a:extLst>
              <a:ext uri="{FF2B5EF4-FFF2-40B4-BE49-F238E27FC236}">
                <a16:creationId xmlns:a16="http://schemas.microsoft.com/office/drawing/2014/main" id="{B73030AD-46B3-B868-D3F9-BE2008C349D4}"/>
              </a:ext>
            </a:extLst>
          </p:cNvPr>
          <p:cNvSpPr/>
          <p:nvPr/>
        </p:nvSpPr>
        <p:spPr>
          <a:xfrm>
            <a:off x="2566246" y="2238751"/>
            <a:ext cx="1966860" cy="1080000"/>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solidFill>
                <a:schemeClr val="tx2"/>
              </a:solidFill>
            </a:endParaRPr>
          </a:p>
        </p:txBody>
      </p:sp>
      <p:sp>
        <p:nvSpPr>
          <p:cNvPr id="13" name="Rectangle 12">
            <a:extLst>
              <a:ext uri="{FF2B5EF4-FFF2-40B4-BE49-F238E27FC236}">
                <a16:creationId xmlns:a16="http://schemas.microsoft.com/office/drawing/2014/main" id="{47A9AA9C-F61D-DC90-C104-83C524DA5107}"/>
              </a:ext>
            </a:extLst>
          </p:cNvPr>
          <p:cNvSpPr/>
          <p:nvPr/>
        </p:nvSpPr>
        <p:spPr>
          <a:xfrm>
            <a:off x="4533106" y="2238751"/>
            <a:ext cx="1966860" cy="1080000"/>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solidFill>
                <a:schemeClr val="tx2"/>
              </a:solidFill>
            </a:endParaRPr>
          </a:p>
        </p:txBody>
      </p:sp>
      <p:sp>
        <p:nvSpPr>
          <p:cNvPr id="14" name="Rectangle 13">
            <a:extLst>
              <a:ext uri="{FF2B5EF4-FFF2-40B4-BE49-F238E27FC236}">
                <a16:creationId xmlns:a16="http://schemas.microsoft.com/office/drawing/2014/main" id="{722BDA86-0806-2638-2584-A30EFB89B3FB}"/>
              </a:ext>
            </a:extLst>
          </p:cNvPr>
          <p:cNvSpPr/>
          <p:nvPr/>
        </p:nvSpPr>
        <p:spPr>
          <a:xfrm>
            <a:off x="6499966" y="2238751"/>
            <a:ext cx="1966860" cy="1080000"/>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solidFill>
                <a:schemeClr val="tx2"/>
              </a:solidFill>
            </a:endParaRPr>
          </a:p>
        </p:txBody>
      </p:sp>
      <p:sp>
        <p:nvSpPr>
          <p:cNvPr id="34" name="Freeform 33">
            <a:extLst>
              <a:ext uri="{FF2B5EF4-FFF2-40B4-BE49-F238E27FC236}">
                <a16:creationId xmlns:a16="http://schemas.microsoft.com/office/drawing/2014/main" id="{E6CE8D3D-8C42-7CF5-F303-0CB02C47A988}"/>
              </a:ext>
            </a:extLst>
          </p:cNvPr>
          <p:cNvSpPr/>
          <p:nvPr/>
        </p:nvSpPr>
        <p:spPr>
          <a:xfrm>
            <a:off x="669321" y="3336317"/>
            <a:ext cx="1889071" cy="1080000"/>
          </a:xfrm>
          <a:custGeom>
            <a:avLst/>
            <a:gdLst>
              <a:gd name="connsiteX0" fmla="*/ 0 w 4821609"/>
              <a:gd name="connsiteY0" fmla="*/ 0 h 1219448"/>
              <a:gd name="connsiteX1" fmla="*/ 4821609 w 4821609"/>
              <a:gd name="connsiteY1" fmla="*/ 0 h 1219448"/>
              <a:gd name="connsiteX2" fmla="*/ 4821609 w 4821609"/>
              <a:gd name="connsiteY2" fmla="*/ 1219448 h 1219448"/>
              <a:gd name="connsiteX3" fmla="*/ 0 w 4821609"/>
              <a:gd name="connsiteY3" fmla="*/ 1219448 h 1219448"/>
              <a:gd name="connsiteX4" fmla="*/ 633547 w 4821609"/>
              <a:gd name="connsiteY4" fmla="*/ 609725 h 1219448"/>
              <a:gd name="connsiteX5" fmla="*/ 0 w 4821609"/>
              <a:gd name="connsiteY5" fmla="*/ 1 h 1219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21609" h="1219448">
                <a:moveTo>
                  <a:pt x="0" y="0"/>
                </a:moveTo>
                <a:lnTo>
                  <a:pt x="4821609" y="0"/>
                </a:lnTo>
                <a:lnTo>
                  <a:pt x="4821609" y="1219448"/>
                </a:lnTo>
                <a:lnTo>
                  <a:pt x="0" y="1219448"/>
                </a:lnTo>
                <a:lnTo>
                  <a:pt x="633547" y="609725"/>
                </a:lnTo>
                <a:lnTo>
                  <a:pt x="0" y="1"/>
                </a:lnTo>
                <a:close/>
              </a:path>
            </a:pathLst>
          </a:custGeom>
          <a:solidFill>
            <a:srgbClr val="04AE9E"/>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35" name="TextBox 34">
            <a:extLst>
              <a:ext uri="{FF2B5EF4-FFF2-40B4-BE49-F238E27FC236}">
                <a16:creationId xmlns:a16="http://schemas.microsoft.com/office/drawing/2014/main" id="{E0E9FA94-E19C-6945-505F-CE1499C44CF8}"/>
              </a:ext>
            </a:extLst>
          </p:cNvPr>
          <p:cNvSpPr txBox="1"/>
          <p:nvPr/>
        </p:nvSpPr>
        <p:spPr>
          <a:xfrm>
            <a:off x="879550" y="3584653"/>
            <a:ext cx="1657514" cy="646331"/>
          </a:xfrm>
          <a:prstGeom prst="rect">
            <a:avLst/>
          </a:prstGeom>
          <a:noFill/>
        </p:spPr>
        <p:txBody>
          <a:bodyPr wrap="square" rtlCol="0" anchor="ctr" anchorCtr="0">
            <a:spAutoFit/>
          </a:bodyPr>
          <a:lstStyle/>
          <a:p>
            <a:pPr algn="ctr"/>
            <a:r>
              <a:rPr lang="en-US" sz="1200" b="1" dirty="0">
                <a:solidFill>
                  <a:schemeClr val="bg1"/>
                </a:solidFill>
                <a:latin typeface="Verdana" panose="020B0604030504040204" pitchFamily="34" charset="0"/>
                <a:ea typeface="Verdana" panose="020B0604030504040204" pitchFamily="34" charset="0"/>
                <a:cs typeface="Verdana" panose="020B0604030504040204" pitchFamily="34" charset="0"/>
              </a:rPr>
              <a:t>Publication of Award Information</a:t>
            </a:r>
          </a:p>
        </p:txBody>
      </p:sp>
      <p:sp>
        <p:nvSpPr>
          <p:cNvPr id="36" name="Rectangle 35">
            <a:extLst>
              <a:ext uri="{FF2B5EF4-FFF2-40B4-BE49-F238E27FC236}">
                <a16:creationId xmlns:a16="http://schemas.microsoft.com/office/drawing/2014/main" id="{0F983A02-6C16-5B1C-DF06-6D36E81A71C0}"/>
              </a:ext>
            </a:extLst>
          </p:cNvPr>
          <p:cNvSpPr/>
          <p:nvPr/>
        </p:nvSpPr>
        <p:spPr>
          <a:xfrm>
            <a:off x="2566246" y="3336317"/>
            <a:ext cx="1966860" cy="1080000"/>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solidFill>
                <a:schemeClr val="tx2"/>
              </a:solidFill>
            </a:endParaRPr>
          </a:p>
        </p:txBody>
      </p:sp>
      <p:sp>
        <p:nvSpPr>
          <p:cNvPr id="37" name="Rectangle 36">
            <a:extLst>
              <a:ext uri="{FF2B5EF4-FFF2-40B4-BE49-F238E27FC236}">
                <a16:creationId xmlns:a16="http://schemas.microsoft.com/office/drawing/2014/main" id="{D1BC418E-E56E-88B7-606C-614EE8E2066D}"/>
              </a:ext>
            </a:extLst>
          </p:cNvPr>
          <p:cNvSpPr/>
          <p:nvPr/>
        </p:nvSpPr>
        <p:spPr>
          <a:xfrm>
            <a:off x="4533106" y="3336317"/>
            <a:ext cx="1966860" cy="1080000"/>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solidFill>
                <a:schemeClr val="tx2"/>
              </a:solidFill>
            </a:endParaRPr>
          </a:p>
        </p:txBody>
      </p:sp>
      <p:sp>
        <p:nvSpPr>
          <p:cNvPr id="38" name="Rectangle 37">
            <a:extLst>
              <a:ext uri="{FF2B5EF4-FFF2-40B4-BE49-F238E27FC236}">
                <a16:creationId xmlns:a16="http://schemas.microsoft.com/office/drawing/2014/main" id="{E71E4567-F001-2915-A7BA-CE4F1195D37B}"/>
              </a:ext>
            </a:extLst>
          </p:cNvPr>
          <p:cNvSpPr/>
          <p:nvPr/>
        </p:nvSpPr>
        <p:spPr>
          <a:xfrm>
            <a:off x="6499966" y="3336317"/>
            <a:ext cx="1966860" cy="1080000"/>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solidFill>
                <a:schemeClr val="tx2"/>
              </a:solidFill>
            </a:endParaRPr>
          </a:p>
        </p:txBody>
      </p:sp>
      <p:sp>
        <p:nvSpPr>
          <p:cNvPr id="39" name="Subtitle 2">
            <a:extLst>
              <a:ext uri="{FF2B5EF4-FFF2-40B4-BE49-F238E27FC236}">
                <a16:creationId xmlns:a16="http://schemas.microsoft.com/office/drawing/2014/main" id="{03ADF23A-C42D-9BA8-BE2C-E0E3589C9C79}"/>
              </a:ext>
            </a:extLst>
          </p:cNvPr>
          <p:cNvSpPr txBox="1">
            <a:spLocks/>
          </p:cNvSpPr>
          <p:nvPr/>
        </p:nvSpPr>
        <p:spPr>
          <a:xfrm>
            <a:off x="2721094" y="3636693"/>
            <a:ext cx="1641454" cy="520976"/>
          </a:xfrm>
          <a:prstGeom prst="rect">
            <a:avLst/>
          </a:prstGeom>
        </p:spPr>
        <p:txBody>
          <a:bodyPr vert="horz" wrap="square" lIns="34290" tIns="17145" rIns="34290" bIns="1714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en-US" sz="1050" dirty="0">
                <a:solidFill>
                  <a:schemeClr val="accent6"/>
                </a:solidFill>
                <a:latin typeface="Verdana" panose="020B0604030504040204" pitchFamily="34" charset="0"/>
                <a:ea typeface="Verdana" panose="020B0604030504040204" pitchFamily="34" charset="0"/>
                <a:cs typeface="Verdana" panose="020B0604030504040204" pitchFamily="34" charset="0"/>
              </a:rPr>
              <a:t>Not later than 72 days after the award of the contract</a:t>
            </a:r>
          </a:p>
        </p:txBody>
      </p:sp>
      <p:sp>
        <p:nvSpPr>
          <p:cNvPr id="40" name="Subtitle 2">
            <a:extLst>
              <a:ext uri="{FF2B5EF4-FFF2-40B4-BE49-F238E27FC236}">
                <a16:creationId xmlns:a16="http://schemas.microsoft.com/office/drawing/2014/main" id="{495C5271-0C2D-4352-2203-34DBFD62EE8B}"/>
              </a:ext>
            </a:extLst>
          </p:cNvPr>
          <p:cNvSpPr txBox="1">
            <a:spLocks/>
          </p:cNvSpPr>
          <p:nvPr/>
        </p:nvSpPr>
        <p:spPr>
          <a:xfrm>
            <a:off x="4647879" y="3612220"/>
            <a:ext cx="1786329" cy="520976"/>
          </a:xfrm>
          <a:prstGeom prst="rect">
            <a:avLst/>
          </a:prstGeom>
        </p:spPr>
        <p:txBody>
          <a:bodyPr vert="horz" wrap="square" lIns="34290" tIns="17145" rIns="34290" bIns="1714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en-US" sz="1050" dirty="0">
                <a:solidFill>
                  <a:schemeClr val="accent6"/>
                </a:solidFill>
                <a:latin typeface="Verdana" panose="020B0604030504040204" pitchFamily="34" charset="0"/>
                <a:ea typeface="Verdana" panose="020B0604030504040204" pitchFamily="34" charset="0"/>
                <a:cs typeface="Verdana" panose="020B0604030504040204" pitchFamily="34" charset="0"/>
              </a:rPr>
              <a:t>Not later than 30 days after the conclusion of the contract</a:t>
            </a:r>
          </a:p>
        </p:txBody>
      </p:sp>
      <p:sp>
        <p:nvSpPr>
          <p:cNvPr id="41" name="Subtitle 2">
            <a:extLst>
              <a:ext uri="{FF2B5EF4-FFF2-40B4-BE49-F238E27FC236}">
                <a16:creationId xmlns:a16="http://schemas.microsoft.com/office/drawing/2014/main" id="{64B7FB98-B252-0102-90AD-02B11F374CD5}"/>
              </a:ext>
            </a:extLst>
          </p:cNvPr>
          <p:cNvSpPr txBox="1">
            <a:spLocks/>
          </p:cNvSpPr>
          <p:nvPr/>
        </p:nvSpPr>
        <p:spPr>
          <a:xfrm>
            <a:off x="6654814" y="3718510"/>
            <a:ext cx="1641454" cy="357342"/>
          </a:xfrm>
          <a:prstGeom prst="rect">
            <a:avLst/>
          </a:prstGeom>
        </p:spPr>
        <p:txBody>
          <a:bodyPr vert="horz" wrap="square" lIns="34290" tIns="17145" rIns="34290" bIns="1714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en-US" sz="1050" dirty="0">
                <a:solidFill>
                  <a:schemeClr val="accent6"/>
                </a:solidFill>
                <a:latin typeface="Verdana" panose="020B0604030504040204" pitchFamily="34" charset="0"/>
                <a:ea typeface="Verdana" panose="020B0604030504040204" pitchFamily="34" charset="0"/>
                <a:cs typeface="Verdana" panose="020B0604030504040204" pitchFamily="34" charset="0"/>
              </a:rPr>
              <a:t>Mandatory but time frame is not defined</a:t>
            </a:r>
          </a:p>
        </p:txBody>
      </p:sp>
      <p:sp>
        <p:nvSpPr>
          <p:cNvPr id="42" name="Freeform 41">
            <a:extLst>
              <a:ext uri="{FF2B5EF4-FFF2-40B4-BE49-F238E27FC236}">
                <a16:creationId xmlns:a16="http://schemas.microsoft.com/office/drawing/2014/main" id="{E8C882A3-B854-AF67-C286-1EC273777C85}"/>
              </a:ext>
            </a:extLst>
          </p:cNvPr>
          <p:cNvSpPr/>
          <p:nvPr/>
        </p:nvSpPr>
        <p:spPr>
          <a:xfrm>
            <a:off x="669321" y="4441468"/>
            <a:ext cx="1889071" cy="1080000"/>
          </a:xfrm>
          <a:custGeom>
            <a:avLst/>
            <a:gdLst>
              <a:gd name="connsiteX0" fmla="*/ 0 w 4821609"/>
              <a:gd name="connsiteY0" fmla="*/ 0 h 1219448"/>
              <a:gd name="connsiteX1" fmla="*/ 4821609 w 4821609"/>
              <a:gd name="connsiteY1" fmla="*/ 0 h 1219448"/>
              <a:gd name="connsiteX2" fmla="*/ 4821609 w 4821609"/>
              <a:gd name="connsiteY2" fmla="*/ 1219448 h 1219448"/>
              <a:gd name="connsiteX3" fmla="*/ 1 w 4821609"/>
              <a:gd name="connsiteY3" fmla="*/ 1219448 h 1219448"/>
              <a:gd name="connsiteX4" fmla="*/ 633547 w 4821609"/>
              <a:gd name="connsiteY4" fmla="*/ 609725 h 1219448"/>
              <a:gd name="connsiteX5" fmla="*/ 0 w 4821609"/>
              <a:gd name="connsiteY5" fmla="*/ 1 h 1219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21609" h="1219448">
                <a:moveTo>
                  <a:pt x="0" y="0"/>
                </a:moveTo>
                <a:lnTo>
                  <a:pt x="4821609" y="0"/>
                </a:lnTo>
                <a:lnTo>
                  <a:pt x="4821609" y="1219448"/>
                </a:lnTo>
                <a:lnTo>
                  <a:pt x="1" y="1219448"/>
                </a:lnTo>
                <a:lnTo>
                  <a:pt x="633547" y="609725"/>
                </a:lnTo>
                <a:lnTo>
                  <a:pt x="0" y="1"/>
                </a:lnTo>
                <a:close/>
              </a:path>
            </a:pathLst>
          </a:custGeom>
          <a:solidFill>
            <a:srgbClr val="D7770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43" name="TextBox 42">
            <a:extLst>
              <a:ext uri="{FF2B5EF4-FFF2-40B4-BE49-F238E27FC236}">
                <a16:creationId xmlns:a16="http://schemas.microsoft.com/office/drawing/2014/main" id="{E9125F8C-BD09-9FC2-78D9-B11EAA79CBEA}"/>
              </a:ext>
            </a:extLst>
          </p:cNvPr>
          <p:cNvSpPr txBox="1"/>
          <p:nvPr/>
        </p:nvSpPr>
        <p:spPr>
          <a:xfrm>
            <a:off x="867310" y="4759212"/>
            <a:ext cx="1645517" cy="461665"/>
          </a:xfrm>
          <a:prstGeom prst="rect">
            <a:avLst/>
          </a:prstGeom>
          <a:noFill/>
        </p:spPr>
        <p:txBody>
          <a:bodyPr wrap="square" rtlCol="0" anchor="ctr" anchorCtr="0">
            <a:spAutoFit/>
          </a:bodyPr>
          <a:lstStyle/>
          <a:p>
            <a:pPr algn="ctr"/>
            <a:r>
              <a:rPr lang="en-US" sz="1200" b="1" dirty="0">
                <a:solidFill>
                  <a:schemeClr val="bg1"/>
                </a:solidFill>
                <a:latin typeface="Verdana" panose="020B0604030504040204" pitchFamily="34" charset="0"/>
                <a:ea typeface="Verdana" panose="020B0604030504040204" pitchFamily="34" charset="0"/>
                <a:cs typeface="Verdana" panose="020B0604030504040204" pitchFamily="34" charset="0"/>
              </a:rPr>
              <a:t>Electronic Publication</a:t>
            </a:r>
          </a:p>
        </p:txBody>
      </p:sp>
      <p:sp>
        <p:nvSpPr>
          <p:cNvPr id="44" name="Rectangle 43">
            <a:extLst>
              <a:ext uri="{FF2B5EF4-FFF2-40B4-BE49-F238E27FC236}">
                <a16:creationId xmlns:a16="http://schemas.microsoft.com/office/drawing/2014/main" id="{DE421539-55DA-A440-1BBC-965C5D6B3B61}"/>
              </a:ext>
            </a:extLst>
          </p:cNvPr>
          <p:cNvSpPr/>
          <p:nvPr/>
        </p:nvSpPr>
        <p:spPr>
          <a:xfrm>
            <a:off x="2558390" y="4441468"/>
            <a:ext cx="1966860" cy="1080000"/>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solidFill>
                <a:schemeClr val="tx2"/>
              </a:solidFill>
            </a:endParaRPr>
          </a:p>
        </p:txBody>
      </p:sp>
      <p:sp>
        <p:nvSpPr>
          <p:cNvPr id="45" name="Rectangle 44">
            <a:extLst>
              <a:ext uri="{FF2B5EF4-FFF2-40B4-BE49-F238E27FC236}">
                <a16:creationId xmlns:a16="http://schemas.microsoft.com/office/drawing/2014/main" id="{A48E9014-DB9B-B8B9-3292-41BC5420D87B}"/>
              </a:ext>
            </a:extLst>
          </p:cNvPr>
          <p:cNvSpPr/>
          <p:nvPr/>
        </p:nvSpPr>
        <p:spPr>
          <a:xfrm>
            <a:off x="4533106" y="4441468"/>
            <a:ext cx="1966860" cy="1080000"/>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solidFill>
                <a:schemeClr val="tx2"/>
              </a:solidFill>
            </a:endParaRPr>
          </a:p>
        </p:txBody>
      </p:sp>
      <p:sp>
        <p:nvSpPr>
          <p:cNvPr id="46" name="Rectangle 45">
            <a:extLst>
              <a:ext uri="{FF2B5EF4-FFF2-40B4-BE49-F238E27FC236}">
                <a16:creationId xmlns:a16="http://schemas.microsoft.com/office/drawing/2014/main" id="{3362231F-D801-3505-1E0F-1FB4F230D525}"/>
              </a:ext>
            </a:extLst>
          </p:cNvPr>
          <p:cNvSpPr/>
          <p:nvPr/>
        </p:nvSpPr>
        <p:spPr>
          <a:xfrm>
            <a:off x="6507821" y="4435520"/>
            <a:ext cx="1966860" cy="1080000"/>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solidFill>
                <a:schemeClr val="tx2"/>
              </a:solidFill>
            </a:endParaRPr>
          </a:p>
        </p:txBody>
      </p:sp>
      <p:sp>
        <p:nvSpPr>
          <p:cNvPr id="47" name="Subtitle 2">
            <a:extLst>
              <a:ext uri="{FF2B5EF4-FFF2-40B4-BE49-F238E27FC236}">
                <a16:creationId xmlns:a16="http://schemas.microsoft.com/office/drawing/2014/main" id="{07F5B910-F28F-ABF5-5885-1E7BF1456E73}"/>
              </a:ext>
            </a:extLst>
          </p:cNvPr>
          <p:cNvSpPr txBox="1">
            <a:spLocks/>
          </p:cNvSpPr>
          <p:nvPr/>
        </p:nvSpPr>
        <p:spPr>
          <a:xfrm>
            <a:off x="2713239" y="4907104"/>
            <a:ext cx="1641454" cy="190630"/>
          </a:xfrm>
          <a:prstGeom prst="rect">
            <a:avLst/>
          </a:prstGeom>
        </p:spPr>
        <p:txBody>
          <a:bodyPr vert="horz" wrap="square" lIns="34290" tIns="17145" rIns="34290" bIns="1714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en-US" sz="1050" dirty="0">
                <a:solidFill>
                  <a:schemeClr val="accent6"/>
                </a:solidFill>
                <a:latin typeface="Verdana" panose="020B0604030504040204" pitchFamily="34" charset="0"/>
                <a:ea typeface="Verdana" panose="020B0604030504040204" pitchFamily="34" charset="0"/>
                <a:cs typeface="Verdana" panose="020B0604030504040204" pitchFamily="34" charset="0"/>
              </a:rPr>
              <a:t>Encouraged</a:t>
            </a:r>
          </a:p>
        </p:txBody>
      </p:sp>
      <p:sp>
        <p:nvSpPr>
          <p:cNvPr id="48" name="Subtitle 2">
            <a:extLst>
              <a:ext uri="{FF2B5EF4-FFF2-40B4-BE49-F238E27FC236}">
                <a16:creationId xmlns:a16="http://schemas.microsoft.com/office/drawing/2014/main" id="{7AB9A916-A387-A011-2D92-D0D2F6E4D417}"/>
              </a:ext>
            </a:extLst>
          </p:cNvPr>
          <p:cNvSpPr txBox="1">
            <a:spLocks/>
          </p:cNvSpPr>
          <p:nvPr/>
        </p:nvSpPr>
        <p:spPr>
          <a:xfrm>
            <a:off x="4713196" y="4665900"/>
            <a:ext cx="1641454" cy="631135"/>
          </a:xfrm>
          <a:prstGeom prst="rect">
            <a:avLst/>
          </a:prstGeom>
        </p:spPr>
        <p:txBody>
          <a:bodyPr vert="horz" wrap="square" lIns="34290" tIns="17145" rIns="34290" bIns="1714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1050" dirty="0">
                <a:solidFill>
                  <a:schemeClr val="accent6"/>
                </a:solidFill>
                <a:latin typeface="Verdana" panose="020B0604030504040204" pitchFamily="34" charset="0"/>
                <a:ea typeface="Verdana" panose="020B0604030504040204" pitchFamily="34" charset="0"/>
                <a:cs typeface="Verdana" panose="020B0604030504040204" pitchFamily="34" charset="0"/>
              </a:rPr>
              <a:t>Mandatory</a:t>
            </a:r>
          </a:p>
          <a:p>
            <a:r>
              <a:rPr lang="en-US" sz="1050" u="sng" dirty="0">
                <a:solidFill>
                  <a:schemeClr val="accent6"/>
                </a:solidFill>
                <a:latin typeface="Verdana" panose="020B0604030504040204" pitchFamily="34" charset="0"/>
                <a:ea typeface="Verdana" panose="020B0604030504040204" pitchFamily="34" charset="0"/>
                <a:cs typeface="Verdana" panose="020B0604030504040204" pitchFamily="34" charset="0"/>
                <a:hlinkClick r:id="rId3">
                  <a:extLst>
                    <a:ext uri="{A12FA001-AC4F-418D-AE19-62706E023703}">
                      <ahyp:hlinkClr xmlns:ahyp="http://schemas.microsoft.com/office/drawing/2018/hyperlinkcolor" val="tx"/>
                    </a:ext>
                  </a:extLst>
                </a:hlinkClick>
              </a:rPr>
              <a:t>Tenders Electronic Daily</a:t>
            </a:r>
            <a:r>
              <a:rPr lang="en-US" sz="1050" u="sng" dirty="0">
                <a:solidFill>
                  <a:schemeClr val="accent6"/>
                </a:solidFill>
                <a:latin typeface="Verdana" panose="020B0604030504040204" pitchFamily="34" charset="0"/>
                <a:ea typeface="Verdana" panose="020B0604030504040204" pitchFamily="34" charset="0"/>
                <a:cs typeface="Verdana" panose="020B0604030504040204" pitchFamily="34" charset="0"/>
              </a:rPr>
              <a:t> </a:t>
            </a:r>
            <a:r>
              <a:rPr lang="en-US" sz="1050" dirty="0">
                <a:solidFill>
                  <a:schemeClr val="accent6"/>
                </a:solidFill>
                <a:latin typeface="Verdana" panose="020B0604030504040204" pitchFamily="34" charset="0"/>
                <a:ea typeface="Verdana" panose="020B0604030504040204" pitchFamily="34" charset="0"/>
                <a:cs typeface="Verdana" panose="020B0604030504040204" pitchFamily="34" charset="0"/>
              </a:rPr>
              <a:t>(TED) portal</a:t>
            </a:r>
          </a:p>
        </p:txBody>
      </p:sp>
      <p:sp>
        <p:nvSpPr>
          <p:cNvPr id="49" name="Subtitle 2">
            <a:extLst>
              <a:ext uri="{FF2B5EF4-FFF2-40B4-BE49-F238E27FC236}">
                <a16:creationId xmlns:a16="http://schemas.microsoft.com/office/drawing/2014/main" id="{B995AED3-9AE3-5C5F-D16F-AA4363B12727}"/>
              </a:ext>
            </a:extLst>
          </p:cNvPr>
          <p:cNvSpPr txBox="1">
            <a:spLocks/>
          </p:cNvSpPr>
          <p:nvPr/>
        </p:nvSpPr>
        <p:spPr>
          <a:xfrm>
            <a:off x="6662670" y="4901157"/>
            <a:ext cx="1641454" cy="190630"/>
          </a:xfrm>
          <a:prstGeom prst="rect">
            <a:avLst/>
          </a:prstGeom>
        </p:spPr>
        <p:txBody>
          <a:bodyPr vert="horz" wrap="square" lIns="34290" tIns="17145" rIns="34290" bIns="1714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en-US" sz="1050" dirty="0">
                <a:solidFill>
                  <a:schemeClr val="accent6"/>
                </a:solidFill>
                <a:latin typeface="Verdana" panose="020B0604030504040204" pitchFamily="34" charset="0"/>
                <a:ea typeface="Verdana" panose="020B0604030504040204" pitchFamily="34" charset="0"/>
                <a:cs typeface="Verdana" panose="020B0604030504040204" pitchFamily="34" charset="0"/>
              </a:rPr>
              <a:t>Technologically neutral</a:t>
            </a:r>
          </a:p>
        </p:txBody>
      </p:sp>
      <p:sp>
        <p:nvSpPr>
          <p:cNvPr id="51" name="TextBox 50">
            <a:extLst>
              <a:ext uri="{FF2B5EF4-FFF2-40B4-BE49-F238E27FC236}">
                <a16:creationId xmlns:a16="http://schemas.microsoft.com/office/drawing/2014/main" id="{7BFE502E-F79F-C6A5-26BE-2863FF546813}"/>
              </a:ext>
            </a:extLst>
          </p:cNvPr>
          <p:cNvSpPr txBox="1"/>
          <p:nvPr/>
        </p:nvSpPr>
        <p:spPr>
          <a:xfrm>
            <a:off x="881138" y="2504653"/>
            <a:ext cx="1657514" cy="646331"/>
          </a:xfrm>
          <a:prstGeom prst="rect">
            <a:avLst/>
          </a:prstGeom>
          <a:noFill/>
        </p:spPr>
        <p:txBody>
          <a:bodyPr wrap="square" rtlCol="0" anchor="ctr" anchorCtr="0">
            <a:spAutoFit/>
          </a:bodyPr>
          <a:lstStyle/>
          <a:p>
            <a:pPr algn="ctr"/>
            <a:r>
              <a:rPr lang="en-US" sz="1200" b="1" dirty="0">
                <a:solidFill>
                  <a:schemeClr val="bg1"/>
                </a:solidFill>
                <a:latin typeface="Verdana" panose="020B0604030504040204" pitchFamily="34" charset="0"/>
                <a:ea typeface="Verdana" panose="020B0604030504040204" pitchFamily="34" charset="0"/>
                <a:cs typeface="Verdana" panose="020B0604030504040204" pitchFamily="34" charset="0"/>
              </a:rPr>
              <a:t>Publication of Procurement Notice</a:t>
            </a:r>
          </a:p>
        </p:txBody>
      </p:sp>
      <p:sp>
        <p:nvSpPr>
          <p:cNvPr id="52" name="Subtitle 2">
            <a:extLst>
              <a:ext uri="{FF2B5EF4-FFF2-40B4-BE49-F238E27FC236}">
                <a16:creationId xmlns:a16="http://schemas.microsoft.com/office/drawing/2014/main" id="{9287968E-900D-3895-985F-182F9FDE8EDA}"/>
              </a:ext>
            </a:extLst>
          </p:cNvPr>
          <p:cNvSpPr txBox="1">
            <a:spLocks/>
          </p:cNvSpPr>
          <p:nvPr/>
        </p:nvSpPr>
        <p:spPr>
          <a:xfrm>
            <a:off x="2704394" y="2721866"/>
            <a:ext cx="1641454" cy="190630"/>
          </a:xfrm>
          <a:prstGeom prst="rect">
            <a:avLst/>
          </a:prstGeom>
        </p:spPr>
        <p:txBody>
          <a:bodyPr vert="horz" wrap="square" lIns="34290" tIns="17145" rIns="34290" bIns="1714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en-US" sz="1050" dirty="0">
                <a:solidFill>
                  <a:schemeClr val="accent6"/>
                </a:solidFill>
                <a:latin typeface="Verdana" panose="020B0604030504040204" pitchFamily="34" charset="0"/>
                <a:ea typeface="Verdana" panose="020B0604030504040204" pitchFamily="34" charset="0"/>
                <a:cs typeface="Verdana" panose="020B0604030504040204" pitchFamily="34" charset="0"/>
              </a:rPr>
              <a:t>Article VII</a:t>
            </a:r>
          </a:p>
        </p:txBody>
      </p:sp>
      <p:sp>
        <p:nvSpPr>
          <p:cNvPr id="53" name="Subtitle 2">
            <a:extLst>
              <a:ext uri="{FF2B5EF4-FFF2-40B4-BE49-F238E27FC236}">
                <a16:creationId xmlns:a16="http://schemas.microsoft.com/office/drawing/2014/main" id="{53F8A5DA-B154-8E33-1F9F-A4C1DDDA38D6}"/>
              </a:ext>
            </a:extLst>
          </p:cNvPr>
          <p:cNvSpPr txBox="1">
            <a:spLocks/>
          </p:cNvSpPr>
          <p:nvPr/>
        </p:nvSpPr>
        <p:spPr>
          <a:xfrm>
            <a:off x="4631179" y="2697393"/>
            <a:ext cx="1786329" cy="190630"/>
          </a:xfrm>
          <a:prstGeom prst="rect">
            <a:avLst/>
          </a:prstGeom>
        </p:spPr>
        <p:txBody>
          <a:bodyPr vert="horz" wrap="square" lIns="34290" tIns="17145" rIns="34290" bIns="1714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en-US" sz="1050" dirty="0">
                <a:solidFill>
                  <a:schemeClr val="accent6"/>
                </a:solidFill>
                <a:latin typeface="Verdana" panose="020B0604030504040204" pitchFamily="34" charset="0"/>
                <a:ea typeface="Verdana" panose="020B0604030504040204" pitchFamily="34" charset="0"/>
                <a:cs typeface="Verdana" panose="020B0604030504040204" pitchFamily="34" charset="0"/>
              </a:rPr>
              <a:t>Article 49 and 51</a:t>
            </a:r>
          </a:p>
        </p:txBody>
      </p:sp>
      <p:sp>
        <p:nvSpPr>
          <p:cNvPr id="54" name="Subtitle 2">
            <a:extLst>
              <a:ext uri="{FF2B5EF4-FFF2-40B4-BE49-F238E27FC236}">
                <a16:creationId xmlns:a16="http://schemas.microsoft.com/office/drawing/2014/main" id="{4AFD16CA-92AA-4803-CABD-75A26516B50A}"/>
              </a:ext>
            </a:extLst>
          </p:cNvPr>
          <p:cNvSpPr txBox="1">
            <a:spLocks/>
          </p:cNvSpPr>
          <p:nvPr/>
        </p:nvSpPr>
        <p:spPr>
          <a:xfrm>
            <a:off x="6638114" y="2721866"/>
            <a:ext cx="1641454" cy="190630"/>
          </a:xfrm>
          <a:prstGeom prst="rect">
            <a:avLst/>
          </a:prstGeom>
        </p:spPr>
        <p:txBody>
          <a:bodyPr vert="horz" wrap="square" lIns="34290" tIns="17145" rIns="34290" bIns="1714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en-US" sz="1050" dirty="0">
                <a:solidFill>
                  <a:schemeClr val="accent6"/>
                </a:solidFill>
                <a:latin typeface="Verdana" panose="020B0604030504040204" pitchFamily="34" charset="0"/>
                <a:ea typeface="Verdana" panose="020B0604030504040204" pitchFamily="34" charset="0"/>
                <a:cs typeface="Verdana" panose="020B0604030504040204" pitchFamily="34" charset="0"/>
              </a:rPr>
              <a:t>Article 34 and 35</a:t>
            </a:r>
          </a:p>
        </p:txBody>
      </p:sp>
      <p:sp>
        <p:nvSpPr>
          <p:cNvPr id="33" name="Slide Number Placeholder 3">
            <a:extLst>
              <a:ext uri="{FF2B5EF4-FFF2-40B4-BE49-F238E27FC236}">
                <a16:creationId xmlns:a16="http://schemas.microsoft.com/office/drawing/2014/main" id="{DB1724CC-CAE8-188B-4920-36F067649A9A}"/>
              </a:ext>
            </a:extLst>
          </p:cNvPr>
          <p:cNvSpPr>
            <a:spLocks noGrp="1"/>
          </p:cNvSpPr>
          <p:nvPr>
            <p:ph type="sldNum" sz="quarter" idx="4"/>
          </p:nvPr>
        </p:nvSpPr>
        <p:spPr bwMode="auto">
          <a:xfrm>
            <a:off x="7020272" y="6328792"/>
            <a:ext cx="1905000" cy="26856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r"/>
            <a:fld id="{DBF83888-0393-384C-BE41-124E01F82BAC}" type="slidenum">
              <a:rPr lang="en-US" altLang="en-US" sz="1100" b="0">
                <a:solidFill>
                  <a:schemeClr val="bg1"/>
                </a:solidFill>
                <a:latin typeface="Verdana" panose="020B0604030504040204" pitchFamily="34" charset="0"/>
              </a:rPr>
              <a:pPr algn="r"/>
              <a:t>10</a:t>
            </a:fld>
            <a:endParaRPr lang="en-US" altLang="en-US" sz="1100" b="0" dirty="0">
              <a:solidFill>
                <a:schemeClr val="bg1"/>
              </a:solidFill>
              <a:latin typeface="Verdana" panose="020B0604030504040204" pitchFamily="34" charset="0"/>
            </a:endParaRPr>
          </a:p>
        </p:txBody>
      </p:sp>
      <p:sp>
        <p:nvSpPr>
          <p:cNvPr id="50" name="Title 1">
            <a:extLst>
              <a:ext uri="{FF2B5EF4-FFF2-40B4-BE49-F238E27FC236}">
                <a16:creationId xmlns:a16="http://schemas.microsoft.com/office/drawing/2014/main" id="{57F80265-44D8-320E-CD70-0143E417C301}"/>
              </a:ext>
            </a:extLst>
          </p:cNvPr>
          <p:cNvSpPr txBox="1">
            <a:spLocks/>
          </p:cNvSpPr>
          <p:nvPr/>
        </p:nvSpPr>
        <p:spPr>
          <a:xfrm>
            <a:off x="306388" y="331144"/>
            <a:ext cx="8718740" cy="506002"/>
          </a:xfrm>
          <a:prstGeom prst="rect">
            <a:avLst/>
          </a:prstGeom>
        </p:spPr>
        <p:txBody>
          <a:bodyPr/>
          <a:lstStyle>
            <a:lvl1pPr algn="l" rtl="0" eaLnBrk="0" fontAlgn="base" hangingPunct="0">
              <a:spcBef>
                <a:spcPct val="0"/>
              </a:spcBef>
              <a:spcAft>
                <a:spcPct val="0"/>
              </a:spcAft>
              <a:defRPr sz="2100" b="0" i="0" kern="1200">
                <a:solidFill>
                  <a:schemeClr val="accent1"/>
                </a:solidFill>
                <a:latin typeface="Bodoni MT" panose="02070603080606020203" pitchFamily="18" charset="0"/>
                <a:ea typeface="ＭＳ Ｐゴシック" charset="0"/>
                <a:cs typeface="Bodoni MT" panose="02070603080606020203" pitchFamily="18" charset="0"/>
              </a:defRPr>
            </a:lvl1pPr>
            <a:lvl2pPr algn="l" rtl="0" eaLnBrk="0" fontAlgn="base" hangingPunct="0">
              <a:spcBef>
                <a:spcPct val="0"/>
              </a:spcBef>
              <a:spcAft>
                <a:spcPct val="0"/>
              </a:spcAft>
              <a:defRPr sz="2100">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2100">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2100">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2100">
                <a:solidFill>
                  <a:schemeClr val="bg1"/>
                </a:solidFill>
                <a:latin typeface="Arial" charset="0"/>
                <a:ea typeface="ＭＳ Ｐゴシック" charset="0"/>
                <a:cs typeface="Arial" charset="0"/>
              </a:defRPr>
            </a:lvl5pPr>
            <a:lvl6pPr marL="342900" algn="l" rtl="0" fontAlgn="base">
              <a:spcBef>
                <a:spcPct val="0"/>
              </a:spcBef>
              <a:spcAft>
                <a:spcPct val="0"/>
              </a:spcAft>
              <a:defRPr sz="2100">
                <a:solidFill>
                  <a:schemeClr val="bg1"/>
                </a:solidFill>
                <a:latin typeface="Arial" charset="0"/>
                <a:cs typeface="Arial" charset="0"/>
              </a:defRPr>
            </a:lvl6pPr>
            <a:lvl7pPr marL="685800" algn="l" rtl="0" fontAlgn="base">
              <a:spcBef>
                <a:spcPct val="0"/>
              </a:spcBef>
              <a:spcAft>
                <a:spcPct val="0"/>
              </a:spcAft>
              <a:defRPr sz="2100">
                <a:solidFill>
                  <a:schemeClr val="bg1"/>
                </a:solidFill>
                <a:latin typeface="Arial" charset="0"/>
                <a:cs typeface="Arial" charset="0"/>
              </a:defRPr>
            </a:lvl7pPr>
            <a:lvl8pPr marL="1028700" algn="l" rtl="0" fontAlgn="base">
              <a:spcBef>
                <a:spcPct val="0"/>
              </a:spcBef>
              <a:spcAft>
                <a:spcPct val="0"/>
              </a:spcAft>
              <a:defRPr sz="2100">
                <a:solidFill>
                  <a:schemeClr val="bg1"/>
                </a:solidFill>
                <a:latin typeface="Arial" charset="0"/>
                <a:cs typeface="Arial" charset="0"/>
              </a:defRPr>
            </a:lvl8pPr>
            <a:lvl9pPr marL="1371600" algn="l" rtl="0" fontAlgn="base">
              <a:spcBef>
                <a:spcPct val="0"/>
              </a:spcBef>
              <a:spcAft>
                <a:spcPct val="0"/>
              </a:spcAft>
              <a:defRPr sz="2100">
                <a:solidFill>
                  <a:schemeClr val="bg1"/>
                </a:solidFill>
                <a:latin typeface="Arial" charset="0"/>
                <a:cs typeface="Arial" charset="0"/>
              </a:defRPr>
            </a:lvl9pPr>
          </a:lstStyle>
          <a:p>
            <a:r>
              <a:rPr lang="en-GB" sz="2400" dirty="0">
                <a:solidFill>
                  <a:srgbClr val="004B93"/>
                </a:solidFill>
                <a:latin typeface="Verdana" panose="020B0604030504040204" pitchFamily="34" charset="0"/>
                <a:ea typeface="Verdana" panose="020B0604030504040204" pitchFamily="34" charset="0"/>
                <a:cs typeface="Verdana" panose="020B0604030504040204" pitchFamily="34" charset="0"/>
              </a:rPr>
              <a:t>09. Compatibility with the EU PP Directives and the ML: </a:t>
            </a:r>
            <a:r>
              <a:rPr lang="en-GB" sz="2400" b="1" dirty="0">
                <a:solidFill>
                  <a:srgbClr val="004B93"/>
                </a:solidFill>
                <a:latin typeface="Verdana" panose="020B0604030504040204" pitchFamily="34" charset="0"/>
                <a:ea typeface="Verdana" panose="020B0604030504040204" pitchFamily="34" charset="0"/>
                <a:cs typeface="Verdana" panose="020B0604030504040204" pitchFamily="34" charset="0"/>
              </a:rPr>
              <a:t>time-periods, information and e-procurement</a:t>
            </a:r>
          </a:p>
        </p:txBody>
      </p:sp>
      <p:sp>
        <p:nvSpPr>
          <p:cNvPr id="55" name="TextBox 54">
            <a:extLst>
              <a:ext uri="{FF2B5EF4-FFF2-40B4-BE49-F238E27FC236}">
                <a16:creationId xmlns:a16="http://schemas.microsoft.com/office/drawing/2014/main" id="{97DAF522-4BBC-6C2E-34DE-F1FEB7D36266}"/>
              </a:ext>
            </a:extLst>
          </p:cNvPr>
          <p:cNvSpPr txBox="1"/>
          <p:nvPr/>
        </p:nvSpPr>
        <p:spPr>
          <a:xfrm>
            <a:off x="3278608" y="1844052"/>
            <a:ext cx="542136" cy="276999"/>
          </a:xfrm>
          <a:prstGeom prst="rect">
            <a:avLst/>
          </a:prstGeom>
          <a:noFill/>
        </p:spPr>
        <p:txBody>
          <a:bodyPr wrap="none" rtlCol="0" anchor="b" anchorCtr="0">
            <a:spAutoFit/>
          </a:bodyPr>
          <a:lstStyle/>
          <a:p>
            <a:pPr algn="ctr"/>
            <a:r>
              <a:rPr lang="en-US" sz="1200" b="1" dirty="0">
                <a:solidFill>
                  <a:srgbClr val="004B93"/>
                </a:solidFill>
                <a:latin typeface="Verdana" panose="020B0604030504040204" pitchFamily="34" charset="0"/>
                <a:ea typeface="Verdana" panose="020B0604030504040204" pitchFamily="34" charset="0"/>
                <a:cs typeface="Verdana" panose="020B0604030504040204" pitchFamily="34" charset="0"/>
              </a:rPr>
              <a:t>GPA</a:t>
            </a:r>
          </a:p>
        </p:txBody>
      </p:sp>
      <p:sp>
        <p:nvSpPr>
          <p:cNvPr id="56" name="TextBox 55">
            <a:extLst>
              <a:ext uri="{FF2B5EF4-FFF2-40B4-BE49-F238E27FC236}">
                <a16:creationId xmlns:a16="http://schemas.microsoft.com/office/drawing/2014/main" id="{0732D3C2-F98A-D933-1542-5CAE710B06FE}"/>
              </a:ext>
            </a:extLst>
          </p:cNvPr>
          <p:cNvSpPr txBox="1"/>
          <p:nvPr/>
        </p:nvSpPr>
        <p:spPr>
          <a:xfrm>
            <a:off x="4465611" y="1844052"/>
            <a:ext cx="2101858" cy="276999"/>
          </a:xfrm>
          <a:prstGeom prst="rect">
            <a:avLst/>
          </a:prstGeom>
          <a:noFill/>
        </p:spPr>
        <p:txBody>
          <a:bodyPr wrap="none" rtlCol="0" anchor="b" anchorCtr="0">
            <a:spAutoFit/>
          </a:bodyPr>
          <a:lstStyle/>
          <a:p>
            <a:pPr algn="ctr"/>
            <a:r>
              <a:rPr lang="en-US" sz="1200" b="1" dirty="0">
                <a:solidFill>
                  <a:srgbClr val="004B93"/>
                </a:solidFill>
                <a:latin typeface="Verdana" panose="020B0604030504040204" pitchFamily="34" charset="0"/>
                <a:ea typeface="Verdana" panose="020B0604030504040204" pitchFamily="34" charset="0"/>
                <a:cs typeface="Verdana" panose="020B0604030504040204" pitchFamily="34" charset="0"/>
              </a:rPr>
              <a:t>EU 2014 PP Directives</a:t>
            </a:r>
          </a:p>
        </p:txBody>
      </p:sp>
      <p:sp>
        <p:nvSpPr>
          <p:cNvPr id="57" name="TextBox 56">
            <a:extLst>
              <a:ext uri="{FF2B5EF4-FFF2-40B4-BE49-F238E27FC236}">
                <a16:creationId xmlns:a16="http://schemas.microsoft.com/office/drawing/2014/main" id="{AF578018-D100-CE53-8DEC-3004BE685AC5}"/>
              </a:ext>
            </a:extLst>
          </p:cNvPr>
          <p:cNvSpPr txBox="1"/>
          <p:nvPr/>
        </p:nvSpPr>
        <p:spPr>
          <a:xfrm>
            <a:off x="6797150" y="1844052"/>
            <a:ext cx="1372492" cy="276999"/>
          </a:xfrm>
          <a:prstGeom prst="rect">
            <a:avLst/>
          </a:prstGeom>
          <a:noFill/>
        </p:spPr>
        <p:txBody>
          <a:bodyPr wrap="none" rtlCol="0" anchor="b" anchorCtr="0">
            <a:spAutoFit/>
          </a:bodyPr>
          <a:lstStyle/>
          <a:p>
            <a:pPr algn="ctr"/>
            <a:r>
              <a:rPr lang="en-US" sz="1200" b="1" dirty="0">
                <a:solidFill>
                  <a:srgbClr val="004B93"/>
                </a:solidFill>
                <a:latin typeface="Verdana" panose="020B0604030504040204" pitchFamily="34" charset="0"/>
                <a:ea typeface="Verdana" panose="020B0604030504040204" pitchFamily="34" charset="0"/>
                <a:cs typeface="Verdana" panose="020B0604030504040204" pitchFamily="34" charset="0"/>
              </a:rPr>
              <a:t>UNCITRAL ML</a:t>
            </a:r>
          </a:p>
        </p:txBody>
      </p:sp>
    </p:spTree>
    <p:extLst>
      <p:ext uri="{BB962C8B-B14F-4D97-AF65-F5344CB8AC3E}">
        <p14:creationId xmlns:p14="http://schemas.microsoft.com/office/powerpoint/2010/main" val="36248518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1A38CE6E-BE8D-2A64-F4B3-0804B2EAEAC5}"/>
              </a:ext>
            </a:extLst>
          </p:cNvPr>
          <p:cNvSpPr/>
          <p:nvPr/>
        </p:nvSpPr>
        <p:spPr>
          <a:xfrm>
            <a:off x="677175" y="2238751"/>
            <a:ext cx="1889071" cy="1080000"/>
          </a:xfrm>
          <a:custGeom>
            <a:avLst/>
            <a:gdLst>
              <a:gd name="connsiteX0" fmla="*/ 0 w 4821609"/>
              <a:gd name="connsiteY0" fmla="*/ 0 h 1219448"/>
              <a:gd name="connsiteX1" fmla="*/ 4821609 w 4821609"/>
              <a:gd name="connsiteY1" fmla="*/ 0 h 1219448"/>
              <a:gd name="connsiteX2" fmla="*/ 4821609 w 4821609"/>
              <a:gd name="connsiteY2" fmla="*/ 1219448 h 1219448"/>
              <a:gd name="connsiteX3" fmla="*/ 0 w 4821609"/>
              <a:gd name="connsiteY3" fmla="*/ 1219448 h 1219448"/>
              <a:gd name="connsiteX4" fmla="*/ 633547 w 4821609"/>
              <a:gd name="connsiteY4" fmla="*/ 609725 h 1219448"/>
              <a:gd name="connsiteX5" fmla="*/ 0 w 4821609"/>
              <a:gd name="connsiteY5" fmla="*/ 1 h 1219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21609" h="1219448">
                <a:moveTo>
                  <a:pt x="0" y="0"/>
                </a:moveTo>
                <a:lnTo>
                  <a:pt x="4821609" y="0"/>
                </a:lnTo>
                <a:lnTo>
                  <a:pt x="4821609" y="1219448"/>
                </a:lnTo>
                <a:lnTo>
                  <a:pt x="0" y="1219448"/>
                </a:lnTo>
                <a:lnTo>
                  <a:pt x="633547" y="609725"/>
                </a:lnTo>
                <a:lnTo>
                  <a:pt x="0" y="1"/>
                </a:lnTo>
                <a:close/>
              </a:path>
            </a:pathLst>
          </a:custGeom>
          <a:solidFill>
            <a:srgbClr val="004B9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2" name="Rectangle 11">
            <a:extLst>
              <a:ext uri="{FF2B5EF4-FFF2-40B4-BE49-F238E27FC236}">
                <a16:creationId xmlns:a16="http://schemas.microsoft.com/office/drawing/2014/main" id="{B73030AD-46B3-B868-D3F9-BE2008C349D4}"/>
              </a:ext>
            </a:extLst>
          </p:cNvPr>
          <p:cNvSpPr/>
          <p:nvPr/>
        </p:nvSpPr>
        <p:spPr>
          <a:xfrm>
            <a:off x="2566246" y="2238751"/>
            <a:ext cx="1966860" cy="1080000"/>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solidFill>
                <a:schemeClr val="tx2"/>
              </a:solidFill>
            </a:endParaRPr>
          </a:p>
        </p:txBody>
      </p:sp>
      <p:sp>
        <p:nvSpPr>
          <p:cNvPr id="13" name="Rectangle 12">
            <a:extLst>
              <a:ext uri="{FF2B5EF4-FFF2-40B4-BE49-F238E27FC236}">
                <a16:creationId xmlns:a16="http://schemas.microsoft.com/office/drawing/2014/main" id="{47A9AA9C-F61D-DC90-C104-83C524DA5107}"/>
              </a:ext>
            </a:extLst>
          </p:cNvPr>
          <p:cNvSpPr/>
          <p:nvPr/>
        </p:nvSpPr>
        <p:spPr>
          <a:xfrm>
            <a:off x="4533106" y="2238751"/>
            <a:ext cx="1966860" cy="1080000"/>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solidFill>
                <a:schemeClr val="tx2"/>
              </a:solidFill>
            </a:endParaRPr>
          </a:p>
        </p:txBody>
      </p:sp>
      <p:sp>
        <p:nvSpPr>
          <p:cNvPr id="14" name="Rectangle 13">
            <a:extLst>
              <a:ext uri="{FF2B5EF4-FFF2-40B4-BE49-F238E27FC236}">
                <a16:creationId xmlns:a16="http://schemas.microsoft.com/office/drawing/2014/main" id="{722BDA86-0806-2638-2584-A30EFB89B3FB}"/>
              </a:ext>
            </a:extLst>
          </p:cNvPr>
          <p:cNvSpPr/>
          <p:nvPr/>
        </p:nvSpPr>
        <p:spPr>
          <a:xfrm>
            <a:off x="6499966" y="2238751"/>
            <a:ext cx="1966860" cy="1080000"/>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solidFill>
                <a:schemeClr val="tx2"/>
              </a:solidFill>
            </a:endParaRPr>
          </a:p>
        </p:txBody>
      </p:sp>
      <p:sp>
        <p:nvSpPr>
          <p:cNvPr id="15" name="Subtitle 2">
            <a:extLst>
              <a:ext uri="{FF2B5EF4-FFF2-40B4-BE49-F238E27FC236}">
                <a16:creationId xmlns:a16="http://schemas.microsoft.com/office/drawing/2014/main" id="{3D5824E3-7B9A-9560-FD65-38C0F63ECB25}"/>
              </a:ext>
            </a:extLst>
          </p:cNvPr>
          <p:cNvSpPr txBox="1">
            <a:spLocks/>
          </p:cNvSpPr>
          <p:nvPr/>
        </p:nvSpPr>
        <p:spPr>
          <a:xfrm>
            <a:off x="2721094" y="2706512"/>
            <a:ext cx="1641454" cy="186205"/>
          </a:xfrm>
          <a:prstGeom prst="rect">
            <a:avLst/>
          </a:prstGeom>
        </p:spPr>
        <p:txBody>
          <a:bodyPr vert="horz" wrap="square" lIns="34290" tIns="17145" rIns="34290" bIns="1714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en-US" sz="900" dirty="0">
                <a:latin typeface="Franklin Gothic Book" panose="020B0503020102020204" pitchFamily="34" charset="0"/>
                <a:ea typeface="Lato Light" panose="020F0502020204030203" pitchFamily="34" charset="0"/>
                <a:cs typeface="Mukta ExtraLight" panose="020B0000000000000000" pitchFamily="34" charset="77"/>
              </a:rPr>
              <a:t>-</a:t>
            </a:r>
          </a:p>
        </p:txBody>
      </p:sp>
      <p:sp>
        <p:nvSpPr>
          <p:cNvPr id="16" name="Subtitle 2">
            <a:extLst>
              <a:ext uri="{FF2B5EF4-FFF2-40B4-BE49-F238E27FC236}">
                <a16:creationId xmlns:a16="http://schemas.microsoft.com/office/drawing/2014/main" id="{983CC298-82E8-9A5B-69E2-566D9672DFED}"/>
              </a:ext>
            </a:extLst>
          </p:cNvPr>
          <p:cNvSpPr txBox="1">
            <a:spLocks/>
          </p:cNvSpPr>
          <p:nvPr/>
        </p:nvSpPr>
        <p:spPr>
          <a:xfrm>
            <a:off x="4687954" y="2706512"/>
            <a:ext cx="1641454" cy="186205"/>
          </a:xfrm>
          <a:prstGeom prst="rect">
            <a:avLst/>
          </a:prstGeom>
        </p:spPr>
        <p:txBody>
          <a:bodyPr vert="horz" wrap="square" lIns="34290" tIns="17145" rIns="34290" bIns="1714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en-US" sz="900" dirty="0">
                <a:latin typeface="Franklin Gothic Book" panose="020B0503020102020204" pitchFamily="34" charset="0"/>
                <a:ea typeface="Lato Light" panose="020F0502020204030203" pitchFamily="34" charset="0"/>
                <a:cs typeface="Mukta ExtraLight" panose="020B0000000000000000" pitchFamily="34" charset="77"/>
              </a:rPr>
              <a:t>-</a:t>
            </a:r>
          </a:p>
        </p:txBody>
      </p:sp>
      <p:sp>
        <p:nvSpPr>
          <p:cNvPr id="17" name="Subtitle 2">
            <a:extLst>
              <a:ext uri="{FF2B5EF4-FFF2-40B4-BE49-F238E27FC236}">
                <a16:creationId xmlns:a16="http://schemas.microsoft.com/office/drawing/2014/main" id="{509BE21D-E8F6-0115-7615-856E4E657D1C}"/>
              </a:ext>
            </a:extLst>
          </p:cNvPr>
          <p:cNvSpPr txBox="1">
            <a:spLocks/>
          </p:cNvSpPr>
          <p:nvPr/>
        </p:nvSpPr>
        <p:spPr>
          <a:xfrm>
            <a:off x="6654814" y="2706512"/>
            <a:ext cx="1641454" cy="186205"/>
          </a:xfrm>
          <a:prstGeom prst="rect">
            <a:avLst/>
          </a:prstGeom>
        </p:spPr>
        <p:txBody>
          <a:bodyPr vert="horz" wrap="square" lIns="34290" tIns="17145" rIns="34290" bIns="1714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en-US" sz="900" dirty="0">
                <a:latin typeface="Franklin Gothic Book" panose="020B0503020102020204" pitchFamily="34" charset="0"/>
                <a:ea typeface="Lato Light" panose="020F0502020204030203" pitchFamily="34" charset="0"/>
                <a:cs typeface="Mukta ExtraLight" panose="020B0000000000000000" pitchFamily="34" charset="77"/>
              </a:rPr>
              <a:t>-</a:t>
            </a:r>
          </a:p>
        </p:txBody>
      </p:sp>
      <p:sp>
        <p:nvSpPr>
          <p:cNvPr id="34" name="Freeform 33">
            <a:extLst>
              <a:ext uri="{FF2B5EF4-FFF2-40B4-BE49-F238E27FC236}">
                <a16:creationId xmlns:a16="http://schemas.microsoft.com/office/drawing/2014/main" id="{E6CE8D3D-8C42-7CF5-F303-0CB02C47A988}"/>
              </a:ext>
            </a:extLst>
          </p:cNvPr>
          <p:cNvSpPr/>
          <p:nvPr/>
        </p:nvSpPr>
        <p:spPr>
          <a:xfrm>
            <a:off x="669321" y="3336317"/>
            <a:ext cx="1889071" cy="1080000"/>
          </a:xfrm>
          <a:custGeom>
            <a:avLst/>
            <a:gdLst>
              <a:gd name="connsiteX0" fmla="*/ 0 w 4821609"/>
              <a:gd name="connsiteY0" fmla="*/ 0 h 1219448"/>
              <a:gd name="connsiteX1" fmla="*/ 4821609 w 4821609"/>
              <a:gd name="connsiteY1" fmla="*/ 0 h 1219448"/>
              <a:gd name="connsiteX2" fmla="*/ 4821609 w 4821609"/>
              <a:gd name="connsiteY2" fmla="*/ 1219448 h 1219448"/>
              <a:gd name="connsiteX3" fmla="*/ 0 w 4821609"/>
              <a:gd name="connsiteY3" fmla="*/ 1219448 h 1219448"/>
              <a:gd name="connsiteX4" fmla="*/ 633547 w 4821609"/>
              <a:gd name="connsiteY4" fmla="*/ 609725 h 1219448"/>
              <a:gd name="connsiteX5" fmla="*/ 0 w 4821609"/>
              <a:gd name="connsiteY5" fmla="*/ 1 h 1219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21609" h="1219448">
                <a:moveTo>
                  <a:pt x="0" y="0"/>
                </a:moveTo>
                <a:lnTo>
                  <a:pt x="4821609" y="0"/>
                </a:lnTo>
                <a:lnTo>
                  <a:pt x="4821609" y="1219448"/>
                </a:lnTo>
                <a:lnTo>
                  <a:pt x="0" y="1219448"/>
                </a:lnTo>
                <a:lnTo>
                  <a:pt x="633547" y="609725"/>
                </a:lnTo>
                <a:lnTo>
                  <a:pt x="0" y="1"/>
                </a:lnTo>
                <a:close/>
              </a:path>
            </a:pathLst>
          </a:custGeom>
          <a:solidFill>
            <a:srgbClr val="04AE9E"/>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36" name="Rectangle 35">
            <a:extLst>
              <a:ext uri="{FF2B5EF4-FFF2-40B4-BE49-F238E27FC236}">
                <a16:creationId xmlns:a16="http://schemas.microsoft.com/office/drawing/2014/main" id="{0F983A02-6C16-5B1C-DF06-6D36E81A71C0}"/>
              </a:ext>
            </a:extLst>
          </p:cNvPr>
          <p:cNvSpPr/>
          <p:nvPr/>
        </p:nvSpPr>
        <p:spPr>
          <a:xfrm>
            <a:off x="2566246" y="3336317"/>
            <a:ext cx="1966860" cy="1080000"/>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solidFill>
                <a:schemeClr val="tx2"/>
              </a:solidFill>
            </a:endParaRPr>
          </a:p>
        </p:txBody>
      </p:sp>
      <p:sp>
        <p:nvSpPr>
          <p:cNvPr id="37" name="Rectangle 36">
            <a:extLst>
              <a:ext uri="{FF2B5EF4-FFF2-40B4-BE49-F238E27FC236}">
                <a16:creationId xmlns:a16="http://schemas.microsoft.com/office/drawing/2014/main" id="{D1BC418E-E56E-88B7-606C-614EE8E2066D}"/>
              </a:ext>
            </a:extLst>
          </p:cNvPr>
          <p:cNvSpPr/>
          <p:nvPr/>
        </p:nvSpPr>
        <p:spPr>
          <a:xfrm>
            <a:off x="4533106" y="3336317"/>
            <a:ext cx="1966860" cy="1080000"/>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solidFill>
                <a:schemeClr val="tx2"/>
              </a:solidFill>
            </a:endParaRPr>
          </a:p>
        </p:txBody>
      </p:sp>
      <p:sp>
        <p:nvSpPr>
          <p:cNvPr id="38" name="Rectangle 37">
            <a:extLst>
              <a:ext uri="{FF2B5EF4-FFF2-40B4-BE49-F238E27FC236}">
                <a16:creationId xmlns:a16="http://schemas.microsoft.com/office/drawing/2014/main" id="{E71E4567-F001-2915-A7BA-CE4F1195D37B}"/>
              </a:ext>
            </a:extLst>
          </p:cNvPr>
          <p:cNvSpPr/>
          <p:nvPr/>
        </p:nvSpPr>
        <p:spPr>
          <a:xfrm>
            <a:off x="6499966" y="3336317"/>
            <a:ext cx="1966860" cy="1080000"/>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solidFill>
                <a:schemeClr val="tx2"/>
              </a:solidFill>
            </a:endParaRPr>
          </a:p>
        </p:txBody>
      </p:sp>
      <p:sp>
        <p:nvSpPr>
          <p:cNvPr id="39" name="Subtitle 2">
            <a:extLst>
              <a:ext uri="{FF2B5EF4-FFF2-40B4-BE49-F238E27FC236}">
                <a16:creationId xmlns:a16="http://schemas.microsoft.com/office/drawing/2014/main" id="{03ADF23A-C42D-9BA8-BE2C-E0E3589C9C79}"/>
              </a:ext>
            </a:extLst>
          </p:cNvPr>
          <p:cNvSpPr txBox="1">
            <a:spLocks/>
          </p:cNvSpPr>
          <p:nvPr/>
        </p:nvSpPr>
        <p:spPr>
          <a:xfrm>
            <a:off x="2721094" y="3636693"/>
            <a:ext cx="1641454" cy="520976"/>
          </a:xfrm>
          <a:prstGeom prst="rect">
            <a:avLst/>
          </a:prstGeom>
        </p:spPr>
        <p:txBody>
          <a:bodyPr vert="horz" wrap="square" lIns="34290" tIns="17145" rIns="34290" bIns="1714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en-US" sz="1050" dirty="0">
                <a:solidFill>
                  <a:schemeClr val="accent6"/>
                </a:solidFill>
                <a:latin typeface="Verdana" panose="020B0604030504040204" pitchFamily="34" charset="0"/>
                <a:ea typeface="Verdana" panose="020B0604030504040204" pitchFamily="34" charset="0"/>
                <a:cs typeface="Verdana" panose="020B0604030504040204" pitchFamily="34" charset="0"/>
              </a:rPr>
              <a:t>Most advantageous tender or the lowest price</a:t>
            </a:r>
          </a:p>
        </p:txBody>
      </p:sp>
      <p:sp>
        <p:nvSpPr>
          <p:cNvPr id="40" name="Subtitle 2">
            <a:extLst>
              <a:ext uri="{FF2B5EF4-FFF2-40B4-BE49-F238E27FC236}">
                <a16:creationId xmlns:a16="http://schemas.microsoft.com/office/drawing/2014/main" id="{495C5271-0C2D-4352-2203-34DBFD62EE8B}"/>
              </a:ext>
            </a:extLst>
          </p:cNvPr>
          <p:cNvSpPr txBox="1">
            <a:spLocks/>
          </p:cNvSpPr>
          <p:nvPr/>
        </p:nvSpPr>
        <p:spPr>
          <a:xfrm>
            <a:off x="4647879" y="3694037"/>
            <a:ext cx="1786329" cy="357342"/>
          </a:xfrm>
          <a:prstGeom prst="rect">
            <a:avLst/>
          </a:prstGeom>
        </p:spPr>
        <p:txBody>
          <a:bodyPr vert="horz" wrap="square" lIns="34290" tIns="17145" rIns="34290" bIns="1714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en-US" sz="1050" dirty="0">
                <a:solidFill>
                  <a:schemeClr val="accent6"/>
                </a:solidFill>
                <a:latin typeface="Verdana" panose="020B0604030504040204" pitchFamily="34" charset="0"/>
                <a:ea typeface="Verdana" panose="020B0604030504040204" pitchFamily="34" charset="0"/>
                <a:cs typeface="Verdana" panose="020B0604030504040204" pitchFamily="34" charset="0"/>
              </a:rPr>
              <a:t>Most economically advantageous tender </a:t>
            </a:r>
          </a:p>
        </p:txBody>
      </p:sp>
      <p:sp>
        <p:nvSpPr>
          <p:cNvPr id="41" name="Subtitle 2">
            <a:extLst>
              <a:ext uri="{FF2B5EF4-FFF2-40B4-BE49-F238E27FC236}">
                <a16:creationId xmlns:a16="http://schemas.microsoft.com/office/drawing/2014/main" id="{64B7FB98-B252-0102-90AD-02B11F374CD5}"/>
              </a:ext>
            </a:extLst>
          </p:cNvPr>
          <p:cNvSpPr txBox="1">
            <a:spLocks/>
          </p:cNvSpPr>
          <p:nvPr/>
        </p:nvSpPr>
        <p:spPr>
          <a:xfrm>
            <a:off x="6654814" y="3720049"/>
            <a:ext cx="1641454" cy="354264"/>
          </a:xfrm>
          <a:prstGeom prst="rect">
            <a:avLst/>
          </a:prstGeom>
        </p:spPr>
        <p:txBody>
          <a:bodyPr vert="horz" wrap="square" lIns="34290" tIns="17145" rIns="34290" bIns="1714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en-US" sz="1050" dirty="0">
                <a:solidFill>
                  <a:schemeClr val="accent6"/>
                </a:solidFill>
                <a:latin typeface="Verdana" panose="020B0604030504040204" pitchFamily="34" charset="0"/>
                <a:ea typeface="Verdana" panose="020B0604030504040204" pitchFamily="34" charset="0"/>
                <a:cs typeface="Verdana" panose="020B0604030504040204" pitchFamily="34" charset="0"/>
              </a:rPr>
              <a:t>Most advantageous tender </a:t>
            </a:r>
          </a:p>
        </p:txBody>
      </p:sp>
      <p:sp>
        <p:nvSpPr>
          <p:cNvPr id="42" name="Freeform 41">
            <a:extLst>
              <a:ext uri="{FF2B5EF4-FFF2-40B4-BE49-F238E27FC236}">
                <a16:creationId xmlns:a16="http://schemas.microsoft.com/office/drawing/2014/main" id="{E8C882A3-B854-AF67-C286-1EC273777C85}"/>
              </a:ext>
            </a:extLst>
          </p:cNvPr>
          <p:cNvSpPr/>
          <p:nvPr/>
        </p:nvSpPr>
        <p:spPr>
          <a:xfrm>
            <a:off x="669321" y="4441468"/>
            <a:ext cx="1889071" cy="1080000"/>
          </a:xfrm>
          <a:custGeom>
            <a:avLst/>
            <a:gdLst>
              <a:gd name="connsiteX0" fmla="*/ 0 w 4821609"/>
              <a:gd name="connsiteY0" fmla="*/ 0 h 1219448"/>
              <a:gd name="connsiteX1" fmla="*/ 4821609 w 4821609"/>
              <a:gd name="connsiteY1" fmla="*/ 0 h 1219448"/>
              <a:gd name="connsiteX2" fmla="*/ 4821609 w 4821609"/>
              <a:gd name="connsiteY2" fmla="*/ 1219448 h 1219448"/>
              <a:gd name="connsiteX3" fmla="*/ 1 w 4821609"/>
              <a:gd name="connsiteY3" fmla="*/ 1219448 h 1219448"/>
              <a:gd name="connsiteX4" fmla="*/ 633547 w 4821609"/>
              <a:gd name="connsiteY4" fmla="*/ 609725 h 1219448"/>
              <a:gd name="connsiteX5" fmla="*/ 0 w 4821609"/>
              <a:gd name="connsiteY5" fmla="*/ 1 h 1219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21609" h="1219448">
                <a:moveTo>
                  <a:pt x="0" y="0"/>
                </a:moveTo>
                <a:lnTo>
                  <a:pt x="4821609" y="0"/>
                </a:lnTo>
                <a:lnTo>
                  <a:pt x="4821609" y="1219448"/>
                </a:lnTo>
                <a:lnTo>
                  <a:pt x="1" y="1219448"/>
                </a:lnTo>
                <a:lnTo>
                  <a:pt x="633547" y="609725"/>
                </a:lnTo>
                <a:lnTo>
                  <a:pt x="0" y="1"/>
                </a:lnTo>
                <a:close/>
              </a:path>
            </a:pathLst>
          </a:custGeom>
          <a:solidFill>
            <a:srgbClr val="D7770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43" name="TextBox 42">
            <a:extLst>
              <a:ext uri="{FF2B5EF4-FFF2-40B4-BE49-F238E27FC236}">
                <a16:creationId xmlns:a16="http://schemas.microsoft.com/office/drawing/2014/main" id="{E9125F8C-BD09-9FC2-78D9-B11EAA79CBEA}"/>
              </a:ext>
            </a:extLst>
          </p:cNvPr>
          <p:cNvSpPr txBox="1"/>
          <p:nvPr/>
        </p:nvSpPr>
        <p:spPr>
          <a:xfrm>
            <a:off x="987494" y="4849650"/>
            <a:ext cx="1478290" cy="276999"/>
          </a:xfrm>
          <a:prstGeom prst="rect">
            <a:avLst/>
          </a:prstGeom>
          <a:noFill/>
        </p:spPr>
        <p:txBody>
          <a:bodyPr wrap="none" rtlCol="0" anchor="ctr" anchorCtr="0">
            <a:spAutoFit/>
          </a:bodyPr>
          <a:lstStyle/>
          <a:p>
            <a:pPr algn="ctr"/>
            <a:r>
              <a:rPr lang="en-US" sz="1200" b="1" dirty="0">
                <a:solidFill>
                  <a:schemeClr val="bg1"/>
                </a:solidFill>
                <a:latin typeface="Verdana" panose="020B0604030504040204" pitchFamily="34" charset="0"/>
                <a:ea typeface="Verdana" panose="020B0604030504040204" pitchFamily="34" charset="0"/>
                <a:cs typeface="Verdana" panose="020B0604030504040204" pitchFamily="34" charset="0"/>
              </a:rPr>
              <a:t>E-procurement</a:t>
            </a:r>
          </a:p>
        </p:txBody>
      </p:sp>
      <p:sp>
        <p:nvSpPr>
          <p:cNvPr id="44" name="Rectangle 43">
            <a:extLst>
              <a:ext uri="{FF2B5EF4-FFF2-40B4-BE49-F238E27FC236}">
                <a16:creationId xmlns:a16="http://schemas.microsoft.com/office/drawing/2014/main" id="{DE421539-55DA-A440-1BBC-965C5D6B3B61}"/>
              </a:ext>
            </a:extLst>
          </p:cNvPr>
          <p:cNvSpPr/>
          <p:nvPr/>
        </p:nvSpPr>
        <p:spPr>
          <a:xfrm>
            <a:off x="2558390" y="4441468"/>
            <a:ext cx="1966860" cy="1080000"/>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solidFill>
                <a:schemeClr val="tx2"/>
              </a:solidFill>
            </a:endParaRPr>
          </a:p>
        </p:txBody>
      </p:sp>
      <p:sp>
        <p:nvSpPr>
          <p:cNvPr id="45" name="Rectangle 44">
            <a:extLst>
              <a:ext uri="{FF2B5EF4-FFF2-40B4-BE49-F238E27FC236}">
                <a16:creationId xmlns:a16="http://schemas.microsoft.com/office/drawing/2014/main" id="{A48E9014-DB9B-B8B9-3292-41BC5420D87B}"/>
              </a:ext>
            </a:extLst>
          </p:cNvPr>
          <p:cNvSpPr/>
          <p:nvPr/>
        </p:nvSpPr>
        <p:spPr>
          <a:xfrm>
            <a:off x="4533106" y="4441468"/>
            <a:ext cx="1966860" cy="1080000"/>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solidFill>
                <a:schemeClr val="tx2"/>
              </a:solidFill>
            </a:endParaRPr>
          </a:p>
        </p:txBody>
      </p:sp>
      <p:sp>
        <p:nvSpPr>
          <p:cNvPr id="46" name="Rectangle 45">
            <a:extLst>
              <a:ext uri="{FF2B5EF4-FFF2-40B4-BE49-F238E27FC236}">
                <a16:creationId xmlns:a16="http://schemas.microsoft.com/office/drawing/2014/main" id="{3362231F-D801-3505-1E0F-1FB4F230D525}"/>
              </a:ext>
            </a:extLst>
          </p:cNvPr>
          <p:cNvSpPr/>
          <p:nvPr/>
        </p:nvSpPr>
        <p:spPr>
          <a:xfrm>
            <a:off x="6507821" y="4435520"/>
            <a:ext cx="1966860" cy="1080000"/>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solidFill>
                <a:schemeClr val="tx2"/>
              </a:solidFill>
            </a:endParaRPr>
          </a:p>
        </p:txBody>
      </p:sp>
      <p:sp>
        <p:nvSpPr>
          <p:cNvPr id="47" name="Subtitle 2">
            <a:extLst>
              <a:ext uri="{FF2B5EF4-FFF2-40B4-BE49-F238E27FC236}">
                <a16:creationId xmlns:a16="http://schemas.microsoft.com/office/drawing/2014/main" id="{07F5B910-F28F-ABF5-5885-1E7BF1456E73}"/>
              </a:ext>
            </a:extLst>
          </p:cNvPr>
          <p:cNvSpPr txBox="1">
            <a:spLocks/>
          </p:cNvSpPr>
          <p:nvPr/>
        </p:nvSpPr>
        <p:spPr>
          <a:xfrm>
            <a:off x="2713239" y="4907104"/>
            <a:ext cx="1641454" cy="190630"/>
          </a:xfrm>
          <a:prstGeom prst="rect">
            <a:avLst/>
          </a:prstGeom>
        </p:spPr>
        <p:txBody>
          <a:bodyPr vert="horz" wrap="square" lIns="34290" tIns="17145" rIns="34290" bIns="1714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en-US" sz="1050" dirty="0">
                <a:solidFill>
                  <a:schemeClr val="accent6"/>
                </a:solidFill>
                <a:latin typeface="Verdana" panose="020B0604030504040204" pitchFamily="34" charset="0"/>
                <a:ea typeface="Verdana" panose="020B0604030504040204" pitchFamily="34" charset="0"/>
                <a:cs typeface="Verdana" panose="020B0604030504040204" pitchFamily="34" charset="0"/>
              </a:rPr>
              <a:t>Encouraged</a:t>
            </a:r>
          </a:p>
        </p:txBody>
      </p:sp>
      <p:sp>
        <p:nvSpPr>
          <p:cNvPr id="48" name="Subtitle 2">
            <a:extLst>
              <a:ext uri="{FF2B5EF4-FFF2-40B4-BE49-F238E27FC236}">
                <a16:creationId xmlns:a16="http://schemas.microsoft.com/office/drawing/2014/main" id="{7AB9A916-A387-A011-2D92-D0D2F6E4D417}"/>
              </a:ext>
            </a:extLst>
          </p:cNvPr>
          <p:cNvSpPr txBox="1">
            <a:spLocks/>
          </p:cNvSpPr>
          <p:nvPr/>
        </p:nvSpPr>
        <p:spPr>
          <a:xfrm>
            <a:off x="4713196" y="4875958"/>
            <a:ext cx="1641454" cy="211020"/>
          </a:xfrm>
          <a:prstGeom prst="rect">
            <a:avLst/>
          </a:prstGeom>
        </p:spPr>
        <p:txBody>
          <a:bodyPr vert="horz" wrap="square" lIns="34290" tIns="17145" rIns="34290" bIns="1714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1050" dirty="0">
                <a:solidFill>
                  <a:schemeClr val="accent6"/>
                </a:solidFill>
                <a:latin typeface="Verdana" panose="020B0604030504040204" pitchFamily="34" charset="0"/>
                <a:ea typeface="Verdana" panose="020B0604030504040204" pitchFamily="34" charset="0"/>
                <a:cs typeface="Verdana" panose="020B0604030504040204" pitchFamily="34" charset="0"/>
              </a:rPr>
              <a:t>Adopted</a:t>
            </a:r>
          </a:p>
        </p:txBody>
      </p:sp>
      <p:sp>
        <p:nvSpPr>
          <p:cNvPr id="49" name="Subtitle 2">
            <a:extLst>
              <a:ext uri="{FF2B5EF4-FFF2-40B4-BE49-F238E27FC236}">
                <a16:creationId xmlns:a16="http://schemas.microsoft.com/office/drawing/2014/main" id="{B995AED3-9AE3-5C5F-D16F-AA4363B12727}"/>
              </a:ext>
            </a:extLst>
          </p:cNvPr>
          <p:cNvSpPr txBox="1">
            <a:spLocks/>
          </p:cNvSpPr>
          <p:nvPr/>
        </p:nvSpPr>
        <p:spPr>
          <a:xfrm>
            <a:off x="6662670" y="4901157"/>
            <a:ext cx="1641454" cy="190630"/>
          </a:xfrm>
          <a:prstGeom prst="rect">
            <a:avLst/>
          </a:prstGeom>
        </p:spPr>
        <p:txBody>
          <a:bodyPr vert="horz" wrap="square" lIns="34290" tIns="17145" rIns="34290" bIns="1714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en-US" sz="1050" dirty="0">
                <a:solidFill>
                  <a:schemeClr val="accent6"/>
                </a:solidFill>
                <a:latin typeface="Verdana" panose="020B0604030504040204" pitchFamily="34" charset="0"/>
                <a:ea typeface="Verdana" panose="020B0604030504040204" pitchFamily="34" charset="0"/>
                <a:cs typeface="Verdana" panose="020B0604030504040204" pitchFamily="34" charset="0"/>
              </a:rPr>
              <a:t>Technologically neutral</a:t>
            </a:r>
          </a:p>
        </p:txBody>
      </p:sp>
      <p:sp>
        <p:nvSpPr>
          <p:cNvPr id="11" name="TextBox 10">
            <a:extLst>
              <a:ext uri="{FF2B5EF4-FFF2-40B4-BE49-F238E27FC236}">
                <a16:creationId xmlns:a16="http://schemas.microsoft.com/office/drawing/2014/main" id="{3FE69DFA-B703-D1E0-9E06-26734984CB01}"/>
              </a:ext>
            </a:extLst>
          </p:cNvPr>
          <p:cNvSpPr txBox="1"/>
          <p:nvPr/>
        </p:nvSpPr>
        <p:spPr>
          <a:xfrm>
            <a:off x="862760" y="3741610"/>
            <a:ext cx="1700423" cy="276999"/>
          </a:xfrm>
          <a:prstGeom prst="rect">
            <a:avLst/>
          </a:prstGeom>
          <a:noFill/>
        </p:spPr>
        <p:txBody>
          <a:bodyPr wrap="square" rtlCol="0" anchor="ctr" anchorCtr="0">
            <a:spAutoFit/>
          </a:bodyPr>
          <a:lstStyle/>
          <a:p>
            <a:pPr algn="ctr"/>
            <a:r>
              <a:rPr lang="en-US" sz="1200" b="1" dirty="0">
                <a:solidFill>
                  <a:schemeClr val="bg1"/>
                </a:solidFill>
                <a:latin typeface="Verdana" panose="020B0604030504040204" pitchFamily="34" charset="0"/>
                <a:ea typeface="Verdana" panose="020B0604030504040204" pitchFamily="34" charset="0"/>
                <a:cs typeface="Verdana" panose="020B0604030504040204" pitchFamily="34" charset="0"/>
              </a:rPr>
              <a:t>Award criteria</a:t>
            </a:r>
          </a:p>
        </p:txBody>
      </p:sp>
      <p:sp>
        <p:nvSpPr>
          <p:cNvPr id="6" name="TextBox 5">
            <a:extLst>
              <a:ext uri="{FF2B5EF4-FFF2-40B4-BE49-F238E27FC236}">
                <a16:creationId xmlns:a16="http://schemas.microsoft.com/office/drawing/2014/main" id="{BF2B102E-E192-E8F1-147B-30FEAAB9A05B}"/>
              </a:ext>
            </a:extLst>
          </p:cNvPr>
          <p:cNvSpPr txBox="1"/>
          <p:nvPr/>
        </p:nvSpPr>
        <p:spPr>
          <a:xfrm>
            <a:off x="867112" y="2490633"/>
            <a:ext cx="1700423" cy="646331"/>
          </a:xfrm>
          <a:prstGeom prst="rect">
            <a:avLst/>
          </a:prstGeom>
          <a:noFill/>
        </p:spPr>
        <p:txBody>
          <a:bodyPr wrap="square" rtlCol="0" anchor="ctr" anchorCtr="0">
            <a:spAutoFit/>
          </a:bodyPr>
          <a:lstStyle/>
          <a:p>
            <a:pPr algn="ctr"/>
            <a:r>
              <a:rPr lang="en-US" sz="1200" b="1" dirty="0">
                <a:solidFill>
                  <a:schemeClr val="bg1"/>
                </a:solidFill>
                <a:latin typeface="Verdana" panose="020B0604030504040204" pitchFamily="34" charset="0"/>
                <a:ea typeface="Verdana" panose="020B0604030504040204" pitchFamily="34" charset="0"/>
                <a:cs typeface="Verdana" panose="020B0604030504040204" pitchFamily="34" charset="0"/>
              </a:rPr>
              <a:t>Time-period for submitting tender</a:t>
            </a:r>
          </a:p>
        </p:txBody>
      </p:sp>
      <p:sp>
        <p:nvSpPr>
          <p:cNvPr id="18" name="Subtitle 2">
            <a:extLst>
              <a:ext uri="{FF2B5EF4-FFF2-40B4-BE49-F238E27FC236}">
                <a16:creationId xmlns:a16="http://schemas.microsoft.com/office/drawing/2014/main" id="{338C72FE-F69A-B9E6-A148-0EF2A6BCEEBC}"/>
              </a:ext>
            </a:extLst>
          </p:cNvPr>
          <p:cNvSpPr txBox="1">
            <a:spLocks/>
          </p:cNvSpPr>
          <p:nvPr/>
        </p:nvSpPr>
        <p:spPr>
          <a:xfrm>
            <a:off x="2713239" y="2635639"/>
            <a:ext cx="1641454" cy="357342"/>
          </a:xfrm>
          <a:prstGeom prst="rect">
            <a:avLst/>
          </a:prstGeom>
        </p:spPr>
        <p:txBody>
          <a:bodyPr vert="horz" wrap="square" lIns="34290" tIns="17145" rIns="34290" bIns="1714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en-US" sz="1050" dirty="0">
                <a:solidFill>
                  <a:schemeClr val="accent6"/>
                </a:solidFill>
                <a:latin typeface="Verdana" panose="020B0604030504040204" pitchFamily="34" charset="0"/>
                <a:ea typeface="Verdana" panose="020B0604030504040204" pitchFamily="34" charset="0"/>
                <a:cs typeface="Verdana" panose="020B0604030504040204" pitchFamily="34" charset="0"/>
              </a:rPr>
              <a:t>At least 35 days for a tender published online</a:t>
            </a:r>
          </a:p>
        </p:txBody>
      </p:sp>
      <p:sp>
        <p:nvSpPr>
          <p:cNvPr id="19" name="Subtitle 2">
            <a:extLst>
              <a:ext uri="{FF2B5EF4-FFF2-40B4-BE49-F238E27FC236}">
                <a16:creationId xmlns:a16="http://schemas.microsoft.com/office/drawing/2014/main" id="{B2E10F74-399A-8BA1-B821-58460CE6B47B}"/>
              </a:ext>
            </a:extLst>
          </p:cNvPr>
          <p:cNvSpPr txBox="1">
            <a:spLocks/>
          </p:cNvSpPr>
          <p:nvPr/>
        </p:nvSpPr>
        <p:spPr>
          <a:xfrm>
            <a:off x="4680099" y="2718994"/>
            <a:ext cx="1641454" cy="190630"/>
          </a:xfrm>
          <a:prstGeom prst="rect">
            <a:avLst/>
          </a:prstGeom>
        </p:spPr>
        <p:txBody>
          <a:bodyPr vert="horz" wrap="square" lIns="34290" tIns="17145" rIns="34290" bIns="1714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en-US" sz="1050" dirty="0">
                <a:solidFill>
                  <a:schemeClr val="accent6"/>
                </a:solidFill>
                <a:latin typeface="Verdana" panose="020B0604030504040204" pitchFamily="34" charset="0"/>
                <a:ea typeface="Verdana" panose="020B0604030504040204" pitchFamily="34" charset="0"/>
                <a:cs typeface="Verdana" panose="020B0604030504040204" pitchFamily="34" charset="0"/>
              </a:rPr>
              <a:t>Minimum 35 days</a:t>
            </a:r>
          </a:p>
        </p:txBody>
      </p:sp>
      <p:sp>
        <p:nvSpPr>
          <p:cNvPr id="20" name="Subtitle 2">
            <a:extLst>
              <a:ext uri="{FF2B5EF4-FFF2-40B4-BE49-F238E27FC236}">
                <a16:creationId xmlns:a16="http://schemas.microsoft.com/office/drawing/2014/main" id="{3BD2C9A3-E5EE-507B-7297-A45136E6A0AA}"/>
              </a:ext>
            </a:extLst>
          </p:cNvPr>
          <p:cNvSpPr txBox="1">
            <a:spLocks/>
          </p:cNvSpPr>
          <p:nvPr/>
        </p:nvSpPr>
        <p:spPr>
          <a:xfrm>
            <a:off x="6646959" y="2718994"/>
            <a:ext cx="1641454" cy="190630"/>
          </a:xfrm>
          <a:prstGeom prst="rect">
            <a:avLst/>
          </a:prstGeom>
        </p:spPr>
        <p:txBody>
          <a:bodyPr vert="horz" wrap="square" lIns="34290" tIns="17145" rIns="34290" bIns="1714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en-US" sz="1050" dirty="0">
                <a:solidFill>
                  <a:schemeClr val="accent6"/>
                </a:solidFill>
                <a:latin typeface="Verdana" panose="020B0604030504040204" pitchFamily="34" charset="0"/>
                <a:ea typeface="Verdana" panose="020B0604030504040204" pitchFamily="34" charset="0"/>
                <a:cs typeface="Verdana" panose="020B0604030504040204" pitchFamily="34" charset="0"/>
              </a:rPr>
              <a:t>Not defined</a:t>
            </a:r>
          </a:p>
        </p:txBody>
      </p:sp>
      <p:sp>
        <p:nvSpPr>
          <p:cNvPr id="50" name="Slide Number Placeholder 3">
            <a:extLst>
              <a:ext uri="{FF2B5EF4-FFF2-40B4-BE49-F238E27FC236}">
                <a16:creationId xmlns:a16="http://schemas.microsoft.com/office/drawing/2014/main" id="{236E36EF-F59B-BEDF-2404-ACF9E8F46AFF}"/>
              </a:ext>
            </a:extLst>
          </p:cNvPr>
          <p:cNvSpPr>
            <a:spLocks noGrp="1"/>
          </p:cNvSpPr>
          <p:nvPr>
            <p:ph type="sldNum" sz="quarter" idx="4"/>
          </p:nvPr>
        </p:nvSpPr>
        <p:spPr bwMode="auto">
          <a:xfrm>
            <a:off x="7020272" y="6328792"/>
            <a:ext cx="1905000" cy="26856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r"/>
            <a:fld id="{DBF83888-0393-384C-BE41-124E01F82BAC}" type="slidenum">
              <a:rPr lang="en-US" altLang="en-US" sz="1100" b="0">
                <a:solidFill>
                  <a:schemeClr val="bg1"/>
                </a:solidFill>
                <a:latin typeface="Verdana" panose="020B0604030504040204" pitchFamily="34" charset="0"/>
              </a:rPr>
              <a:pPr algn="r"/>
              <a:t>11</a:t>
            </a:fld>
            <a:endParaRPr lang="en-US" altLang="en-US" sz="1100" b="0" dirty="0">
              <a:solidFill>
                <a:schemeClr val="bg1"/>
              </a:solidFill>
              <a:latin typeface="Verdana" panose="020B0604030504040204" pitchFamily="34" charset="0"/>
            </a:endParaRPr>
          </a:p>
        </p:txBody>
      </p:sp>
      <p:sp>
        <p:nvSpPr>
          <p:cNvPr id="51" name="Title 1">
            <a:extLst>
              <a:ext uri="{FF2B5EF4-FFF2-40B4-BE49-F238E27FC236}">
                <a16:creationId xmlns:a16="http://schemas.microsoft.com/office/drawing/2014/main" id="{355BB647-B262-8735-0D09-FD1FF882DADF}"/>
              </a:ext>
            </a:extLst>
          </p:cNvPr>
          <p:cNvSpPr txBox="1">
            <a:spLocks/>
          </p:cNvSpPr>
          <p:nvPr/>
        </p:nvSpPr>
        <p:spPr>
          <a:xfrm>
            <a:off x="306388" y="331144"/>
            <a:ext cx="8718740" cy="506002"/>
          </a:xfrm>
          <a:prstGeom prst="rect">
            <a:avLst/>
          </a:prstGeom>
        </p:spPr>
        <p:txBody>
          <a:bodyPr/>
          <a:lstStyle>
            <a:lvl1pPr algn="l" rtl="0" eaLnBrk="0" fontAlgn="base" hangingPunct="0">
              <a:spcBef>
                <a:spcPct val="0"/>
              </a:spcBef>
              <a:spcAft>
                <a:spcPct val="0"/>
              </a:spcAft>
              <a:defRPr sz="2100" b="0" i="0" kern="1200">
                <a:solidFill>
                  <a:schemeClr val="accent1"/>
                </a:solidFill>
                <a:latin typeface="Bodoni MT" panose="02070603080606020203" pitchFamily="18" charset="0"/>
                <a:ea typeface="ＭＳ Ｐゴシック" charset="0"/>
                <a:cs typeface="Bodoni MT" panose="02070603080606020203" pitchFamily="18" charset="0"/>
              </a:defRPr>
            </a:lvl1pPr>
            <a:lvl2pPr algn="l" rtl="0" eaLnBrk="0" fontAlgn="base" hangingPunct="0">
              <a:spcBef>
                <a:spcPct val="0"/>
              </a:spcBef>
              <a:spcAft>
                <a:spcPct val="0"/>
              </a:spcAft>
              <a:defRPr sz="2100">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2100">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2100">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2100">
                <a:solidFill>
                  <a:schemeClr val="bg1"/>
                </a:solidFill>
                <a:latin typeface="Arial" charset="0"/>
                <a:ea typeface="ＭＳ Ｐゴシック" charset="0"/>
                <a:cs typeface="Arial" charset="0"/>
              </a:defRPr>
            </a:lvl5pPr>
            <a:lvl6pPr marL="342900" algn="l" rtl="0" fontAlgn="base">
              <a:spcBef>
                <a:spcPct val="0"/>
              </a:spcBef>
              <a:spcAft>
                <a:spcPct val="0"/>
              </a:spcAft>
              <a:defRPr sz="2100">
                <a:solidFill>
                  <a:schemeClr val="bg1"/>
                </a:solidFill>
                <a:latin typeface="Arial" charset="0"/>
                <a:cs typeface="Arial" charset="0"/>
              </a:defRPr>
            </a:lvl6pPr>
            <a:lvl7pPr marL="685800" algn="l" rtl="0" fontAlgn="base">
              <a:spcBef>
                <a:spcPct val="0"/>
              </a:spcBef>
              <a:spcAft>
                <a:spcPct val="0"/>
              </a:spcAft>
              <a:defRPr sz="2100">
                <a:solidFill>
                  <a:schemeClr val="bg1"/>
                </a:solidFill>
                <a:latin typeface="Arial" charset="0"/>
                <a:cs typeface="Arial" charset="0"/>
              </a:defRPr>
            </a:lvl7pPr>
            <a:lvl8pPr marL="1028700" algn="l" rtl="0" fontAlgn="base">
              <a:spcBef>
                <a:spcPct val="0"/>
              </a:spcBef>
              <a:spcAft>
                <a:spcPct val="0"/>
              </a:spcAft>
              <a:defRPr sz="2100">
                <a:solidFill>
                  <a:schemeClr val="bg1"/>
                </a:solidFill>
                <a:latin typeface="Arial" charset="0"/>
                <a:cs typeface="Arial" charset="0"/>
              </a:defRPr>
            </a:lvl8pPr>
            <a:lvl9pPr marL="1371600" algn="l" rtl="0" fontAlgn="base">
              <a:spcBef>
                <a:spcPct val="0"/>
              </a:spcBef>
              <a:spcAft>
                <a:spcPct val="0"/>
              </a:spcAft>
              <a:defRPr sz="2100">
                <a:solidFill>
                  <a:schemeClr val="bg1"/>
                </a:solidFill>
                <a:latin typeface="Arial" charset="0"/>
                <a:cs typeface="Arial" charset="0"/>
              </a:defRPr>
            </a:lvl9pPr>
          </a:lstStyle>
          <a:p>
            <a:r>
              <a:rPr lang="en-GB" sz="2400" dirty="0">
                <a:solidFill>
                  <a:srgbClr val="004B93"/>
                </a:solidFill>
                <a:latin typeface="Verdana" panose="020B0604030504040204" pitchFamily="34" charset="0"/>
                <a:ea typeface="Verdana" panose="020B0604030504040204" pitchFamily="34" charset="0"/>
                <a:cs typeface="Verdana" panose="020B0604030504040204" pitchFamily="34" charset="0"/>
              </a:rPr>
              <a:t>09. Compatibility with the EU PP Directives and the ML: </a:t>
            </a:r>
            <a:r>
              <a:rPr lang="en-GB" sz="2400" b="1" dirty="0">
                <a:solidFill>
                  <a:srgbClr val="004B93"/>
                </a:solidFill>
                <a:latin typeface="Verdana" panose="020B0604030504040204" pitchFamily="34" charset="0"/>
                <a:ea typeface="Verdana" panose="020B0604030504040204" pitchFamily="34" charset="0"/>
                <a:cs typeface="Verdana" panose="020B0604030504040204" pitchFamily="34" charset="0"/>
              </a:rPr>
              <a:t>time-periods, information and e-procurement</a:t>
            </a:r>
          </a:p>
        </p:txBody>
      </p:sp>
      <p:sp>
        <p:nvSpPr>
          <p:cNvPr id="52" name="TextBox 51">
            <a:extLst>
              <a:ext uri="{FF2B5EF4-FFF2-40B4-BE49-F238E27FC236}">
                <a16:creationId xmlns:a16="http://schemas.microsoft.com/office/drawing/2014/main" id="{D16E9A67-F739-088B-129A-E7D9EFCC691D}"/>
              </a:ext>
            </a:extLst>
          </p:cNvPr>
          <p:cNvSpPr txBox="1"/>
          <p:nvPr/>
        </p:nvSpPr>
        <p:spPr>
          <a:xfrm>
            <a:off x="3278608" y="1844052"/>
            <a:ext cx="542136" cy="276999"/>
          </a:xfrm>
          <a:prstGeom prst="rect">
            <a:avLst/>
          </a:prstGeom>
          <a:noFill/>
        </p:spPr>
        <p:txBody>
          <a:bodyPr wrap="none" rtlCol="0" anchor="b" anchorCtr="0">
            <a:spAutoFit/>
          </a:bodyPr>
          <a:lstStyle/>
          <a:p>
            <a:pPr algn="ctr"/>
            <a:r>
              <a:rPr lang="en-US" sz="1200" b="1" dirty="0">
                <a:solidFill>
                  <a:srgbClr val="004B93"/>
                </a:solidFill>
                <a:latin typeface="Verdana" panose="020B0604030504040204" pitchFamily="34" charset="0"/>
                <a:ea typeface="Verdana" panose="020B0604030504040204" pitchFamily="34" charset="0"/>
                <a:cs typeface="Verdana" panose="020B0604030504040204" pitchFamily="34" charset="0"/>
              </a:rPr>
              <a:t>GPA</a:t>
            </a:r>
          </a:p>
        </p:txBody>
      </p:sp>
      <p:sp>
        <p:nvSpPr>
          <p:cNvPr id="53" name="TextBox 52">
            <a:extLst>
              <a:ext uri="{FF2B5EF4-FFF2-40B4-BE49-F238E27FC236}">
                <a16:creationId xmlns:a16="http://schemas.microsoft.com/office/drawing/2014/main" id="{442EB967-6B3B-AF9C-8D20-4492787CBD2E}"/>
              </a:ext>
            </a:extLst>
          </p:cNvPr>
          <p:cNvSpPr txBox="1"/>
          <p:nvPr/>
        </p:nvSpPr>
        <p:spPr>
          <a:xfrm>
            <a:off x="4465611" y="1844052"/>
            <a:ext cx="2101858" cy="276999"/>
          </a:xfrm>
          <a:prstGeom prst="rect">
            <a:avLst/>
          </a:prstGeom>
          <a:noFill/>
        </p:spPr>
        <p:txBody>
          <a:bodyPr wrap="none" rtlCol="0" anchor="b" anchorCtr="0">
            <a:spAutoFit/>
          </a:bodyPr>
          <a:lstStyle/>
          <a:p>
            <a:pPr algn="ctr"/>
            <a:r>
              <a:rPr lang="en-US" sz="1200" b="1" dirty="0">
                <a:solidFill>
                  <a:srgbClr val="004B93"/>
                </a:solidFill>
                <a:latin typeface="Verdana" panose="020B0604030504040204" pitchFamily="34" charset="0"/>
                <a:ea typeface="Verdana" panose="020B0604030504040204" pitchFamily="34" charset="0"/>
                <a:cs typeface="Verdana" panose="020B0604030504040204" pitchFamily="34" charset="0"/>
              </a:rPr>
              <a:t>EU 2014 PP Directives</a:t>
            </a:r>
          </a:p>
        </p:txBody>
      </p:sp>
      <p:sp>
        <p:nvSpPr>
          <p:cNvPr id="54" name="TextBox 53">
            <a:extLst>
              <a:ext uri="{FF2B5EF4-FFF2-40B4-BE49-F238E27FC236}">
                <a16:creationId xmlns:a16="http://schemas.microsoft.com/office/drawing/2014/main" id="{9B2AB4EA-5621-3BDC-B1B7-36DB0DE36570}"/>
              </a:ext>
            </a:extLst>
          </p:cNvPr>
          <p:cNvSpPr txBox="1"/>
          <p:nvPr/>
        </p:nvSpPr>
        <p:spPr>
          <a:xfrm>
            <a:off x="6797150" y="1844052"/>
            <a:ext cx="1372492" cy="276999"/>
          </a:xfrm>
          <a:prstGeom prst="rect">
            <a:avLst/>
          </a:prstGeom>
          <a:noFill/>
        </p:spPr>
        <p:txBody>
          <a:bodyPr wrap="none" rtlCol="0" anchor="b" anchorCtr="0">
            <a:spAutoFit/>
          </a:bodyPr>
          <a:lstStyle/>
          <a:p>
            <a:pPr algn="ctr"/>
            <a:r>
              <a:rPr lang="en-US" sz="1200" b="1" dirty="0">
                <a:solidFill>
                  <a:srgbClr val="004B93"/>
                </a:solidFill>
                <a:latin typeface="Verdana" panose="020B0604030504040204" pitchFamily="34" charset="0"/>
                <a:ea typeface="Verdana" panose="020B0604030504040204" pitchFamily="34" charset="0"/>
                <a:cs typeface="Verdana" panose="020B0604030504040204" pitchFamily="34" charset="0"/>
              </a:rPr>
              <a:t>UNCITRAL ML</a:t>
            </a:r>
          </a:p>
        </p:txBody>
      </p:sp>
    </p:spTree>
    <p:extLst>
      <p:ext uri="{BB962C8B-B14F-4D97-AF65-F5344CB8AC3E}">
        <p14:creationId xmlns:p14="http://schemas.microsoft.com/office/powerpoint/2010/main" val="40813102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4FC112D-09D7-8CE8-A6AE-2DA4015315EC}"/>
              </a:ext>
            </a:extLst>
          </p:cNvPr>
          <p:cNvSpPr txBox="1">
            <a:spLocks/>
          </p:cNvSpPr>
          <p:nvPr/>
        </p:nvSpPr>
        <p:spPr bwMode="auto">
          <a:xfrm>
            <a:off x="7020272" y="6328792"/>
            <a:ext cx="1905000" cy="26856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pl-PL"/>
            </a:defPPr>
            <a:lvl1pPr marL="0" algn="l" defTabSz="914400" rtl="0" eaLnBrk="1" latinLnBrk="0" hangingPunct="1">
              <a:defRPr sz="2400" b="1" kern="1200">
                <a:solidFill>
                  <a:schemeClr val="tx1"/>
                </a:solidFill>
                <a:latin typeface="Times New Roman" panose="02020603050405020304" pitchFamily="18" charset="0"/>
                <a:ea typeface="+mn-ea"/>
                <a:cs typeface="+mn-cs"/>
              </a:defRPr>
            </a:lvl1pPr>
            <a:lvl2pPr marL="742950" indent="-285750" algn="l" defTabSz="914400" rtl="0" eaLnBrk="1" latinLnBrk="0" hangingPunct="1">
              <a:defRPr sz="2400" b="1" kern="1200">
                <a:solidFill>
                  <a:schemeClr val="tx1"/>
                </a:solidFill>
                <a:latin typeface="Times New Roman" panose="02020603050405020304" pitchFamily="18" charset="0"/>
                <a:ea typeface="+mn-ea"/>
                <a:cs typeface="+mn-cs"/>
              </a:defRPr>
            </a:lvl2pPr>
            <a:lvl3pPr marL="1143000" indent="-228600" algn="l" defTabSz="914400" rtl="0" eaLnBrk="1" latinLnBrk="0" hangingPunct="1">
              <a:defRPr sz="2400" b="1" kern="1200">
                <a:solidFill>
                  <a:schemeClr val="tx1"/>
                </a:solidFill>
                <a:latin typeface="Times New Roman" panose="02020603050405020304" pitchFamily="18" charset="0"/>
                <a:ea typeface="+mn-ea"/>
                <a:cs typeface="+mn-cs"/>
              </a:defRPr>
            </a:lvl3pPr>
            <a:lvl4pPr marL="1600200" indent="-228600" algn="l" defTabSz="914400" rtl="0" eaLnBrk="1" latinLnBrk="0" hangingPunct="1">
              <a:defRPr sz="2400" b="1" kern="1200">
                <a:solidFill>
                  <a:schemeClr val="tx1"/>
                </a:solidFill>
                <a:latin typeface="Times New Roman" panose="02020603050405020304" pitchFamily="18" charset="0"/>
                <a:ea typeface="+mn-ea"/>
                <a:cs typeface="+mn-cs"/>
              </a:defRPr>
            </a:lvl4pPr>
            <a:lvl5pPr marL="2057400" indent="-228600" algn="l" defTabSz="914400" rtl="0" eaLnBrk="1" latinLnBrk="0" hangingPunct="1">
              <a:defRPr sz="2400" b="1" kern="1200">
                <a:solidFill>
                  <a:schemeClr val="tx1"/>
                </a:solidFill>
                <a:latin typeface="Times New Roman" panose="02020603050405020304" pitchFamily="18" charset="0"/>
                <a:ea typeface="+mn-ea"/>
                <a:cs typeface="+mn-cs"/>
              </a:defRPr>
            </a:lvl5pPr>
            <a:lvl6pPr marL="2514600" indent="-228600" algn="l" defTabSz="914400" rtl="0" eaLnBrk="0" fontAlgn="base" latinLnBrk="0" hangingPunct="0">
              <a:spcBef>
                <a:spcPct val="0"/>
              </a:spcBef>
              <a:spcAft>
                <a:spcPct val="0"/>
              </a:spcAft>
              <a:defRPr sz="2400" b="1" kern="1200">
                <a:solidFill>
                  <a:schemeClr val="tx1"/>
                </a:solidFill>
                <a:latin typeface="Times New Roman" panose="02020603050405020304" pitchFamily="18" charset="0"/>
                <a:ea typeface="+mn-ea"/>
                <a:cs typeface="+mn-cs"/>
              </a:defRPr>
            </a:lvl6pPr>
            <a:lvl7pPr marL="2971800" indent="-228600" algn="l" defTabSz="914400" rtl="0" eaLnBrk="0" fontAlgn="base" latinLnBrk="0" hangingPunct="0">
              <a:spcBef>
                <a:spcPct val="0"/>
              </a:spcBef>
              <a:spcAft>
                <a:spcPct val="0"/>
              </a:spcAft>
              <a:defRPr sz="2400" b="1" kern="1200">
                <a:solidFill>
                  <a:schemeClr val="tx1"/>
                </a:solidFill>
                <a:latin typeface="Times New Roman" panose="02020603050405020304" pitchFamily="18" charset="0"/>
                <a:ea typeface="+mn-ea"/>
                <a:cs typeface="+mn-cs"/>
              </a:defRPr>
            </a:lvl7pPr>
            <a:lvl8pPr marL="3429000" indent="-228600" algn="l" defTabSz="914400" rtl="0" eaLnBrk="0" fontAlgn="base" latinLnBrk="0" hangingPunct="0">
              <a:spcBef>
                <a:spcPct val="0"/>
              </a:spcBef>
              <a:spcAft>
                <a:spcPct val="0"/>
              </a:spcAft>
              <a:defRPr sz="2400" b="1" kern="1200">
                <a:solidFill>
                  <a:schemeClr val="tx1"/>
                </a:solidFill>
                <a:latin typeface="Times New Roman" panose="02020603050405020304" pitchFamily="18" charset="0"/>
                <a:ea typeface="+mn-ea"/>
                <a:cs typeface="+mn-cs"/>
              </a:defRPr>
            </a:lvl8pPr>
            <a:lvl9pPr marL="3886200" indent="-228600" algn="l" defTabSz="914400" rtl="0" eaLnBrk="0" fontAlgn="base" latinLnBrk="0" hangingPunct="0">
              <a:spcBef>
                <a:spcPct val="0"/>
              </a:spcBef>
              <a:spcAft>
                <a:spcPct val="0"/>
              </a:spcAft>
              <a:defRPr sz="2400" b="1" kern="1200">
                <a:solidFill>
                  <a:schemeClr val="tx1"/>
                </a:solidFill>
                <a:latin typeface="Times New Roman" panose="02020603050405020304" pitchFamily="18" charset="0"/>
                <a:ea typeface="+mn-ea"/>
                <a:cs typeface="+mn-cs"/>
              </a:defRPr>
            </a:lvl9pPr>
          </a:lstStyle>
          <a:p>
            <a:pPr algn="r"/>
            <a:fld id="{DBF83888-0393-384C-BE41-124E01F82BAC}" type="slidenum">
              <a:rPr lang="en-US" altLang="en-US" sz="1100" b="0" smtClean="0">
                <a:solidFill>
                  <a:schemeClr val="bg1"/>
                </a:solidFill>
                <a:latin typeface="Verdana" panose="020B0604030504040204" pitchFamily="34" charset="0"/>
              </a:rPr>
              <a:pPr algn="r"/>
              <a:t>12</a:t>
            </a:fld>
            <a:endParaRPr lang="en-US" altLang="en-US" sz="1100" b="0" dirty="0">
              <a:solidFill>
                <a:schemeClr val="bg1"/>
              </a:solidFill>
              <a:latin typeface="Verdana" panose="020B0604030504040204" pitchFamily="34" charset="0"/>
            </a:endParaRPr>
          </a:p>
        </p:txBody>
      </p:sp>
      <p:graphicFrame>
        <p:nvGraphicFramePr>
          <p:cNvPr id="7" name="Diagram 6">
            <a:extLst>
              <a:ext uri="{FF2B5EF4-FFF2-40B4-BE49-F238E27FC236}">
                <a16:creationId xmlns:a16="http://schemas.microsoft.com/office/drawing/2014/main" id="{E5CF6887-0C6F-CF78-7709-4F64110725AE}"/>
              </a:ext>
            </a:extLst>
          </p:cNvPr>
          <p:cNvGraphicFramePr/>
          <p:nvPr>
            <p:extLst>
              <p:ext uri="{D42A27DB-BD31-4B8C-83A1-F6EECF244321}">
                <p14:modId xmlns:p14="http://schemas.microsoft.com/office/powerpoint/2010/main" val="4046450730"/>
              </p:ext>
            </p:extLst>
          </p:nvPr>
        </p:nvGraphicFramePr>
        <p:xfrm>
          <a:off x="1283091" y="1820875"/>
          <a:ext cx="6577818" cy="33088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a:extLst>
              <a:ext uri="{FF2B5EF4-FFF2-40B4-BE49-F238E27FC236}">
                <a16:creationId xmlns:a16="http://schemas.microsoft.com/office/drawing/2014/main" id="{63B73107-B3D0-5291-B9AC-83BC5A529A16}"/>
              </a:ext>
            </a:extLst>
          </p:cNvPr>
          <p:cNvSpPr txBox="1">
            <a:spLocks/>
          </p:cNvSpPr>
          <p:nvPr/>
        </p:nvSpPr>
        <p:spPr>
          <a:xfrm>
            <a:off x="306388" y="315816"/>
            <a:ext cx="8837612" cy="570712"/>
          </a:xfrm>
          <a:prstGeom prst="rect">
            <a:avLst/>
          </a:prstGeom>
        </p:spPr>
        <p:txBody>
          <a:bodyPr>
            <a:noAutofit/>
          </a:bodyPr>
          <a:lstStyle>
            <a:lvl1pPr algn="l" rtl="0" eaLnBrk="1" fontAlgn="base" hangingPunct="1">
              <a:spcBef>
                <a:spcPct val="0"/>
              </a:spcBef>
              <a:spcAft>
                <a:spcPct val="0"/>
              </a:spcAft>
              <a:defRPr sz="2800" b="0" i="0" kern="1200">
                <a:solidFill>
                  <a:schemeClr val="accent1"/>
                </a:solidFill>
                <a:latin typeface="Bodoni MT" panose="02070603080606020203" pitchFamily="18" charset="0"/>
                <a:ea typeface="ＭＳ Ｐゴシック" charset="0"/>
                <a:cs typeface="Bodoni MT" panose="02070603080606020203" pitchFamily="18" charset="0"/>
              </a:defRPr>
            </a:lvl1pPr>
            <a:lvl2pPr algn="l" rtl="0" eaLnBrk="1" fontAlgn="base" hangingPunct="1">
              <a:spcBef>
                <a:spcPct val="0"/>
              </a:spcBef>
              <a:spcAft>
                <a:spcPct val="0"/>
              </a:spcAft>
              <a:defRPr sz="2800">
                <a:solidFill>
                  <a:schemeClr val="bg1"/>
                </a:solidFill>
                <a:latin typeface="Arial" charset="0"/>
                <a:ea typeface="ＭＳ Ｐゴシック" charset="0"/>
                <a:cs typeface="Arial" charset="0"/>
              </a:defRPr>
            </a:lvl2pPr>
            <a:lvl3pPr algn="l" rtl="0" eaLnBrk="1" fontAlgn="base" hangingPunct="1">
              <a:spcBef>
                <a:spcPct val="0"/>
              </a:spcBef>
              <a:spcAft>
                <a:spcPct val="0"/>
              </a:spcAft>
              <a:defRPr sz="2800">
                <a:solidFill>
                  <a:schemeClr val="bg1"/>
                </a:solidFill>
                <a:latin typeface="Arial" charset="0"/>
                <a:ea typeface="ＭＳ Ｐゴシック" charset="0"/>
                <a:cs typeface="Arial" charset="0"/>
              </a:defRPr>
            </a:lvl3pPr>
            <a:lvl4pPr algn="l" rtl="0" eaLnBrk="1" fontAlgn="base" hangingPunct="1">
              <a:spcBef>
                <a:spcPct val="0"/>
              </a:spcBef>
              <a:spcAft>
                <a:spcPct val="0"/>
              </a:spcAft>
              <a:defRPr sz="2800">
                <a:solidFill>
                  <a:schemeClr val="bg1"/>
                </a:solidFill>
                <a:latin typeface="Arial" charset="0"/>
                <a:ea typeface="ＭＳ Ｐゴシック" charset="0"/>
                <a:cs typeface="Arial" charset="0"/>
              </a:defRPr>
            </a:lvl4pPr>
            <a:lvl5pPr algn="l" rtl="0" eaLnBrk="1" fontAlgn="base" hangingPunct="1">
              <a:spcBef>
                <a:spcPct val="0"/>
              </a:spcBef>
              <a:spcAft>
                <a:spcPct val="0"/>
              </a:spcAft>
              <a:defRPr sz="2800">
                <a:solidFill>
                  <a:schemeClr val="bg1"/>
                </a:solidFill>
                <a:latin typeface="Arial" charset="0"/>
                <a:ea typeface="ＭＳ Ｐゴシック" charset="0"/>
                <a:cs typeface="Arial" charset="0"/>
              </a:defRPr>
            </a:lvl5pPr>
            <a:lvl6pPr marL="457200" algn="l" rtl="0" eaLnBrk="1" fontAlgn="base" hangingPunct="1">
              <a:spcBef>
                <a:spcPct val="0"/>
              </a:spcBef>
              <a:spcAft>
                <a:spcPct val="0"/>
              </a:spcAft>
              <a:defRPr sz="2800">
                <a:solidFill>
                  <a:schemeClr val="bg1"/>
                </a:solidFill>
                <a:latin typeface="Arial" charset="0"/>
                <a:cs typeface="Arial" charset="0"/>
              </a:defRPr>
            </a:lvl6pPr>
            <a:lvl7pPr marL="914400" algn="l" rtl="0" eaLnBrk="1" fontAlgn="base" hangingPunct="1">
              <a:spcBef>
                <a:spcPct val="0"/>
              </a:spcBef>
              <a:spcAft>
                <a:spcPct val="0"/>
              </a:spcAft>
              <a:defRPr sz="2800">
                <a:solidFill>
                  <a:schemeClr val="bg1"/>
                </a:solidFill>
                <a:latin typeface="Arial" charset="0"/>
                <a:cs typeface="Arial" charset="0"/>
              </a:defRPr>
            </a:lvl7pPr>
            <a:lvl8pPr marL="1371600" algn="l" rtl="0" eaLnBrk="1" fontAlgn="base" hangingPunct="1">
              <a:spcBef>
                <a:spcPct val="0"/>
              </a:spcBef>
              <a:spcAft>
                <a:spcPct val="0"/>
              </a:spcAft>
              <a:defRPr sz="2800">
                <a:solidFill>
                  <a:schemeClr val="bg1"/>
                </a:solidFill>
                <a:latin typeface="Arial" charset="0"/>
                <a:cs typeface="Arial" charset="0"/>
              </a:defRPr>
            </a:lvl8pPr>
            <a:lvl9pPr marL="1828800" algn="l" rtl="0" eaLnBrk="1" fontAlgn="base" hangingPunct="1">
              <a:spcBef>
                <a:spcPct val="0"/>
              </a:spcBef>
              <a:spcAft>
                <a:spcPct val="0"/>
              </a:spcAft>
              <a:defRPr sz="2800">
                <a:solidFill>
                  <a:schemeClr val="bg1"/>
                </a:solidFill>
                <a:latin typeface="Arial" charset="0"/>
                <a:cs typeface="Arial" charset="0"/>
              </a:defRPr>
            </a:lvl9pPr>
          </a:lstStyle>
          <a:p>
            <a:r>
              <a:rPr lang="en-GB" altLang="en-US" sz="3200" dirty="0">
                <a:solidFill>
                  <a:srgbClr val="1D4A8E"/>
                </a:solidFill>
                <a:latin typeface="Verdana" panose="020B0604030504040204" pitchFamily="34" charset="0"/>
                <a:ea typeface="Verdana" panose="020B0604030504040204" pitchFamily="34" charset="0"/>
                <a:cs typeface="Verdana" panose="020B0604030504040204" pitchFamily="34" charset="0"/>
              </a:rPr>
              <a:t>WTO GPA: more than a trade instrument!</a:t>
            </a:r>
          </a:p>
        </p:txBody>
      </p:sp>
      <p:pic>
        <p:nvPicPr>
          <p:cNvPr id="2" name="Picture 1">
            <a:extLst>
              <a:ext uri="{FF2B5EF4-FFF2-40B4-BE49-F238E27FC236}">
                <a16:creationId xmlns:a16="http://schemas.microsoft.com/office/drawing/2014/main" id="{E01B6D21-F39F-1C8A-4CA3-F55506AEF2CB}"/>
              </a:ext>
            </a:extLst>
          </p:cNvPr>
          <p:cNvPicPr>
            <a:picLocks noChangeAspect="1"/>
          </p:cNvPicPr>
          <p:nvPr/>
        </p:nvPicPr>
        <p:blipFill>
          <a:blip r:embed="rId8"/>
          <a:stretch>
            <a:fillRect/>
          </a:stretch>
        </p:blipFill>
        <p:spPr>
          <a:xfrm>
            <a:off x="1352608" y="1916832"/>
            <a:ext cx="780698" cy="663173"/>
          </a:xfrm>
          <a:prstGeom prst="rect">
            <a:avLst/>
          </a:prstGeom>
        </p:spPr>
      </p:pic>
      <p:pic>
        <p:nvPicPr>
          <p:cNvPr id="3" name="Picture 2">
            <a:extLst>
              <a:ext uri="{FF2B5EF4-FFF2-40B4-BE49-F238E27FC236}">
                <a16:creationId xmlns:a16="http://schemas.microsoft.com/office/drawing/2014/main" id="{6825B3D2-7247-D7A9-21B6-B3D7CA252C18}"/>
              </a:ext>
            </a:extLst>
          </p:cNvPr>
          <p:cNvPicPr>
            <a:picLocks noChangeAspect="1"/>
          </p:cNvPicPr>
          <p:nvPr/>
        </p:nvPicPr>
        <p:blipFill>
          <a:blip r:embed="rId9"/>
          <a:stretch>
            <a:fillRect/>
          </a:stretch>
        </p:blipFill>
        <p:spPr>
          <a:xfrm>
            <a:off x="1331640" y="3118912"/>
            <a:ext cx="780698" cy="712811"/>
          </a:xfrm>
          <a:prstGeom prst="rect">
            <a:avLst/>
          </a:prstGeom>
        </p:spPr>
      </p:pic>
      <p:pic>
        <p:nvPicPr>
          <p:cNvPr id="5" name="Picture 4">
            <a:extLst>
              <a:ext uri="{FF2B5EF4-FFF2-40B4-BE49-F238E27FC236}">
                <a16:creationId xmlns:a16="http://schemas.microsoft.com/office/drawing/2014/main" id="{AE489CA7-568C-B75F-E849-7353FF79CDF1}"/>
              </a:ext>
            </a:extLst>
          </p:cNvPr>
          <p:cNvPicPr>
            <a:picLocks noChangeAspect="1"/>
          </p:cNvPicPr>
          <p:nvPr/>
        </p:nvPicPr>
        <p:blipFill>
          <a:blip r:embed="rId10"/>
          <a:stretch>
            <a:fillRect/>
          </a:stretch>
        </p:blipFill>
        <p:spPr>
          <a:xfrm>
            <a:off x="1519587" y="4509120"/>
            <a:ext cx="404804" cy="404804"/>
          </a:xfrm>
          <a:prstGeom prst="rect">
            <a:avLst/>
          </a:prstGeom>
        </p:spPr>
      </p:pic>
    </p:spTree>
    <p:extLst>
      <p:ext uri="{BB962C8B-B14F-4D97-AF65-F5344CB8AC3E}">
        <p14:creationId xmlns:p14="http://schemas.microsoft.com/office/powerpoint/2010/main" val="1564837527"/>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3">
            <a:extLst>
              <a:ext uri="{FF2B5EF4-FFF2-40B4-BE49-F238E27FC236}">
                <a16:creationId xmlns:a16="http://schemas.microsoft.com/office/drawing/2014/main" id="{C1EC2BE2-0365-323F-1F26-08744997C279}"/>
              </a:ext>
            </a:extLst>
          </p:cNvPr>
          <p:cNvSpPr txBox="1">
            <a:spLocks/>
          </p:cNvSpPr>
          <p:nvPr/>
        </p:nvSpPr>
        <p:spPr bwMode="auto">
          <a:xfrm>
            <a:off x="7020272" y="6328792"/>
            <a:ext cx="1905000" cy="26856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914400" rtl="0" eaLnBrk="1" latinLnBrk="0" hangingPunct="1">
              <a:defRPr sz="2400" b="1" kern="1200">
                <a:solidFill>
                  <a:schemeClr val="tx1"/>
                </a:solidFill>
                <a:latin typeface="Times New Roman" panose="02020603050405020304" pitchFamily="18" charset="0"/>
                <a:ea typeface="+mn-ea"/>
                <a:cs typeface="+mn-cs"/>
              </a:defRPr>
            </a:lvl1pPr>
            <a:lvl2pPr marL="742950" indent="-285750" algn="l" defTabSz="914400" rtl="0" eaLnBrk="1" latinLnBrk="0" hangingPunct="1">
              <a:defRPr sz="2400" b="1" kern="1200">
                <a:solidFill>
                  <a:schemeClr val="tx1"/>
                </a:solidFill>
                <a:latin typeface="Times New Roman" panose="02020603050405020304" pitchFamily="18" charset="0"/>
                <a:ea typeface="+mn-ea"/>
                <a:cs typeface="+mn-cs"/>
              </a:defRPr>
            </a:lvl2pPr>
            <a:lvl3pPr marL="1143000" indent="-228600" algn="l" defTabSz="914400" rtl="0" eaLnBrk="1" latinLnBrk="0" hangingPunct="1">
              <a:defRPr sz="2400" b="1" kern="1200">
                <a:solidFill>
                  <a:schemeClr val="tx1"/>
                </a:solidFill>
                <a:latin typeface="Times New Roman" panose="02020603050405020304" pitchFamily="18" charset="0"/>
                <a:ea typeface="+mn-ea"/>
                <a:cs typeface="+mn-cs"/>
              </a:defRPr>
            </a:lvl3pPr>
            <a:lvl4pPr marL="1600200" indent="-228600" algn="l" defTabSz="914400" rtl="0" eaLnBrk="1" latinLnBrk="0" hangingPunct="1">
              <a:defRPr sz="2400" b="1" kern="1200">
                <a:solidFill>
                  <a:schemeClr val="tx1"/>
                </a:solidFill>
                <a:latin typeface="Times New Roman" panose="02020603050405020304" pitchFamily="18" charset="0"/>
                <a:ea typeface="+mn-ea"/>
                <a:cs typeface="+mn-cs"/>
              </a:defRPr>
            </a:lvl4pPr>
            <a:lvl5pPr marL="2057400" indent="-228600" algn="l" defTabSz="914400" rtl="0" eaLnBrk="1" latinLnBrk="0" hangingPunct="1">
              <a:defRPr sz="2400" b="1" kern="1200">
                <a:solidFill>
                  <a:schemeClr val="tx1"/>
                </a:solidFill>
                <a:latin typeface="Times New Roman" panose="02020603050405020304" pitchFamily="18" charset="0"/>
                <a:ea typeface="+mn-ea"/>
                <a:cs typeface="+mn-cs"/>
              </a:defRPr>
            </a:lvl5pPr>
            <a:lvl6pPr marL="2514600" indent="-228600" algn="l" defTabSz="914400" rtl="0" eaLnBrk="0" fontAlgn="base" latinLnBrk="0" hangingPunct="0">
              <a:spcBef>
                <a:spcPct val="0"/>
              </a:spcBef>
              <a:spcAft>
                <a:spcPct val="0"/>
              </a:spcAft>
              <a:defRPr sz="2400" b="1" kern="1200">
                <a:solidFill>
                  <a:schemeClr val="tx1"/>
                </a:solidFill>
                <a:latin typeface="Times New Roman" panose="02020603050405020304" pitchFamily="18" charset="0"/>
                <a:ea typeface="+mn-ea"/>
                <a:cs typeface="+mn-cs"/>
              </a:defRPr>
            </a:lvl6pPr>
            <a:lvl7pPr marL="2971800" indent="-228600" algn="l" defTabSz="914400" rtl="0" eaLnBrk="0" fontAlgn="base" latinLnBrk="0" hangingPunct="0">
              <a:spcBef>
                <a:spcPct val="0"/>
              </a:spcBef>
              <a:spcAft>
                <a:spcPct val="0"/>
              </a:spcAft>
              <a:defRPr sz="2400" b="1" kern="1200">
                <a:solidFill>
                  <a:schemeClr val="tx1"/>
                </a:solidFill>
                <a:latin typeface="Times New Roman" panose="02020603050405020304" pitchFamily="18" charset="0"/>
                <a:ea typeface="+mn-ea"/>
                <a:cs typeface="+mn-cs"/>
              </a:defRPr>
            </a:lvl7pPr>
            <a:lvl8pPr marL="3429000" indent="-228600" algn="l" defTabSz="914400" rtl="0" eaLnBrk="0" fontAlgn="base" latinLnBrk="0" hangingPunct="0">
              <a:spcBef>
                <a:spcPct val="0"/>
              </a:spcBef>
              <a:spcAft>
                <a:spcPct val="0"/>
              </a:spcAft>
              <a:defRPr sz="2400" b="1" kern="1200">
                <a:solidFill>
                  <a:schemeClr val="tx1"/>
                </a:solidFill>
                <a:latin typeface="Times New Roman" panose="02020603050405020304" pitchFamily="18" charset="0"/>
                <a:ea typeface="+mn-ea"/>
                <a:cs typeface="+mn-cs"/>
              </a:defRPr>
            </a:lvl8pPr>
            <a:lvl9pPr marL="3886200" indent="-228600" algn="l" defTabSz="914400" rtl="0" eaLnBrk="0" fontAlgn="base" latinLnBrk="0" hangingPunct="0">
              <a:spcBef>
                <a:spcPct val="0"/>
              </a:spcBef>
              <a:spcAft>
                <a:spcPct val="0"/>
              </a:spcAft>
              <a:defRPr sz="2400" b="1" kern="1200">
                <a:solidFill>
                  <a:schemeClr val="tx1"/>
                </a:solidFill>
                <a:latin typeface="Times New Roman" panose="02020603050405020304" pitchFamily="18" charset="0"/>
                <a:ea typeface="+mn-ea"/>
                <a:cs typeface="+mn-cs"/>
              </a:defRPr>
            </a:lvl9pPr>
          </a:lstStyle>
          <a:p>
            <a:pPr algn="r"/>
            <a:fld id="{DBF83888-0393-384C-BE41-124E01F82BAC}" type="slidenum">
              <a:rPr lang="en-US" altLang="en-US" sz="1100" b="0" smtClean="0">
                <a:solidFill>
                  <a:schemeClr val="bg1"/>
                </a:solidFill>
                <a:latin typeface="Verdana" panose="020B0604030504040204" pitchFamily="34" charset="0"/>
              </a:rPr>
              <a:pPr algn="r"/>
              <a:t>13</a:t>
            </a:fld>
            <a:endParaRPr lang="en-US" altLang="en-US" sz="1100" b="0" dirty="0">
              <a:solidFill>
                <a:schemeClr val="bg1"/>
              </a:solidFill>
              <a:latin typeface="Verdana" panose="020B0604030504040204" pitchFamily="34" charset="0"/>
            </a:endParaRPr>
          </a:p>
        </p:txBody>
      </p:sp>
      <p:sp>
        <p:nvSpPr>
          <p:cNvPr id="17" name="Title 1">
            <a:extLst>
              <a:ext uri="{FF2B5EF4-FFF2-40B4-BE49-F238E27FC236}">
                <a16:creationId xmlns:a16="http://schemas.microsoft.com/office/drawing/2014/main" id="{ACDC43AB-DEFA-56BE-FF01-5CC34F192BD0}"/>
              </a:ext>
            </a:extLst>
          </p:cNvPr>
          <p:cNvSpPr txBox="1">
            <a:spLocks/>
          </p:cNvSpPr>
          <p:nvPr/>
        </p:nvSpPr>
        <p:spPr>
          <a:xfrm>
            <a:off x="306388" y="315816"/>
            <a:ext cx="8837612" cy="570712"/>
          </a:xfrm>
          <a:prstGeom prst="rect">
            <a:avLst/>
          </a:prstGeom>
        </p:spPr>
        <p:txBody>
          <a:bodyPr>
            <a:noAutofit/>
          </a:bodyPr>
          <a:lstStyle>
            <a:lvl1pPr algn="l" rtl="0" eaLnBrk="1" fontAlgn="base" hangingPunct="1">
              <a:spcBef>
                <a:spcPct val="0"/>
              </a:spcBef>
              <a:spcAft>
                <a:spcPct val="0"/>
              </a:spcAft>
              <a:defRPr sz="2800" b="0" i="0" kern="1200">
                <a:solidFill>
                  <a:schemeClr val="accent1"/>
                </a:solidFill>
                <a:latin typeface="Bodoni MT" panose="02070603080606020203" pitchFamily="18" charset="0"/>
                <a:ea typeface="ＭＳ Ｐゴシック" charset="0"/>
                <a:cs typeface="Bodoni MT" panose="02070603080606020203" pitchFamily="18" charset="0"/>
              </a:defRPr>
            </a:lvl1pPr>
            <a:lvl2pPr algn="l" rtl="0" eaLnBrk="1" fontAlgn="base" hangingPunct="1">
              <a:spcBef>
                <a:spcPct val="0"/>
              </a:spcBef>
              <a:spcAft>
                <a:spcPct val="0"/>
              </a:spcAft>
              <a:defRPr sz="2800">
                <a:solidFill>
                  <a:schemeClr val="bg1"/>
                </a:solidFill>
                <a:latin typeface="Arial" charset="0"/>
                <a:ea typeface="ＭＳ Ｐゴシック" charset="0"/>
                <a:cs typeface="Arial" charset="0"/>
              </a:defRPr>
            </a:lvl2pPr>
            <a:lvl3pPr algn="l" rtl="0" eaLnBrk="1" fontAlgn="base" hangingPunct="1">
              <a:spcBef>
                <a:spcPct val="0"/>
              </a:spcBef>
              <a:spcAft>
                <a:spcPct val="0"/>
              </a:spcAft>
              <a:defRPr sz="2800">
                <a:solidFill>
                  <a:schemeClr val="bg1"/>
                </a:solidFill>
                <a:latin typeface="Arial" charset="0"/>
                <a:ea typeface="ＭＳ Ｐゴシック" charset="0"/>
                <a:cs typeface="Arial" charset="0"/>
              </a:defRPr>
            </a:lvl3pPr>
            <a:lvl4pPr algn="l" rtl="0" eaLnBrk="1" fontAlgn="base" hangingPunct="1">
              <a:spcBef>
                <a:spcPct val="0"/>
              </a:spcBef>
              <a:spcAft>
                <a:spcPct val="0"/>
              </a:spcAft>
              <a:defRPr sz="2800">
                <a:solidFill>
                  <a:schemeClr val="bg1"/>
                </a:solidFill>
                <a:latin typeface="Arial" charset="0"/>
                <a:ea typeface="ＭＳ Ｐゴシック" charset="0"/>
                <a:cs typeface="Arial" charset="0"/>
              </a:defRPr>
            </a:lvl4pPr>
            <a:lvl5pPr algn="l" rtl="0" eaLnBrk="1" fontAlgn="base" hangingPunct="1">
              <a:spcBef>
                <a:spcPct val="0"/>
              </a:spcBef>
              <a:spcAft>
                <a:spcPct val="0"/>
              </a:spcAft>
              <a:defRPr sz="2800">
                <a:solidFill>
                  <a:schemeClr val="bg1"/>
                </a:solidFill>
                <a:latin typeface="Arial" charset="0"/>
                <a:ea typeface="ＭＳ Ｐゴシック" charset="0"/>
                <a:cs typeface="Arial" charset="0"/>
              </a:defRPr>
            </a:lvl5pPr>
            <a:lvl6pPr marL="457200" algn="l" rtl="0" eaLnBrk="1" fontAlgn="base" hangingPunct="1">
              <a:spcBef>
                <a:spcPct val="0"/>
              </a:spcBef>
              <a:spcAft>
                <a:spcPct val="0"/>
              </a:spcAft>
              <a:defRPr sz="2800">
                <a:solidFill>
                  <a:schemeClr val="bg1"/>
                </a:solidFill>
                <a:latin typeface="Arial" charset="0"/>
                <a:cs typeface="Arial" charset="0"/>
              </a:defRPr>
            </a:lvl6pPr>
            <a:lvl7pPr marL="914400" algn="l" rtl="0" eaLnBrk="1" fontAlgn="base" hangingPunct="1">
              <a:spcBef>
                <a:spcPct val="0"/>
              </a:spcBef>
              <a:spcAft>
                <a:spcPct val="0"/>
              </a:spcAft>
              <a:defRPr sz="2800">
                <a:solidFill>
                  <a:schemeClr val="bg1"/>
                </a:solidFill>
                <a:latin typeface="Arial" charset="0"/>
                <a:cs typeface="Arial" charset="0"/>
              </a:defRPr>
            </a:lvl7pPr>
            <a:lvl8pPr marL="1371600" algn="l" rtl="0" eaLnBrk="1" fontAlgn="base" hangingPunct="1">
              <a:spcBef>
                <a:spcPct val="0"/>
              </a:spcBef>
              <a:spcAft>
                <a:spcPct val="0"/>
              </a:spcAft>
              <a:defRPr sz="2800">
                <a:solidFill>
                  <a:schemeClr val="bg1"/>
                </a:solidFill>
                <a:latin typeface="Arial" charset="0"/>
                <a:cs typeface="Arial" charset="0"/>
              </a:defRPr>
            </a:lvl8pPr>
            <a:lvl9pPr marL="1828800" algn="l" rtl="0" eaLnBrk="1" fontAlgn="base" hangingPunct="1">
              <a:spcBef>
                <a:spcPct val="0"/>
              </a:spcBef>
              <a:spcAft>
                <a:spcPct val="0"/>
              </a:spcAft>
              <a:defRPr sz="2800">
                <a:solidFill>
                  <a:schemeClr val="bg1"/>
                </a:solidFill>
                <a:latin typeface="Arial" charset="0"/>
                <a:cs typeface="Arial" charset="0"/>
              </a:defRPr>
            </a:lvl9pPr>
          </a:lstStyle>
          <a:p>
            <a:r>
              <a:rPr lang="en-GB" sz="3200" dirty="0">
                <a:solidFill>
                  <a:srgbClr val="1D4A8E"/>
                </a:solidFill>
                <a:latin typeface="Verdana" panose="020B0604030504040204" pitchFamily="34" charset="0"/>
                <a:ea typeface="Verdana" panose="020B0604030504040204" pitchFamily="34" charset="0"/>
                <a:cs typeface="Verdana" panose="020B0604030504040204" pitchFamily="34" charset="0"/>
              </a:rPr>
              <a:t>Create virtuous economic cycles!</a:t>
            </a:r>
            <a:endParaRPr lang="en-GB" altLang="en-US" sz="3200" dirty="0">
              <a:solidFill>
                <a:srgbClr val="1D4A8E"/>
              </a:solidFill>
              <a:latin typeface="Verdana" panose="020B0604030504040204" pitchFamily="34" charset="0"/>
              <a:ea typeface="Verdana" panose="020B0604030504040204" pitchFamily="34" charset="0"/>
              <a:cs typeface="Verdana" panose="020B0604030504040204" pitchFamily="34" charset="0"/>
            </a:endParaRPr>
          </a:p>
        </p:txBody>
      </p:sp>
      <p:grpSp>
        <p:nvGrpSpPr>
          <p:cNvPr id="30" name="Group 29">
            <a:extLst>
              <a:ext uri="{FF2B5EF4-FFF2-40B4-BE49-F238E27FC236}">
                <a16:creationId xmlns:a16="http://schemas.microsoft.com/office/drawing/2014/main" id="{613C7C12-5C53-79CD-24A5-00E2DE7F6EB4}"/>
              </a:ext>
            </a:extLst>
          </p:cNvPr>
          <p:cNvGrpSpPr/>
          <p:nvPr/>
        </p:nvGrpSpPr>
        <p:grpSpPr>
          <a:xfrm>
            <a:off x="539552" y="1285476"/>
            <a:ext cx="8479976" cy="4287048"/>
            <a:chOff x="664024" y="1341652"/>
            <a:chExt cx="8479976" cy="4287048"/>
          </a:xfrm>
        </p:grpSpPr>
        <p:cxnSp>
          <p:nvCxnSpPr>
            <p:cNvPr id="28" name="Straight Connector 27">
              <a:extLst>
                <a:ext uri="{FF2B5EF4-FFF2-40B4-BE49-F238E27FC236}">
                  <a16:creationId xmlns:a16="http://schemas.microsoft.com/office/drawing/2014/main" id="{5F951857-FAC3-836B-E8C8-3E864A303BF0}"/>
                </a:ext>
              </a:extLst>
            </p:cNvPr>
            <p:cNvCxnSpPr>
              <a:cxnSpLocks/>
            </p:cNvCxnSpPr>
            <p:nvPr/>
          </p:nvCxnSpPr>
          <p:spPr>
            <a:xfrm>
              <a:off x="755576" y="4437112"/>
              <a:ext cx="3192647" cy="0"/>
            </a:xfrm>
            <a:prstGeom prst="line">
              <a:avLst/>
            </a:prstGeom>
            <a:ln w="15875">
              <a:solidFill>
                <a:srgbClr val="84C8BC">
                  <a:alpha val="30000"/>
                </a:srgbClr>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30E49493-83CB-ACC2-9456-0197C102BFCB}"/>
                </a:ext>
              </a:extLst>
            </p:cNvPr>
            <p:cNvGrpSpPr/>
            <p:nvPr/>
          </p:nvGrpSpPr>
          <p:grpSpPr>
            <a:xfrm>
              <a:off x="664024" y="1416700"/>
              <a:ext cx="8479976" cy="4212000"/>
              <a:chOff x="651704" y="1517548"/>
              <a:chExt cx="8479976" cy="4212000"/>
            </a:xfrm>
          </p:grpSpPr>
          <p:sp>
            <p:nvSpPr>
              <p:cNvPr id="6" name="Freeform 5">
                <a:extLst>
                  <a:ext uri="{FF2B5EF4-FFF2-40B4-BE49-F238E27FC236}">
                    <a16:creationId xmlns:a16="http://schemas.microsoft.com/office/drawing/2014/main" id="{7191CF84-1987-E0A8-65F2-64E9F67F457C}"/>
                  </a:ext>
                </a:extLst>
              </p:cNvPr>
              <p:cNvSpPr/>
              <p:nvPr/>
            </p:nvSpPr>
            <p:spPr>
              <a:xfrm>
                <a:off x="4187087" y="2064808"/>
                <a:ext cx="1916822" cy="1486028"/>
              </a:xfrm>
              <a:custGeom>
                <a:avLst/>
                <a:gdLst>
                  <a:gd name="connsiteX0" fmla="*/ 1068123 w 5111523"/>
                  <a:gd name="connsiteY0" fmla="*/ 0 h 3962742"/>
                  <a:gd name="connsiteX1" fmla="*/ 4598550 w 5111523"/>
                  <a:gd name="connsiteY1" fmla="*/ 1664939 h 3962742"/>
                  <a:gd name="connsiteX2" fmla="*/ 4670437 w 5111523"/>
                  <a:gd name="connsiteY2" fmla="*/ 1756416 h 3962742"/>
                  <a:gd name="connsiteX3" fmla="*/ 5111523 w 5111523"/>
                  <a:gd name="connsiteY3" fmla="*/ 1436197 h 3962742"/>
                  <a:gd name="connsiteX4" fmla="*/ 4424950 w 5111523"/>
                  <a:gd name="connsiteY4" fmla="*/ 3962742 h 3962742"/>
                  <a:gd name="connsiteX5" fmla="*/ 1809996 w 5111523"/>
                  <a:gd name="connsiteY5" fmla="*/ 3833035 h 3962742"/>
                  <a:gd name="connsiteX6" fmla="*/ 2294796 w 5111523"/>
                  <a:gd name="connsiteY6" fmla="*/ 3481081 h 3962742"/>
                  <a:gd name="connsiteX7" fmla="*/ 2231672 w 5111523"/>
                  <a:gd name="connsiteY7" fmla="*/ 3411626 h 3962742"/>
                  <a:gd name="connsiteX8" fmla="*/ 1068123 w 5111523"/>
                  <a:gd name="connsiteY8" fmla="*/ 2929668 h 3962742"/>
                  <a:gd name="connsiteX9" fmla="*/ 899880 w 5111523"/>
                  <a:gd name="connsiteY9" fmla="*/ 2938164 h 3962742"/>
                  <a:gd name="connsiteX10" fmla="*/ 859090 w 5111523"/>
                  <a:gd name="connsiteY10" fmla="*/ 2944389 h 3962742"/>
                  <a:gd name="connsiteX11" fmla="*/ 1546598 w 5111523"/>
                  <a:gd name="connsiteY11" fmla="*/ 1140048 h 3962742"/>
                  <a:gd name="connsiteX12" fmla="*/ 0 w 5111523"/>
                  <a:gd name="connsiteY12" fmla="*/ 127160 h 3962742"/>
                  <a:gd name="connsiteX13" fmla="*/ 202033 w 5111523"/>
                  <a:gd name="connsiteY13" fmla="*/ 81864 h 3962742"/>
                  <a:gd name="connsiteX14" fmla="*/ 1068123 w 5111523"/>
                  <a:gd name="connsiteY14" fmla="*/ 0 h 396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11523" h="3962742">
                    <a:moveTo>
                      <a:pt x="1068123" y="0"/>
                    </a:moveTo>
                    <a:cubicBezTo>
                      <a:pt x="2489447" y="0"/>
                      <a:pt x="3759396" y="648119"/>
                      <a:pt x="4598550" y="1664939"/>
                    </a:cubicBezTo>
                    <a:lnTo>
                      <a:pt x="4670437" y="1756416"/>
                    </a:lnTo>
                    <a:lnTo>
                      <a:pt x="5111523" y="1436197"/>
                    </a:lnTo>
                    <a:lnTo>
                      <a:pt x="4424950" y="3962742"/>
                    </a:lnTo>
                    <a:lnTo>
                      <a:pt x="1809996" y="3833035"/>
                    </a:lnTo>
                    <a:lnTo>
                      <a:pt x="2294796" y="3481081"/>
                    </a:lnTo>
                    <a:lnTo>
                      <a:pt x="2231672" y="3411626"/>
                    </a:lnTo>
                    <a:cubicBezTo>
                      <a:pt x="1933894" y="3113848"/>
                      <a:pt x="1522517" y="2929668"/>
                      <a:pt x="1068123" y="2929668"/>
                    </a:cubicBezTo>
                    <a:cubicBezTo>
                      <a:pt x="1011324" y="2929668"/>
                      <a:pt x="955197" y="2932546"/>
                      <a:pt x="899880" y="2938164"/>
                    </a:cubicBezTo>
                    <a:lnTo>
                      <a:pt x="859090" y="2944389"/>
                    </a:lnTo>
                    <a:lnTo>
                      <a:pt x="1546598" y="1140048"/>
                    </a:lnTo>
                    <a:lnTo>
                      <a:pt x="0" y="127160"/>
                    </a:lnTo>
                    <a:lnTo>
                      <a:pt x="202033" y="81864"/>
                    </a:lnTo>
                    <a:cubicBezTo>
                      <a:pt x="482475" y="28130"/>
                      <a:pt x="772014" y="0"/>
                      <a:pt x="1068123" y="0"/>
                    </a:cubicBezTo>
                    <a:close/>
                  </a:path>
                </a:pathLst>
              </a:custGeom>
              <a:solidFill>
                <a:srgbClr val="0053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63"/>
                <a:endParaRPr lang="en-US" sz="1350">
                  <a:solidFill>
                    <a:srgbClr val="AAAAAA"/>
                  </a:solidFill>
                  <a:latin typeface="Calibri" panose="020F0502020204030204"/>
                </a:endParaRPr>
              </a:p>
            </p:txBody>
          </p:sp>
          <p:sp>
            <p:nvSpPr>
              <p:cNvPr id="7" name="Freeform 6">
                <a:extLst>
                  <a:ext uri="{FF2B5EF4-FFF2-40B4-BE49-F238E27FC236}">
                    <a16:creationId xmlns:a16="http://schemas.microsoft.com/office/drawing/2014/main" id="{1B1E6DF6-18EE-770D-1367-902442947119}"/>
                  </a:ext>
                </a:extLst>
              </p:cNvPr>
              <p:cNvSpPr/>
              <p:nvPr/>
            </p:nvSpPr>
            <p:spPr>
              <a:xfrm>
                <a:off x="2878003" y="1954416"/>
                <a:ext cx="1889059" cy="1712498"/>
              </a:xfrm>
              <a:custGeom>
                <a:avLst/>
                <a:gdLst>
                  <a:gd name="connsiteX0" fmla="*/ 2847233 w 5037490"/>
                  <a:gd name="connsiteY0" fmla="*/ 0 h 4566661"/>
                  <a:gd name="connsiteX1" fmla="*/ 5037490 w 5037490"/>
                  <a:gd name="connsiteY1" fmla="*/ 1434429 h 4566661"/>
                  <a:gd name="connsiteX2" fmla="*/ 4105269 w 5037490"/>
                  <a:gd name="connsiteY2" fmla="*/ 3881012 h 4566661"/>
                  <a:gd name="connsiteX3" fmla="*/ 3932563 w 5037490"/>
                  <a:gd name="connsiteY3" fmla="*/ 3348218 h 4566661"/>
                  <a:gd name="connsiteX4" fmla="*/ 3918510 w 5037490"/>
                  <a:gd name="connsiteY4" fmla="*/ 3353361 h 4566661"/>
                  <a:gd name="connsiteX5" fmla="*/ 2960359 w 5037490"/>
                  <a:gd name="connsiteY5" fmla="*/ 4478083 h 4566661"/>
                  <a:gd name="connsiteX6" fmla="*/ 2941952 w 5037490"/>
                  <a:gd name="connsiteY6" fmla="*/ 4566661 h 4566661"/>
                  <a:gd name="connsiteX7" fmla="*/ 1441393 w 5037490"/>
                  <a:gd name="connsiteY7" fmla="*/ 3359382 h 4566661"/>
                  <a:gd name="connsiteX8" fmla="*/ 0 w 5037490"/>
                  <a:gd name="connsiteY8" fmla="*/ 4519059 h 4566661"/>
                  <a:gd name="connsiteX9" fmla="*/ 20598 w 5037490"/>
                  <a:gd name="connsiteY9" fmla="*/ 4286846 h 4566661"/>
                  <a:gd name="connsiteX10" fmla="*/ 2985917 w 5037490"/>
                  <a:gd name="connsiteY10" fmla="*/ 572001 h 4566661"/>
                  <a:gd name="connsiteX11" fmla="*/ 3028029 w 5037490"/>
                  <a:gd name="connsiteY11" fmla="*/ 557752 h 4566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37490" h="4566661">
                    <a:moveTo>
                      <a:pt x="2847233" y="0"/>
                    </a:moveTo>
                    <a:lnTo>
                      <a:pt x="5037490" y="1434429"/>
                    </a:lnTo>
                    <a:lnTo>
                      <a:pt x="4105269" y="3881012"/>
                    </a:lnTo>
                    <a:lnTo>
                      <a:pt x="3932563" y="3348218"/>
                    </a:lnTo>
                    <a:lnTo>
                      <a:pt x="3918510" y="3353361"/>
                    </a:lnTo>
                    <a:cubicBezTo>
                      <a:pt x="3444802" y="3553723"/>
                      <a:pt x="3084445" y="3969604"/>
                      <a:pt x="2960359" y="4478083"/>
                    </a:cubicBezTo>
                    <a:lnTo>
                      <a:pt x="2941952" y="4566661"/>
                    </a:lnTo>
                    <a:lnTo>
                      <a:pt x="1441393" y="3359382"/>
                    </a:lnTo>
                    <a:lnTo>
                      <a:pt x="0" y="4519059"/>
                    </a:lnTo>
                    <a:lnTo>
                      <a:pt x="20598" y="4286846"/>
                    </a:lnTo>
                    <a:cubicBezTo>
                      <a:pt x="238902" y="2569490"/>
                      <a:pt x="1409254" y="1149295"/>
                      <a:pt x="2985917" y="572001"/>
                    </a:cubicBezTo>
                    <a:lnTo>
                      <a:pt x="3028029" y="557752"/>
                    </a:lnTo>
                    <a:close/>
                  </a:path>
                </a:pathLst>
              </a:custGeom>
              <a:solidFill>
                <a:srgbClr val="D777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63"/>
                <a:endParaRPr lang="en-US" sz="1350">
                  <a:solidFill>
                    <a:srgbClr val="AAAAAA"/>
                  </a:solidFill>
                  <a:latin typeface="Calibri" panose="020F0502020204030204"/>
                </a:endParaRPr>
              </a:p>
            </p:txBody>
          </p:sp>
          <p:sp>
            <p:nvSpPr>
              <p:cNvPr id="8" name="Freeform 7">
                <a:extLst>
                  <a:ext uri="{FF2B5EF4-FFF2-40B4-BE49-F238E27FC236}">
                    <a16:creationId xmlns:a16="http://schemas.microsoft.com/office/drawing/2014/main" id="{F08C3701-5BB9-5D6D-CFD1-0245619C3DF8}"/>
                  </a:ext>
                </a:extLst>
              </p:cNvPr>
              <p:cNvSpPr/>
              <p:nvPr/>
            </p:nvSpPr>
            <p:spPr>
              <a:xfrm>
                <a:off x="4936931" y="2859632"/>
                <a:ext cx="1366394" cy="2057035"/>
              </a:xfrm>
              <a:custGeom>
                <a:avLst/>
                <a:gdLst>
                  <a:gd name="connsiteX0" fmla="*/ 2926251 w 3643716"/>
                  <a:gd name="connsiteY0" fmla="*/ 0 h 5485425"/>
                  <a:gd name="connsiteX1" fmla="*/ 3037558 w 3643716"/>
                  <a:gd name="connsiteY1" fmla="*/ 178321 h 5485425"/>
                  <a:gd name="connsiteX2" fmla="*/ 3643716 w 3643716"/>
                  <a:gd name="connsiteY2" fmla="*/ 2455646 h 5485425"/>
                  <a:gd name="connsiteX3" fmla="*/ 2862348 w 3643716"/>
                  <a:gd name="connsiteY3" fmla="*/ 5013670 h 5485425"/>
                  <a:gd name="connsiteX4" fmla="*/ 2851281 w 3643716"/>
                  <a:gd name="connsiteY4" fmla="*/ 5029233 h 5485425"/>
                  <a:gd name="connsiteX5" fmla="*/ 3301276 w 3643716"/>
                  <a:gd name="connsiteY5" fmla="*/ 5355992 h 5485425"/>
                  <a:gd name="connsiteX6" fmla="*/ 686308 w 3643716"/>
                  <a:gd name="connsiteY6" fmla="*/ 5485425 h 5485425"/>
                  <a:gd name="connsiteX7" fmla="*/ 0 w 3643716"/>
                  <a:gd name="connsiteY7" fmla="*/ 2958809 h 5485425"/>
                  <a:gd name="connsiteX8" fmla="*/ 476197 w 3643716"/>
                  <a:gd name="connsiteY8" fmla="*/ 3304594 h 5485425"/>
                  <a:gd name="connsiteX9" fmla="*/ 515444 w 3643716"/>
                  <a:gd name="connsiteY9" fmla="*/ 3239992 h 5485425"/>
                  <a:gd name="connsiteX10" fmla="*/ 714048 w 3643716"/>
                  <a:gd name="connsiteY10" fmla="*/ 2455646 h 5485425"/>
                  <a:gd name="connsiteX11" fmla="*/ 599910 w 3643716"/>
                  <a:gd name="connsiteY11" fmla="*/ 1852281 h 5485425"/>
                  <a:gd name="connsiteX12" fmla="*/ 552317 w 3643716"/>
                  <a:gd name="connsiteY12" fmla="*/ 1750306 h 5485425"/>
                  <a:gd name="connsiteX13" fmla="*/ 2425369 w 3643716"/>
                  <a:gd name="connsiteY13" fmla="*/ 1843213 h 5485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43716" h="5485425">
                    <a:moveTo>
                      <a:pt x="2926251" y="0"/>
                    </a:moveTo>
                    <a:lnTo>
                      <a:pt x="3037558" y="178321"/>
                    </a:lnTo>
                    <a:cubicBezTo>
                      <a:pt x="3423175" y="848945"/>
                      <a:pt x="3643716" y="1626541"/>
                      <a:pt x="3643716" y="2455646"/>
                    </a:cubicBezTo>
                    <a:cubicBezTo>
                      <a:pt x="3643716" y="3403196"/>
                      <a:pt x="3355663" y="4283467"/>
                      <a:pt x="2862348" y="5013670"/>
                    </a:cubicBezTo>
                    <a:lnTo>
                      <a:pt x="2851281" y="5029233"/>
                    </a:lnTo>
                    <a:lnTo>
                      <a:pt x="3301276" y="5355992"/>
                    </a:lnTo>
                    <a:lnTo>
                      <a:pt x="686308" y="5485425"/>
                    </a:lnTo>
                    <a:lnTo>
                      <a:pt x="0" y="2958809"/>
                    </a:lnTo>
                    <a:lnTo>
                      <a:pt x="476197" y="3304594"/>
                    </a:lnTo>
                    <a:lnTo>
                      <a:pt x="515444" y="3239992"/>
                    </a:lnTo>
                    <a:cubicBezTo>
                      <a:pt x="642103" y="3006835"/>
                      <a:pt x="714048" y="2739642"/>
                      <a:pt x="714048" y="2455646"/>
                    </a:cubicBezTo>
                    <a:cubicBezTo>
                      <a:pt x="714048" y="2242649"/>
                      <a:pt x="673579" y="2039104"/>
                      <a:pt x="599910" y="1852281"/>
                    </a:cubicBezTo>
                    <a:lnTo>
                      <a:pt x="552317" y="1750306"/>
                    </a:lnTo>
                    <a:lnTo>
                      <a:pt x="2425369" y="1843213"/>
                    </a:lnTo>
                    <a:close/>
                  </a:path>
                </a:pathLst>
              </a:custGeom>
              <a:solidFill>
                <a:srgbClr val="7EA6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63"/>
                <a:endParaRPr lang="en-US" sz="1350">
                  <a:solidFill>
                    <a:srgbClr val="AAAAAA"/>
                  </a:solidFill>
                  <a:latin typeface="Calibri" panose="020F0502020204030204"/>
                </a:endParaRPr>
              </a:p>
            </p:txBody>
          </p:sp>
          <p:sp>
            <p:nvSpPr>
              <p:cNvPr id="9" name="Freeform 8">
                <a:extLst>
                  <a:ext uri="{FF2B5EF4-FFF2-40B4-BE49-F238E27FC236}">
                    <a16:creationId xmlns:a16="http://schemas.microsoft.com/office/drawing/2014/main" id="{34F8DD98-E8BF-CF48-E3B7-E189310AB464}"/>
                  </a:ext>
                </a:extLst>
              </p:cNvPr>
              <p:cNvSpPr/>
              <p:nvPr/>
            </p:nvSpPr>
            <p:spPr>
              <a:xfrm>
                <a:off x="2653560" y="3214184"/>
                <a:ext cx="1653991" cy="2158774"/>
              </a:xfrm>
              <a:custGeom>
                <a:avLst/>
                <a:gdLst>
                  <a:gd name="connsiteX0" fmla="*/ 2039909 w 4410641"/>
                  <a:gd name="connsiteY0" fmla="*/ 0 h 5756729"/>
                  <a:gd name="connsiteX1" fmla="*/ 4079818 w 4410641"/>
                  <a:gd name="connsiteY1" fmla="*/ 1641214 h 5756729"/>
                  <a:gd name="connsiteX2" fmla="*/ 3518641 w 4410641"/>
                  <a:gd name="connsiteY2" fmla="*/ 1641214 h 5756729"/>
                  <a:gd name="connsiteX3" fmla="*/ 3520520 w 4410641"/>
                  <a:gd name="connsiteY3" fmla="*/ 1678416 h 5756729"/>
                  <a:gd name="connsiteX4" fmla="*/ 4321306 w 4410641"/>
                  <a:gd name="connsiteY4" fmla="*/ 2927662 h 5756729"/>
                  <a:gd name="connsiteX5" fmla="*/ 4410641 w 4410641"/>
                  <a:gd name="connsiteY5" fmla="*/ 2972715 h 5756729"/>
                  <a:gd name="connsiteX6" fmla="*/ 2801332 w 4410641"/>
                  <a:gd name="connsiteY6" fmla="*/ 4024712 h 5756729"/>
                  <a:gd name="connsiteX7" fmla="*/ 3459590 w 4410641"/>
                  <a:gd name="connsiteY7" fmla="*/ 5756729 h 5756729"/>
                  <a:gd name="connsiteX8" fmla="*/ 3274680 w 4410641"/>
                  <a:gd name="connsiteY8" fmla="*/ 5681192 h 5756729"/>
                  <a:gd name="connsiteX9" fmla="*/ 588309 w 4410641"/>
                  <a:gd name="connsiteY9" fmla="*/ 1745611 h 5756729"/>
                  <a:gd name="connsiteX10" fmla="*/ 585670 w 4410641"/>
                  <a:gd name="connsiteY10" fmla="*/ 1641214 h 5756729"/>
                  <a:gd name="connsiteX11" fmla="*/ 0 w 4410641"/>
                  <a:gd name="connsiteY11" fmla="*/ 1641214 h 5756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10641" h="5756729">
                    <a:moveTo>
                      <a:pt x="2039909" y="0"/>
                    </a:moveTo>
                    <a:lnTo>
                      <a:pt x="4079818" y="1641214"/>
                    </a:lnTo>
                    <a:lnTo>
                      <a:pt x="3518641" y="1641214"/>
                    </a:lnTo>
                    <a:lnTo>
                      <a:pt x="3520520" y="1678416"/>
                    </a:lnTo>
                    <a:cubicBezTo>
                      <a:pt x="3574591" y="2210844"/>
                      <a:pt x="3882493" y="2668232"/>
                      <a:pt x="4321306" y="2927662"/>
                    </a:cubicBezTo>
                    <a:lnTo>
                      <a:pt x="4410641" y="2972715"/>
                    </a:lnTo>
                    <a:lnTo>
                      <a:pt x="2801332" y="4024712"/>
                    </a:lnTo>
                    <a:lnTo>
                      <a:pt x="3459590" y="5756729"/>
                    </a:lnTo>
                    <a:lnTo>
                      <a:pt x="3274680" y="5681192"/>
                    </a:lnTo>
                    <a:cubicBezTo>
                      <a:pt x="1754617" y="4993937"/>
                      <a:pt x="677248" y="3500164"/>
                      <a:pt x="588309" y="1745611"/>
                    </a:cubicBezTo>
                    <a:lnTo>
                      <a:pt x="585670" y="1641214"/>
                    </a:lnTo>
                    <a:lnTo>
                      <a:pt x="0" y="1641214"/>
                    </a:lnTo>
                    <a:close/>
                  </a:path>
                </a:pathLst>
              </a:custGeom>
              <a:solidFill>
                <a:srgbClr val="84C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63"/>
                <a:endParaRPr lang="en-US" sz="1350">
                  <a:solidFill>
                    <a:srgbClr val="AAAAAA"/>
                  </a:solidFill>
                  <a:latin typeface="Calibri" panose="020F0502020204030204"/>
                </a:endParaRPr>
              </a:p>
            </p:txBody>
          </p:sp>
          <p:sp>
            <p:nvSpPr>
              <p:cNvPr id="10" name="Freeform 9">
                <a:extLst>
                  <a:ext uri="{FF2B5EF4-FFF2-40B4-BE49-F238E27FC236}">
                    <a16:creationId xmlns:a16="http://schemas.microsoft.com/office/drawing/2014/main" id="{49B6C4BE-7FBA-4D7B-BD94-8FE6FCA9136F}"/>
                  </a:ext>
                </a:extLst>
              </p:cNvPr>
              <p:cNvSpPr/>
              <p:nvPr/>
            </p:nvSpPr>
            <p:spPr>
              <a:xfrm>
                <a:off x="3704059" y="4186241"/>
                <a:ext cx="2198990" cy="1454977"/>
              </a:xfrm>
              <a:custGeom>
                <a:avLst/>
                <a:gdLst>
                  <a:gd name="connsiteX0" fmla="*/ 2191480 w 5863974"/>
                  <a:gd name="connsiteY0" fmla="*/ 0 h 3879938"/>
                  <a:gd name="connsiteX1" fmla="*/ 2019567 w 5863974"/>
                  <a:gd name="connsiteY1" fmla="*/ 528810 h 3879938"/>
                  <a:gd name="connsiteX2" fmla="*/ 2024573 w 5863974"/>
                  <a:gd name="connsiteY2" fmla="*/ 530097 h 3879938"/>
                  <a:gd name="connsiteX3" fmla="*/ 2356200 w 5863974"/>
                  <a:gd name="connsiteY3" fmla="*/ 563528 h 3879938"/>
                  <a:gd name="connsiteX4" fmla="*/ 3402895 w 5863974"/>
                  <a:gd name="connsiteY4" fmla="*/ 187774 h 3879938"/>
                  <a:gd name="connsiteX5" fmla="*/ 3477476 w 5863974"/>
                  <a:gd name="connsiteY5" fmla="*/ 119991 h 3879938"/>
                  <a:gd name="connsiteX6" fmla="*/ 3973966 w 5863974"/>
                  <a:gd name="connsiteY6" fmla="*/ 1947801 h 3879938"/>
                  <a:gd name="connsiteX7" fmla="*/ 5863974 w 5863974"/>
                  <a:gd name="connsiteY7" fmla="*/ 1854251 h 3879938"/>
                  <a:gd name="connsiteX8" fmla="*/ 5724305 w 5863974"/>
                  <a:gd name="connsiteY8" fmla="*/ 2014522 h 3879938"/>
                  <a:gd name="connsiteX9" fmla="*/ 2356200 w 5863974"/>
                  <a:gd name="connsiteY9" fmla="*/ 3493196 h 3879938"/>
                  <a:gd name="connsiteX10" fmla="*/ 1212793 w 5863974"/>
                  <a:gd name="connsiteY10" fmla="*/ 3349157 h 3879938"/>
                  <a:gd name="connsiteX11" fmla="*/ 1111993 w 5863974"/>
                  <a:gd name="connsiteY11" fmla="*/ 3320533 h 3879938"/>
                  <a:gd name="connsiteX12" fmla="*/ 930133 w 5863974"/>
                  <a:gd name="connsiteY12" fmla="*/ 3879938 h 3879938"/>
                  <a:gd name="connsiteX13" fmla="*/ 0 w 5863974"/>
                  <a:gd name="connsiteY13" fmla="*/ 1432559 h 3879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63974" h="3879938">
                    <a:moveTo>
                      <a:pt x="2191480" y="0"/>
                    </a:moveTo>
                    <a:lnTo>
                      <a:pt x="2019567" y="528810"/>
                    </a:lnTo>
                    <a:lnTo>
                      <a:pt x="2024573" y="530097"/>
                    </a:lnTo>
                    <a:cubicBezTo>
                      <a:pt x="2131692" y="552017"/>
                      <a:pt x="2242601" y="563528"/>
                      <a:pt x="2356200" y="563528"/>
                    </a:cubicBezTo>
                    <a:cubicBezTo>
                      <a:pt x="2753795" y="563528"/>
                      <a:pt x="3118455" y="422515"/>
                      <a:pt x="3402895" y="187774"/>
                    </a:cubicBezTo>
                    <a:lnTo>
                      <a:pt x="3477476" y="119991"/>
                    </a:lnTo>
                    <a:lnTo>
                      <a:pt x="3973966" y="1947801"/>
                    </a:lnTo>
                    <a:lnTo>
                      <a:pt x="5863974" y="1854251"/>
                    </a:lnTo>
                    <a:lnTo>
                      <a:pt x="5724305" y="2014522"/>
                    </a:lnTo>
                    <a:cubicBezTo>
                      <a:pt x="4888138" y="2923560"/>
                      <a:pt x="3688691" y="3493196"/>
                      <a:pt x="2356200" y="3493196"/>
                    </a:cubicBezTo>
                    <a:cubicBezTo>
                      <a:pt x="1961388" y="3493196"/>
                      <a:pt x="1578256" y="3443187"/>
                      <a:pt x="1212793" y="3349157"/>
                    </a:cubicBezTo>
                    <a:lnTo>
                      <a:pt x="1111993" y="3320533"/>
                    </a:lnTo>
                    <a:lnTo>
                      <a:pt x="930133" y="3879938"/>
                    </a:lnTo>
                    <a:lnTo>
                      <a:pt x="0" y="1432559"/>
                    </a:lnTo>
                    <a:close/>
                  </a:path>
                </a:pathLst>
              </a:custGeom>
              <a:solidFill>
                <a:srgbClr val="04AE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63"/>
                <a:endParaRPr lang="en-US" sz="1350" dirty="0">
                  <a:solidFill>
                    <a:srgbClr val="AAAAAA"/>
                  </a:solidFill>
                  <a:latin typeface="Calibri" panose="020F0502020204030204"/>
                </a:endParaRPr>
              </a:p>
            </p:txBody>
          </p:sp>
          <p:sp>
            <p:nvSpPr>
              <p:cNvPr id="11" name="TextBox 10">
                <a:extLst>
                  <a:ext uri="{FF2B5EF4-FFF2-40B4-BE49-F238E27FC236}">
                    <a16:creationId xmlns:a16="http://schemas.microsoft.com/office/drawing/2014/main" id="{8F8BF788-64FA-E444-54B6-91BE84C44258}"/>
                  </a:ext>
                </a:extLst>
              </p:cNvPr>
              <p:cNvSpPr txBox="1"/>
              <p:nvPr/>
            </p:nvSpPr>
            <p:spPr>
              <a:xfrm>
                <a:off x="6408526" y="1517548"/>
                <a:ext cx="2145692" cy="646331"/>
              </a:xfrm>
              <a:prstGeom prst="rect">
                <a:avLst/>
              </a:prstGeom>
              <a:noFill/>
            </p:spPr>
            <p:txBody>
              <a:bodyPr wrap="square" rtlCol="0" anchor="b" anchorCtr="0">
                <a:spAutoFit/>
              </a:bodyPr>
              <a:lstStyle/>
              <a:p>
                <a:pPr algn="r" defTabSz="685663"/>
                <a:r>
                  <a:rPr lang="en-GB" dirty="0">
                    <a:solidFill>
                      <a:srgbClr val="002060"/>
                    </a:solidFill>
                    <a:latin typeface="Verdana" panose="020B0604030504040204" pitchFamily="34" charset="0"/>
                    <a:ea typeface="Verdana" panose="020B0604030504040204" pitchFamily="34" charset="0"/>
                    <a:cs typeface="Verdana" panose="020B0604030504040204" pitchFamily="34" charset="0"/>
                  </a:rPr>
                  <a:t>Institutional and legal reform</a:t>
                </a:r>
              </a:p>
            </p:txBody>
          </p:sp>
          <p:sp>
            <p:nvSpPr>
              <p:cNvPr id="12" name="TextBox 11">
                <a:extLst>
                  <a:ext uri="{FF2B5EF4-FFF2-40B4-BE49-F238E27FC236}">
                    <a16:creationId xmlns:a16="http://schemas.microsoft.com/office/drawing/2014/main" id="{6FB30393-616C-BAC8-CD67-C550B391558D}"/>
                  </a:ext>
                </a:extLst>
              </p:cNvPr>
              <p:cNvSpPr txBox="1"/>
              <p:nvPr/>
            </p:nvSpPr>
            <p:spPr>
              <a:xfrm>
                <a:off x="6408526" y="5360216"/>
                <a:ext cx="2723154" cy="369332"/>
              </a:xfrm>
              <a:prstGeom prst="rect">
                <a:avLst/>
              </a:prstGeom>
              <a:noFill/>
            </p:spPr>
            <p:txBody>
              <a:bodyPr wrap="square" rtlCol="0" anchor="b" anchorCtr="0">
                <a:spAutoFit/>
              </a:bodyPr>
              <a:lstStyle/>
              <a:p>
                <a:pPr defTabSz="685663"/>
                <a:r>
                  <a:rPr lang="en-GB" dirty="0">
                    <a:solidFill>
                      <a:srgbClr val="04AE9E"/>
                    </a:solidFill>
                    <a:latin typeface="Verdana" panose="020B0604030504040204" pitchFamily="34" charset="0"/>
                    <a:ea typeface="Verdana" panose="020B0604030504040204" pitchFamily="34" charset="0"/>
                    <a:cs typeface="Verdana" panose="020B0604030504040204" pitchFamily="34" charset="0"/>
                  </a:rPr>
                  <a:t>Economic growth</a:t>
                </a:r>
              </a:p>
            </p:txBody>
          </p:sp>
          <p:sp>
            <p:nvSpPr>
              <p:cNvPr id="13" name="TextBox 12">
                <a:extLst>
                  <a:ext uri="{FF2B5EF4-FFF2-40B4-BE49-F238E27FC236}">
                    <a16:creationId xmlns:a16="http://schemas.microsoft.com/office/drawing/2014/main" id="{FFA4FF59-B558-53E8-537F-BA2226AE6584}"/>
                  </a:ext>
                </a:extLst>
              </p:cNvPr>
              <p:cNvSpPr txBox="1"/>
              <p:nvPr/>
            </p:nvSpPr>
            <p:spPr>
              <a:xfrm>
                <a:off x="6408526" y="3807381"/>
                <a:ext cx="2145692" cy="646331"/>
              </a:xfrm>
              <a:prstGeom prst="rect">
                <a:avLst/>
              </a:prstGeom>
              <a:noFill/>
            </p:spPr>
            <p:txBody>
              <a:bodyPr wrap="square" rtlCol="0" anchor="b" anchorCtr="0">
                <a:spAutoFit/>
              </a:bodyPr>
              <a:lstStyle/>
              <a:p>
                <a:pPr algn="r" defTabSz="685663"/>
                <a:r>
                  <a:rPr lang="en-GB" dirty="0">
                    <a:solidFill>
                      <a:srgbClr val="7EA6D7"/>
                    </a:solidFill>
                    <a:latin typeface="Verdana" panose="020B0604030504040204" pitchFamily="34" charset="0"/>
                    <a:ea typeface="Verdana" panose="020B0604030504040204" pitchFamily="34" charset="0"/>
                    <a:cs typeface="Verdana" panose="020B0604030504040204" pitchFamily="34" charset="0"/>
                  </a:rPr>
                  <a:t>Reduced levels of corruption</a:t>
                </a:r>
              </a:p>
            </p:txBody>
          </p:sp>
          <p:sp>
            <p:nvSpPr>
              <p:cNvPr id="14" name="TextBox 13">
                <a:extLst>
                  <a:ext uri="{FF2B5EF4-FFF2-40B4-BE49-F238E27FC236}">
                    <a16:creationId xmlns:a16="http://schemas.microsoft.com/office/drawing/2014/main" id="{6743BA76-3996-8339-DD32-C8FC4BF5A65F}"/>
                  </a:ext>
                </a:extLst>
              </p:cNvPr>
              <p:cNvSpPr txBox="1"/>
              <p:nvPr/>
            </p:nvSpPr>
            <p:spPr>
              <a:xfrm>
                <a:off x="695534" y="2434060"/>
                <a:ext cx="2608249" cy="646331"/>
              </a:xfrm>
              <a:prstGeom prst="rect">
                <a:avLst/>
              </a:prstGeom>
              <a:noFill/>
            </p:spPr>
            <p:txBody>
              <a:bodyPr wrap="square" rtlCol="0" anchor="b" anchorCtr="0">
                <a:spAutoFit/>
              </a:bodyPr>
              <a:lstStyle/>
              <a:p>
                <a:pPr defTabSz="685663"/>
                <a:r>
                  <a:rPr lang="en-GB" dirty="0">
                    <a:solidFill>
                      <a:srgbClr val="D77701"/>
                    </a:solidFill>
                    <a:latin typeface="Verdana" panose="020B0604030504040204" pitchFamily="34" charset="0"/>
                    <a:ea typeface="Verdana" panose="020B0604030504040204" pitchFamily="34" charset="0"/>
                    <a:cs typeface="Verdana" panose="020B0604030504040204" pitchFamily="34" charset="0"/>
                  </a:rPr>
                  <a:t>Trade liberalization (regional/global)</a:t>
                </a:r>
              </a:p>
            </p:txBody>
          </p:sp>
          <p:sp>
            <p:nvSpPr>
              <p:cNvPr id="15" name="TextBox 14">
                <a:extLst>
                  <a:ext uri="{FF2B5EF4-FFF2-40B4-BE49-F238E27FC236}">
                    <a16:creationId xmlns:a16="http://schemas.microsoft.com/office/drawing/2014/main" id="{376A33AE-6115-0F83-33AB-BA9B5A4E5D49}"/>
                  </a:ext>
                </a:extLst>
              </p:cNvPr>
              <p:cNvSpPr txBox="1"/>
              <p:nvPr/>
            </p:nvSpPr>
            <p:spPr>
              <a:xfrm>
                <a:off x="651704" y="4621552"/>
                <a:ext cx="2272756" cy="923330"/>
              </a:xfrm>
              <a:prstGeom prst="rect">
                <a:avLst/>
              </a:prstGeom>
              <a:noFill/>
            </p:spPr>
            <p:txBody>
              <a:bodyPr wrap="square" rtlCol="0" anchor="b" anchorCtr="0">
                <a:spAutoFit/>
              </a:bodyPr>
              <a:lstStyle/>
              <a:p>
                <a:pPr defTabSz="685663"/>
                <a:r>
                  <a:rPr lang="en-GB" dirty="0">
                    <a:solidFill>
                      <a:srgbClr val="84C8BC"/>
                    </a:solidFill>
                    <a:latin typeface="Verdana" panose="020B0604030504040204" pitchFamily="34" charset="0"/>
                    <a:ea typeface="Verdana" panose="020B0604030504040204" pitchFamily="34" charset="0"/>
                    <a:cs typeface="Verdana" panose="020B0604030504040204" pitchFamily="34" charset="0"/>
                  </a:rPr>
                  <a:t>Interactions with new trading partners </a:t>
                </a:r>
              </a:p>
            </p:txBody>
          </p:sp>
        </p:grpSp>
        <p:sp>
          <p:nvSpPr>
            <p:cNvPr id="2" name="Oval 1">
              <a:extLst>
                <a:ext uri="{FF2B5EF4-FFF2-40B4-BE49-F238E27FC236}">
                  <a16:creationId xmlns:a16="http://schemas.microsoft.com/office/drawing/2014/main" id="{AF5786AB-B266-1D60-CD75-1D1FE7D7E6C8}"/>
                </a:ext>
              </a:extLst>
            </p:cNvPr>
            <p:cNvSpPr/>
            <p:nvPr/>
          </p:nvSpPr>
          <p:spPr>
            <a:xfrm>
              <a:off x="3316103" y="2409731"/>
              <a:ext cx="2599266" cy="2550605"/>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5DB622C6-73D5-63EA-5DA7-D44FEE16BB08}"/>
                </a:ext>
              </a:extLst>
            </p:cNvPr>
            <p:cNvCxnSpPr/>
            <p:nvPr/>
          </p:nvCxnSpPr>
          <p:spPr>
            <a:xfrm flipV="1">
              <a:off x="5267785" y="1341652"/>
              <a:ext cx="360040" cy="800493"/>
            </a:xfrm>
            <a:prstGeom prst="line">
              <a:avLst/>
            </a:prstGeom>
            <a:ln w="19050">
              <a:solidFill>
                <a:srgbClr val="004B93">
                  <a:alpha val="30000"/>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97B4CFA-40B8-C35A-83C6-D1D42A581531}"/>
                </a:ext>
              </a:extLst>
            </p:cNvPr>
            <p:cNvCxnSpPr>
              <a:cxnSpLocks/>
              <a:stCxn id="8" idx="2"/>
            </p:cNvCxnSpPr>
            <p:nvPr/>
          </p:nvCxnSpPr>
          <p:spPr>
            <a:xfrm>
              <a:off x="6315645" y="3679652"/>
              <a:ext cx="2144787" cy="0"/>
            </a:xfrm>
            <a:prstGeom prst="line">
              <a:avLst/>
            </a:prstGeom>
            <a:ln w="15875">
              <a:solidFill>
                <a:srgbClr val="7EA6D7">
                  <a:alpha val="30000"/>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288A637-E6BE-9AC8-96A6-733EE519F3FC}"/>
                </a:ext>
              </a:extLst>
            </p:cNvPr>
            <p:cNvCxnSpPr>
              <a:cxnSpLocks/>
            </p:cNvCxnSpPr>
            <p:nvPr/>
          </p:nvCxnSpPr>
          <p:spPr>
            <a:xfrm flipH="1" flipV="1">
              <a:off x="5627825" y="1341652"/>
              <a:ext cx="2898608" cy="11874"/>
            </a:xfrm>
            <a:prstGeom prst="line">
              <a:avLst/>
            </a:prstGeom>
            <a:ln w="19050">
              <a:solidFill>
                <a:srgbClr val="004B93">
                  <a:alpha val="30000"/>
                </a:srgb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E0A7FEE-CEC6-E824-65D6-52B6A971286D}"/>
                </a:ext>
              </a:extLst>
            </p:cNvPr>
            <p:cNvCxnSpPr>
              <a:cxnSpLocks/>
            </p:cNvCxnSpPr>
            <p:nvPr/>
          </p:nvCxnSpPr>
          <p:spPr>
            <a:xfrm>
              <a:off x="5267785" y="5210740"/>
              <a:ext cx="3192647" cy="0"/>
            </a:xfrm>
            <a:prstGeom prst="line">
              <a:avLst/>
            </a:prstGeom>
            <a:ln w="15875">
              <a:solidFill>
                <a:srgbClr val="04AE9E">
                  <a:alpha val="30000"/>
                </a:srgb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C41F19D-064A-EFBF-5E0A-349A056A47FA}"/>
                </a:ext>
              </a:extLst>
            </p:cNvPr>
            <p:cNvCxnSpPr>
              <a:cxnSpLocks/>
            </p:cNvCxnSpPr>
            <p:nvPr/>
          </p:nvCxnSpPr>
          <p:spPr>
            <a:xfrm>
              <a:off x="808948" y="2268061"/>
              <a:ext cx="3192647" cy="0"/>
            </a:xfrm>
            <a:prstGeom prst="line">
              <a:avLst/>
            </a:prstGeom>
            <a:ln w="15875">
              <a:solidFill>
                <a:srgbClr val="D77701">
                  <a:alpha val="30000"/>
                </a:srgb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25495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019E8AF-A9A1-D443-9578-109DECB43B3A}"/>
              </a:ext>
            </a:extLst>
          </p:cNvPr>
          <p:cNvGraphicFramePr/>
          <p:nvPr>
            <p:extLst>
              <p:ext uri="{D42A27DB-BD31-4B8C-83A1-F6EECF244321}">
                <p14:modId xmlns:p14="http://schemas.microsoft.com/office/powerpoint/2010/main" val="2395660631"/>
              </p:ext>
            </p:extLst>
          </p:nvPr>
        </p:nvGraphicFramePr>
        <p:xfrm>
          <a:off x="1098286" y="1484784"/>
          <a:ext cx="6498050" cy="43310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a:extLst>
              <a:ext uri="{FF2B5EF4-FFF2-40B4-BE49-F238E27FC236}">
                <a16:creationId xmlns:a16="http://schemas.microsoft.com/office/drawing/2014/main" id="{3E9C72A6-4AFD-F541-9474-0EC0D94F9E78}"/>
              </a:ext>
            </a:extLst>
          </p:cNvPr>
          <p:cNvSpPr/>
          <p:nvPr/>
        </p:nvSpPr>
        <p:spPr>
          <a:xfrm>
            <a:off x="5364088" y="2073186"/>
            <a:ext cx="3078410" cy="461665"/>
          </a:xfrm>
          <a:prstGeom prst="rect">
            <a:avLst/>
          </a:prstGeom>
        </p:spPr>
        <p:txBody>
          <a:bodyPr wrap="square">
            <a:spAutoFit/>
          </a:bodyPr>
          <a:lstStyle/>
          <a:p>
            <a:pPr algn="r"/>
            <a:r>
              <a:rPr lang="en-GB" sz="1200" dirty="0">
                <a:solidFill>
                  <a:srgbClr val="004B93"/>
                </a:solidFill>
                <a:latin typeface="Verdana" panose="020B0604030504040204" pitchFamily="34" charset="0"/>
                <a:ea typeface="Verdana" panose="020B0604030504040204" pitchFamily="34" charset="0"/>
                <a:cs typeface="Verdana" panose="020B0604030504040204" pitchFamily="34" charset="0"/>
              </a:rPr>
              <a:t>Elimination of unnecessarily restrictive conditions for participation</a:t>
            </a:r>
          </a:p>
        </p:txBody>
      </p:sp>
      <p:sp>
        <p:nvSpPr>
          <p:cNvPr id="5" name="Rectangle 4">
            <a:extLst>
              <a:ext uri="{FF2B5EF4-FFF2-40B4-BE49-F238E27FC236}">
                <a16:creationId xmlns:a16="http://schemas.microsoft.com/office/drawing/2014/main" id="{B6819129-C4B2-BC43-83C4-C1B05B67FD0A}"/>
              </a:ext>
            </a:extLst>
          </p:cNvPr>
          <p:cNvSpPr/>
          <p:nvPr/>
        </p:nvSpPr>
        <p:spPr>
          <a:xfrm>
            <a:off x="539552" y="4941168"/>
            <a:ext cx="3096344" cy="646331"/>
          </a:xfrm>
          <a:prstGeom prst="rect">
            <a:avLst/>
          </a:prstGeom>
        </p:spPr>
        <p:txBody>
          <a:bodyPr wrap="square">
            <a:spAutoFit/>
          </a:bodyPr>
          <a:lstStyle/>
          <a:p>
            <a:r>
              <a:rPr lang="en-GB" sz="1200" dirty="0">
                <a:solidFill>
                  <a:srgbClr val="004B93"/>
                </a:solidFill>
                <a:latin typeface="Verdana" panose="020B0604030504040204" pitchFamily="34" charset="0"/>
                <a:ea typeface="Verdana" panose="020B0604030504040204" pitchFamily="34" charset="0"/>
                <a:cs typeface="Verdana" panose="020B0604030504040204" pitchFamily="34" charset="0"/>
              </a:rPr>
              <a:t>Impact of non-discrimination and transparency provisions in procurement accountability</a:t>
            </a:r>
          </a:p>
        </p:txBody>
      </p:sp>
      <p:sp>
        <p:nvSpPr>
          <p:cNvPr id="7" name="Slide Number Placeholder 3">
            <a:extLst>
              <a:ext uri="{FF2B5EF4-FFF2-40B4-BE49-F238E27FC236}">
                <a16:creationId xmlns:a16="http://schemas.microsoft.com/office/drawing/2014/main" id="{10CD39A9-C3FE-A1D2-8982-E4BC4DFB725B}"/>
              </a:ext>
            </a:extLst>
          </p:cNvPr>
          <p:cNvSpPr txBox="1">
            <a:spLocks/>
          </p:cNvSpPr>
          <p:nvPr/>
        </p:nvSpPr>
        <p:spPr bwMode="auto">
          <a:xfrm>
            <a:off x="7020272" y="6328792"/>
            <a:ext cx="1905000" cy="26856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914400" rtl="0" eaLnBrk="1" latinLnBrk="0" hangingPunct="1">
              <a:defRPr sz="2400" b="1" kern="1200">
                <a:solidFill>
                  <a:schemeClr val="tx1"/>
                </a:solidFill>
                <a:latin typeface="Times New Roman" panose="02020603050405020304" pitchFamily="18" charset="0"/>
                <a:ea typeface="+mn-ea"/>
                <a:cs typeface="+mn-cs"/>
              </a:defRPr>
            </a:lvl1pPr>
            <a:lvl2pPr marL="742950" indent="-285750" algn="l" defTabSz="914400" rtl="0" eaLnBrk="1" latinLnBrk="0" hangingPunct="1">
              <a:defRPr sz="2400" b="1" kern="1200">
                <a:solidFill>
                  <a:schemeClr val="tx1"/>
                </a:solidFill>
                <a:latin typeface="Times New Roman" panose="02020603050405020304" pitchFamily="18" charset="0"/>
                <a:ea typeface="+mn-ea"/>
                <a:cs typeface="+mn-cs"/>
              </a:defRPr>
            </a:lvl2pPr>
            <a:lvl3pPr marL="1143000" indent="-228600" algn="l" defTabSz="914400" rtl="0" eaLnBrk="1" latinLnBrk="0" hangingPunct="1">
              <a:defRPr sz="2400" b="1" kern="1200">
                <a:solidFill>
                  <a:schemeClr val="tx1"/>
                </a:solidFill>
                <a:latin typeface="Times New Roman" panose="02020603050405020304" pitchFamily="18" charset="0"/>
                <a:ea typeface="+mn-ea"/>
                <a:cs typeface="+mn-cs"/>
              </a:defRPr>
            </a:lvl3pPr>
            <a:lvl4pPr marL="1600200" indent="-228600" algn="l" defTabSz="914400" rtl="0" eaLnBrk="1" latinLnBrk="0" hangingPunct="1">
              <a:defRPr sz="2400" b="1" kern="1200">
                <a:solidFill>
                  <a:schemeClr val="tx1"/>
                </a:solidFill>
                <a:latin typeface="Times New Roman" panose="02020603050405020304" pitchFamily="18" charset="0"/>
                <a:ea typeface="+mn-ea"/>
                <a:cs typeface="+mn-cs"/>
              </a:defRPr>
            </a:lvl4pPr>
            <a:lvl5pPr marL="2057400" indent="-228600" algn="l" defTabSz="914400" rtl="0" eaLnBrk="1" latinLnBrk="0" hangingPunct="1">
              <a:defRPr sz="2400" b="1" kern="1200">
                <a:solidFill>
                  <a:schemeClr val="tx1"/>
                </a:solidFill>
                <a:latin typeface="Times New Roman" panose="02020603050405020304" pitchFamily="18" charset="0"/>
                <a:ea typeface="+mn-ea"/>
                <a:cs typeface="+mn-cs"/>
              </a:defRPr>
            </a:lvl5pPr>
            <a:lvl6pPr marL="2514600" indent="-228600" algn="l" defTabSz="914400" rtl="0" eaLnBrk="0" fontAlgn="base" latinLnBrk="0" hangingPunct="0">
              <a:spcBef>
                <a:spcPct val="0"/>
              </a:spcBef>
              <a:spcAft>
                <a:spcPct val="0"/>
              </a:spcAft>
              <a:defRPr sz="2400" b="1" kern="1200">
                <a:solidFill>
                  <a:schemeClr val="tx1"/>
                </a:solidFill>
                <a:latin typeface="Times New Roman" panose="02020603050405020304" pitchFamily="18" charset="0"/>
                <a:ea typeface="+mn-ea"/>
                <a:cs typeface="+mn-cs"/>
              </a:defRPr>
            </a:lvl6pPr>
            <a:lvl7pPr marL="2971800" indent="-228600" algn="l" defTabSz="914400" rtl="0" eaLnBrk="0" fontAlgn="base" latinLnBrk="0" hangingPunct="0">
              <a:spcBef>
                <a:spcPct val="0"/>
              </a:spcBef>
              <a:spcAft>
                <a:spcPct val="0"/>
              </a:spcAft>
              <a:defRPr sz="2400" b="1" kern="1200">
                <a:solidFill>
                  <a:schemeClr val="tx1"/>
                </a:solidFill>
                <a:latin typeface="Times New Roman" panose="02020603050405020304" pitchFamily="18" charset="0"/>
                <a:ea typeface="+mn-ea"/>
                <a:cs typeface="+mn-cs"/>
              </a:defRPr>
            </a:lvl7pPr>
            <a:lvl8pPr marL="3429000" indent="-228600" algn="l" defTabSz="914400" rtl="0" eaLnBrk="0" fontAlgn="base" latinLnBrk="0" hangingPunct="0">
              <a:spcBef>
                <a:spcPct val="0"/>
              </a:spcBef>
              <a:spcAft>
                <a:spcPct val="0"/>
              </a:spcAft>
              <a:defRPr sz="2400" b="1" kern="1200">
                <a:solidFill>
                  <a:schemeClr val="tx1"/>
                </a:solidFill>
                <a:latin typeface="Times New Roman" panose="02020603050405020304" pitchFamily="18" charset="0"/>
                <a:ea typeface="+mn-ea"/>
                <a:cs typeface="+mn-cs"/>
              </a:defRPr>
            </a:lvl8pPr>
            <a:lvl9pPr marL="3886200" indent="-228600" algn="l" defTabSz="914400" rtl="0" eaLnBrk="0" fontAlgn="base" latinLnBrk="0" hangingPunct="0">
              <a:spcBef>
                <a:spcPct val="0"/>
              </a:spcBef>
              <a:spcAft>
                <a:spcPct val="0"/>
              </a:spcAft>
              <a:defRPr sz="2400" b="1" kern="1200">
                <a:solidFill>
                  <a:schemeClr val="tx1"/>
                </a:solidFill>
                <a:latin typeface="Times New Roman" panose="02020603050405020304" pitchFamily="18" charset="0"/>
                <a:ea typeface="+mn-ea"/>
                <a:cs typeface="+mn-cs"/>
              </a:defRPr>
            </a:lvl9pPr>
          </a:lstStyle>
          <a:p>
            <a:pPr algn="r"/>
            <a:fld id="{DBF83888-0393-384C-BE41-124E01F82BAC}" type="slidenum">
              <a:rPr lang="en-US" altLang="en-US" sz="1100" b="0" smtClean="0">
                <a:solidFill>
                  <a:schemeClr val="bg1"/>
                </a:solidFill>
                <a:latin typeface="Verdana" panose="020B0604030504040204" pitchFamily="34" charset="0"/>
              </a:rPr>
              <a:pPr algn="r"/>
              <a:t>14</a:t>
            </a:fld>
            <a:endParaRPr lang="en-US" altLang="en-US" sz="1100" b="0" dirty="0">
              <a:solidFill>
                <a:schemeClr val="bg1"/>
              </a:solidFill>
              <a:latin typeface="Verdana" panose="020B0604030504040204" pitchFamily="34" charset="0"/>
            </a:endParaRPr>
          </a:p>
        </p:txBody>
      </p:sp>
      <p:sp>
        <p:nvSpPr>
          <p:cNvPr id="8" name="Title 1">
            <a:extLst>
              <a:ext uri="{FF2B5EF4-FFF2-40B4-BE49-F238E27FC236}">
                <a16:creationId xmlns:a16="http://schemas.microsoft.com/office/drawing/2014/main" id="{0C162D1D-796D-CB21-5D2D-96DDF816F49C}"/>
              </a:ext>
            </a:extLst>
          </p:cNvPr>
          <p:cNvSpPr txBox="1">
            <a:spLocks/>
          </p:cNvSpPr>
          <p:nvPr/>
        </p:nvSpPr>
        <p:spPr>
          <a:xfrm>
            <a:off x="306388" y="315816"/>
            <a:ext cx="8837612" cy="570712"/>
          </a:xfrm>
          <a:prstGeom prst="rect">
            <a:avLst/>
          </a:prstGeom>
        </p:spPr>
        <p:txBody>
          <a:bodyPr>
            <a:noAutofit/>
          </a:bodyPr>
          <a:lstStyle>
            <a:lvl1pPr algn="l" rtl="0" eaLnBrk="1" fontAlgn="base" hangingPunct="1">
              <a:spcBef>
                <a:spcPct val="0"/>
              </a:spcBef>
              <a:spcAft>
                <a:spcPct val="0"/>
              </a:spcAft>
              <a:defRPr sz="2800" b="0" i="0" kern="1200">
                <a:solidFill>
                  <a:schemeClr val="accent1"/>
                </a:solidFill>
                <a:latin typeface="Bodoni MT" panose="02070603080606020203" pitchFamily="18" charset="0"/>
                <a:ea typeface="ＭＳ Ｐゴシック" charset="0"/>
                <a:cs typeface="Bodoni MT" panose="02070603080606020203" pitchFamily="18" charset="0"/>
              </a:defRPr>
            </a:lvl1pPr>
            <a:lvl2pPr algn="l" rtl="0" eaLnBrk="1" fontAlgn="base" hangingPunct="1">
              <a:spcBef>
                <a:spcPct val="0"/>
              </a:spcBef>
              <a:spcAft>
                <a:spcPct val="0"/>
              </a:spcAft>
              <a:defRPr sz="2800">
                <a:solidFill>
                  <a:schemeClr val="bg1"/>
                </a:solidFill>
                <a:latin typeface="Arial" charset="0"/>
                <a:ea typeface="ＭＳ Ｐゴシック" charset="0"/>
                <a:cs typeface="Arial" charset="0"/>
              </a:defRPr>
            </a:lvl2pPr>
            <a:lvl3pPr algn="l" rtl="0" eaLnBrk="1" fontAlgn="base" hangingPunct="1">
              <a:spcBef>
                <a:spcPct val="0"/>
              </a:spcBef>
              <a:spcAft>
                <a:spcPct val="0"/>
              </a:spcAft>
              <a:defRPr sz="2800">
                <a:solidFill>
                  <a:schemeClr val="bg1"/>
                </a:solidFill>
                <a:latin typeface="Arial" charset="0"/>
                <a:ea typeface="ＭＳ Ｐゴシック" charset="0"/>
                <a:cs typeface="Arial" charset="0"/>
              </a:defRPr>
            </a:lvl3pPr>
            <a:lvl4pPr algn="l" rtl="0" eaLnBrk="1" fontAlgn="base" hangingPunct="1">
              <a:spcBef>
                <a:spcPct val="0"/>
              </a:spcBef>
              <a:spcAft>
                <a:spcPct val="0"/>
              </a:spcAft>
              <a:defRPr sz="2800">
                <a:solidFill>
                  <a:schemeClr val="bg1"/>
                </a:solidFill>
                <a:latin typeface="Arial" charset="0"/>
                <a:ea typeface="ＭＳ Ｐゴシック" charset="0"/>
                <a:cs typeface="Arial" charset="0"/>
              </a:defRPr>
            </a:lvl4pPr>
            <a:lvl5pPr algn="l" rtl="0" eaLnBrk="1" fontAlgn="base" hangingPunct="1">
              <a:spcBef>
                <a:spcPct val="0"/>
              </a:spcBef>
              <a:spcAft>
                <a:spcPct val="0"/>
              </a:spcAft>
              <a:defRPr sz="2800">
                <a:solidFill>
                  <a:schemeClr val="bg1"/>
                </a:solidFill>
                <a:latin typeface="Arial" charset="0"/>
                <a:ea typeface="ＭＳ Ｐゴシック" charset="0"/>
                <a:cs typeface="Arial" charset="0"/>
              </a:defRPr>
            </a:lvl5pPr>
            <a:lvl6pPr marL="457200" algn="l" rtl="0" eaLnBrk="1" fontAlgn="base" hangingPunct="1">
              <a:spcBef>
                <a:spcPct val="0"/>
              </a:spcBef>
              <a:spcAft>
                <a:spcPct val="0"/>
              </a:spcAft>
              <a:defRPr sz="2800">
                <a:solidFill>
                  <a:schemeClr val="bg1"/>
                </a:solidFill>
                <a:latin typeface="Arial" charset="0"/>
                <a:cs typeface="Arial" charset="0"/>
              </a:defRPr>
            </a:lvl6pPr>
            <a:lvl7pPr marL="914400" algn="l" rtl="0" eaLnBrk="1" fontAlgn="base" hangingPunct="1">
              <a:spcBef>
                <a:spcPct val="0"/>
              </a:spcBef>
              <a:spcAft>
                <a:spcPct val="0"/>
              </a:spcAft>
              <a:defRPr sz="2800">
                <a:solidFill>
                  <a:schemeClr val="bg1"/>
                </a:solidFill>
                <a:latin typeface="Arial" charset="0"/>
                <a:cs typeface="Arial" charset="0"/>
              </a:defRPr>
            </a:lvl7pPr>
            <a:lvl8pPr marL="1371600" algn="l" rtl="0" eaLnBrk="1" fontAlgn="base" hangingPunct="1">
              <a:spcBef>
                <a:spcPct val="0"/>
              </a:spcBef>
              <a:spcAft>
                <a:spcPct val="0"/>
              </a:spcAft>
              <a:defRPr sz="2800">
                <a:solidFill>
                  <a:schemeClr val="bg1"/>
                </a:solidFill>
                <a:latin typeface="Arial" charset="0"/>
                <a:cs typeface="Arial" charset="0"/>
              </a:defRPr>
            </a:lvl8pPr>
            <a:lvl9pPr marL="1828800" algn="l" rtl="0" eaLnBrk="1" fontAlgn="base" hangingPunct="1">
              <a:spcBef>
                <a:spcPct val="0"/>
              </a:spcBef>
              <a:spcAft>
                <a:spcPct val="0"/>
              </a:spcAft>
              <a:defRPr sz="2800">
                <a:solidFill>
                  <a:schemeClr val="bg1"/>
                </a:solidFill>
                <a:latin typeface="Arial" charset="0"/>
                <a:cs typeface="Arial" charset="0"/>
              </a:defRPr>
            </a:lvl9pPr>
          </a:lstStyle>
          <a:p>
            <a:r>
              <a:rPr lang="en-GB" altLang="en-US" sz="3200" kern="0" dirty="0">
                <a:solidFill>
                  <a:srgbClr val="00539B"/>
                </a:solidFill>
                <a:latin typeface="Verdana" panose="020B0604030504040204" pitchFamily="34" charset="0"/>
                <a:ea typeface="Verdana" panose="020B0604030504040204" pitchFamily="34" charset="0"/>
                <a:cs typeface="Verdana" panose="020B0604030504040204" pitchFamily="34" charset="0"/>
              </a:rPr>
              <a:t>Enhanced competition, value for money and a robust procurement system!</a:t>
            </a:r>
          </a:p>
        </p:txBody>
      </p:sp>
      <p:cxnSp>
        <p:nvCxnSpPr>
          <p:cNvPr id="9" name="Straight Connector 8">
            <a:extLst>
              <a:ext uri="{FF2B5EF4-FFF2-40B4-BE49-F238E27FC236}">
                <a16:creationId xmlns:a16="http://schemas.microsoft.com/office/drawing/2014/main" id="{34F4308D-7F74-074F-31C1-D874A2F21586}"/>
              </a:ext>
            </a:extLst>
          </p:cNvPr>
          <p:cNvCxnSpPr>
            <a:cxnSpLocks/>
          </p:cNvCxnSpPr>
          <p:nvPr/>
        </p:nvCxnSpPr>
        <p:spPr>
          <a:xfrm>
            <a:off x="5148064" y="2021852"/>
            <a:ext cx="3192647" cy="0"/>
          </a:xfrm>
          <a:prstGeom prst="line">
            <a:avLst/>
          </a:prstGeom>
          <a:ln w="15875">
            <a:solidFill>
              <a:srgbClr val="84C8BC">
                <a:alpha val="30000"/>
              </a:srgb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7F245C7-E159-E9CB-9D91-BB73B386993E}"/>
              </a:ext>
            </a:extLst>
          </p:cNvPr>
          <p:cNvCxnSpPr>
            <a:cxnSpLocks/>
          </p:cNvCxnSpPr>
          <p:nvPr/>
        </p:nvCxnSpPr>
        <p:spPr>
          <a:xfrm>
            <a:off x="611560" y="4869160"/>
            <a:ext cx="3840719" cy="0"/>
          </a:xfrm>
          <a:prstGeom prst="line">
            <a:avLst/>
          </a:prstGeom>
          <a:ln w="15875">
            <a:solidFill>
              <a:srgbClr val="7EA6D7">
                <a:alpha val="3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3642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1F2A7EFF-FC83-6242-BF3F-E81A997D5D80}"/>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dgm id="{2AD2ABF3-1642-EE45-9695-D85B313B0722}"/>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graphicEl>
                                              <a:dgm id="{2B8D06AB-C2EC-6644-AC4C-045E2BB0A4BA}"/>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graphicEl>
                                              <a:dgm id="{B461D6FE-C518-C44C-A850-E23A3205E992}"/>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graphicEl>
                                              <a:dgm id="{E4CCC604-0192-434A-AD10-9DDD0959AC9B}"/>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graphicEl>
                                              <a:dgm id="{65EFAAEF-5D95-AF4E-88A0-D27DE838AE0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rev="1"/>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7" name="Content Placeholder 2">
            <a:extLst>
              <a:ext uri="{FF2B5EF4-FFF2-40B4-BE49-F238E27FC236}">
                <a16:creationId xmlns:a16="http://schemas.microsoft.com/office/drawing/2014/main" id="{FBAF8323-1AF0-0FBA-9293-1D28E4089842}"/>
              </a:ext>
            </a:extLst>
          </p:cNvPr>
          <p:cNvGraphicFramePr>
            <a:graphicFrameLocks noGrp="1"/>
          </p:cNvGraphicFramePr>
          <p:nvPr>
            <p:ph idx="4294967295"/>
            <p:extLst>
              <p:ext uri="{D42A27DB-BD31-4B8C-83A1-F6EECF244321}">
                <p14:modId xmlns:p14="http://schemas.microsoft.com/office/powerpoint/2010/main" val="2111508184"/>
              </p:ext>
            </p:extLst>
          </p:nvPr>
        </p:nvGraphicFramePr>
        <p:xfrm>
          <a:off x="306388" y="1484784"/>
          <a:ext cx="8514084" cy="4104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28043A39-2790-DB0B-72E3-007AD6E51CF9}"/>
              </a:ext>
            </a:extLst>
          </p:cNvPr>
          <p:cNvSpPr txBox="1">
            <a:spLocks/>
          </p:cNvSpPr>
          <p:nvPr/>
        </p:nvSpPr>
        <p:spPr bwMode="auto">
          <a:xfrm>
            <a:off x="7020272" y="6328792"/>
            <a:ext cx="1905000" cy="26856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pl-PL"/>
            </a:defPPr>
            <a:lvl1pPr marL="0" algn="l" defTabSz="914400" rtl="0" eaLnBrk="1" latinLnBrk="0" hangingPunct="1">
              <a:defRPr sz="2400" b="1" kern="1200">
                <a:solidFill>
                  <a:schemeClr val="tx1"/>
                </a:solidFill>
                <a:latin typeface="Times New Roman" panose="02020603050405020304" pitchFamily="18" charset="0"/>
                <a:ea typeface="+mn-ea"/>
                <a:cs typeface="+mn-cs"/>
              </a:defRPr>
            </a:lvl1pPr>
            <a:lvl2pPr marL="742950" indent="-285750" algn="l" defTabSz="914400" rtl="0" eaLnBrk="1" latinLnBrk="0" hangingPunct="1">
              <a:defRPr sz="2400" b="1" kern="1200">
                <a:solidFill>
                  <a:schemeClr val="tx1"/>
                </a:solidFill>
                <a:latin typeface="Times New Roman" panose="02020603050405020304" pitchFamily="18" charset="0"/>
                <a:ea typeface="+mn-ea"/>
                <a:cs typeface="+mn-cs"/>
              </a:defRPr>
            </a:lvl2pPr>
            <a:lvl3pPr marL="1143000" indent="-228600" algn="l" defTabSz="914400" rtl="0" eaLnBrk="1" latinLnBrk="0" hangingPunct="1">
              <a:defRPr sz="2400" b="1" kern="1200">
                <a:solidFill>
                  <a:schemeClr val="tx1"/>
                </a:solidFill>
                <a:latin typeface="Times New Roman" panose="02020603050405020304" pitchFamily="18" charset="0"/>
                <a:ea typeface="+mn-ea"/>
                <a:cs typeface="+mn-cs"/>
              </a:defRPr>
            </a:lvl3pPr>
            <a:lvl4pPr marL="1600200" indent="-228600" algn="l" defTabSz="914400" rtl="0" eaLnBrk="1" latinLnBrk="0" hangingPunct="1">
              <a:defRPr sz="2400" b="1" kern="1200">
                <a:solidFill>
                  <a:schemeClr val="tx1"/>
                </a:solidFill>
                <a:latin typeface="Times New Roman" panose="02020603050405020304" pitchFamily="18" charset="0"/>
                <a:ea typeface="+mn-ea"/>
                <a:cs typeface="+mn-cs"/>
              </a:defRPr>
            </a:lvl4pPr>
            <a:lvl5pPr marL="2057400" indent="-228600" algn="l" defTabSz="914400" rtl="0" eaLnBrk="1" latinLnBrk="0" hangingPunct="1">
              <a:defRPr sz="2400" b="1" kern="1200">
                <a:solidFill>
                  <a:schemeClr val="tx1"/>
                </a:solidFill>
                <a:latin typeface="Times New Roman" panose="02020603050405020304" pitchFamily="18" charset="0"/>
                <a:ea typeface="+mn-ea"/>
                <a:cs typeface="+mn-cs"/>
              </a:defRPr>
            </a:lvl5pPr>
            <a:lvl6pPr marL="2514600" indent="-228600" algn="l" defTabSz="914400" rtl="0" eaLnBrk="0" fontAlgn="base" latinLnBrk="0" hangingPunct="0">
              <a:spcBef>
                <a:spcPct val="0"/>
              </a:spcBef>
              <a:spcAft>
                <a:spcPct val="0"/>
              </a:spcAft>
              <a:defRPr sz="2400" b="1" kern="1200">
                <a:solidFill>
                  <a:schemeClr val="tx1"/>
                </a:solidFill>
                <a:latin typeface="Times New Roman" panose="02020603050405020304" pitchFamily="18" charset="0"/>
                <a:ea typeface="+mn-ea"/>
                <a:cs typeface="+mn-cs"/>
              </a:defRPr>
            </a:lvl6pPr>
            <a:lvl7pPr marL="2971800" indent="-228600" algn="l" defTabSz="914400" rtl="0" eaLnBrk="0" fontAlgn="base" latinLnBrk="0" hangingPunct="0">
              <a:spcBef>
                <a:spcPct val="0"/>
              </a:spcBef>
              <a:spcAft>
                <a:spcPct val="0"/>
              </a:spcAft>
              <a:defRPr sz="2400" b="1" kern="1200">
                <a:solidFill>
                  <a:schemeClr val="tx1"/>
                </a:solidFill>
                <a:latin typeface="Times New Roman" panose="02020603050405020304" pitchFamily="18" charset="0"/>
                <a:ea typeface="+mn-ea"/>
                <a:cs typeface="+mn-cs"/>
              </a:defRPr>
            </a:lvl7pPr>
            <a:lvl8pPr marL="3429000" indent="-228600" algn="l" defTabSz="914400" rtl="0" eaLnBrk="0" fontAlgn="base" latinLnBrk="0" hangingPunct="0">
              <a:spcBef>
                <a:spcPct val="0"/>
              </a:spcBef>
              <a:spcAft>
                <a:spcPct val="0"/>
              </a:spcAft>
              <a:defRPr sz="2400" b="1" kern="1200">
                <a:solidFill>
                  <a:schemeClr val="tx1"/>
                </a:solidFill>
                <a:latin typeface="Times New Roman" panose="02020603050405020304" pitchFamily="18" charset="0"/>
                <a:ea typeface="+mn-ea"/>
                <a:cs typeface="+mn-cs"/>
              </a:defRPr>
            </a:lvl8pPr>
            <a:lvl9pPr marL="3886200" indent="-228600" algn="l" defTabSz="914400" rtl="0" eaLnBrk="0" fontAlgn="base" latinLnBrk="0" hangingPunct="0">
              <a:spcBef>
                <a:spcPct val="0"/>
              </a:spcBef>
              <a:spcAft>
                <a:spcPct val="0"/>
              </a:spcAft>
              <a:defRPr sz="2400" b="1" kern="1200">
                <a:solidFill>
                  <a:schemeClr val="tx1"/>
                </a:solidFill>
                <a:latin typeface="Times New Roman" panose="02020603050405020304" pitchFamily="18" charset="0"/>
                <a:ea typeface="+mn-ea"/>
                <a:cs typeface="+mn-cs"/>
              </a:defRPr>
            </a:lvl9pPr>
          </a:lstStyle>
          <a:p>
            <a:pPr algn="r"/>
            <a:fld id="{DBF83888-0393-384C-BE41-124E01F82BAC}" type="slidenum">
              <a:rPr lang="en-US" altLang="en-US" sz="1100" b="0" smtClean="0">
                <a:solidFill>
                  <a:schemeClr val="bg1"/>
                </a:solidFill>
                <a:latin typeface="Verdana" panose="020B0604030504040204" pitchFamily="34" charset="0"/>
              </a:rPr>
              <a:pPr algn="r"/>
              <a:t>15</a:t>
            </a:fld>
            <a:endParaRPr lang="en-US" altLang="en-US" sz="1100" b="0" dirty="0">
              <a:solidFill>
                <a:schemeClr val="bg1"/>
              </a:solidFill>
              <a:latin typeface="Verdana" panose="020B0604030504040204" pitchFamily="34" charset="0"/>
            </a:endParaRPr>
          </a:p>
        </p:txBody>
      </p:sp>
      <p:sp>
        <p:nvSpPr>
          <p:cNvPr id="6" name="Title 1">
            <a:extLst>
              <a:ext uri="{FF2B5EF4-FFF2-40B4-BE49-F238E27FC236}">
                <a16:creationId xmlns:a16="http://schemas.microsoft.com/office/drawing/2014/main" id="{F619FED1-7C73-6084-9AC1-04D8AD6EDA30}"/>
              </a:ext>
            </a:extLst>
          </p:cNvPr>
          <p:cNvSpPr txBox="1">
            <a:spLocks/>
          </p:cNvSpPr>
          <p:nvPr/>
        </p:nvSpPr>
        <p:spPr>
          <a:xfrm>
            <a:off x="306388" y="315816"/>
            <a:ext cx="8837612" cy="570712"/>
          </a:xfrm>
          <a:prstGeom prst="rect">
            <a:avLst/>
          </a:prstGeom>
        </p:spPr>
        <p:txBody>
          <a:bodyPr>
            <a:noAutofit/>
          </a:bodyPr>
          <a:lstStyle>
            <a:lvl1pPr algn="l" rtl="0" eaLnBrk="1" fontAlgn="base" hangingPunct="1">
              <a:spcBef>
                <a:spcPct val="0"/>
              </a:spcBef>
              <a:spcAft>
                <a:spcPct val="0"/>
              </a:spcAft>
              <a:defRPr sz="2800" b="0" i="0" kern="1200">
                <a:solidFill>
                  <a:schemeClr val="accent1"/>
                </a:solidFill>
                <a:latin typeface="Bodoni MT" panose="02070603080606020203" pitchFamily="18" charset="0"/>
                <a:ea typeface="ＭＳ Ｐゴシック" charset="0"/>
                <a:cs typeface="Bodoni MT" panose="02070603080606020203" pitchFamily="18" charset="0"/>
              </a:defRPr>
            </a:lvl1pPr>
            <a:lvl2pPr algn="l" rtl="0" eaLnBrk="1" fontAlgn="base" hangingPunct="1">
              <a:spcBef>
                <a:spcPct val="0"/>
              </a:spcBef>
              <a:spcAft>
                <a:spcPct val="0"/>
              </a:spcAft>
              <a:defRPr sz="2800">
                <a:solidFill>
                  <a:schemeClr val="bg1"/>
                </a:solidFill>
                <a:latin typeface="Arial" charset="0"/>
                <a:ea typeface="ＭＳ Ｐゴシック" charset="0"/>
                <a:cs typeface="Arial" charset="0"/>
              </a:defRPr>
            </a:lvl2pPr>
            <a:lvl3pPr algn="l" rtl="0" eaLnBrk="1" fontAlgn="base" hangingPunct="1">
              <a:spcBef>
                <a:spcPct val="0"/>
              </a:spcBef>
              <a:spcAft>
                <a:spcPct val="0"/>
              </a:spcAft>
              <a:defRPr sz="2800">
                <a:solidFill>
                  <a:schemeClr val="bg1"/>
                </a:solidFill>
                <a:latin typeface="Arial" charset="0"/>
                <a:ea typeface="ＭＳ Ｐゴシック" charset="0"/>
                <a:cs typeface="Arial" charset="0"/>
              </a:defRPr>
            </a:lvl3pPr>
            <a:lvl4pPr algn="l" rtl="0" eaLnBrk="1" fontAlgn="base" hangingPunct="1">
              <a:spcBef>
                <a:spcPct val="0"/>
              </a:spcBef>
              <a:spcAft>
                <a:spcPct val="0"/>
              </a:spcAft>
              <a:defRPr sz="2800">
                <a:solidFill>
                  <a:schemeClr val="bg1"/>
                </a:solidFill>
                <a:latin typeface="Arial" charset="0"/>
                <a:ea typeface="ＭＳ Ｐゴシック" charset="0"/>
                <a:cs typeface="Arial" charset="0"/>
              </a:defRPr>
            </a:lvl4pPr>
            <a:lvl5pPr algn="l" rtl="0" eaLnBrk="1" fontAlgn="base" hangingPunct="1">
              <a:spcBef>
                <a:spcPct val="0"/>
              </a:spcBef>
              <a:spcAft>
                <a:spcPct val="0"/>
              </a:spcAft>
              <a:defRPr sz="2800">
                <a:solidFill>
                  <a:schemeClr val="bg1"/>
                </a:solidFill>
                <a:latin typeface="Arial" charset="0"/>
                <a:ea typeface="ＭＳ Ｐゴシック" charset="0"/>
                <a:cs typeface="Arial" charset="0"/>
              </a:defRPr>
            </a:lvl5pPr>
            <a:lvl6pPr marL="457200" algn="l" rtl="0" eaLnBrk="1" fontAlgn="base" hangingPunct="1">
              <a:spcBef>
                <a:spcPct val="0"/>
              </a:spcBef>
              <a:spcAft>
                <a:spcPct val="0"/>
              </a:spcAft>
              <a:defRPr sz="2800">
                <a:solidFill>
                  <a:schemeClr val="bg1"/>
                </a:solidFill>
                <a:latin typeface="Arial" charset="0"/>
                <a:cs typeface="Arial" charset="0"/>
              </a:defRPr>
            </a:lvl6pPr>
            <a:lvl7pPr marL="914400" algn="l" rtl="0" eaLnBrk="1" fontAlgn="base" hangingPunct="1">
              <a:spcBef>
                <a:spcPct val="0"/>
              </a:spcBef>
              <a:spcAft>
                <a:spcPct val="0"/>
              </a:spcAft>
              <a:defRPr sz="2800">
                <a:solidFill>
                  <a:schemeClr val="bg1"/>
                </a:solidFill>
                <a:latin typeface="Arial" charset="0"/>
                <a:cs typeface="Arial" charset="0"/>
              </a:defRPr>
            </a:lvl7pPr>
            <a:lvl8pPr marL="1371600" algn="l" rtl="0" eaLnBrk="1" fontAlgn="base" hangingPunct="1">
              <a:spcBef>
                <a:spcPct val="0"/>
              </a:spcBef>
              <a:spcAft>
                <a:spcPct val="0"/>
              </a:spcAft>
              <a:defRPr sz="2800">
                <a:solidFill>
                  <a:schemeClr val="bg1"/>
                </a:solidFill>
                <a:latin typeface="Arial" charset="0"/>
                <a:cs typeface="Arial" charset="0"/>
              </a:defRPr>
            </a:lvl8pPr>
            <a:lvl9pPr marL="1828800" algn="l" rtl="0" eaLnBrk="1" fontAlgn="base" hangingPunct="1">
              <a:spcBef>
                <a:spcPct val="0"/>
              </a:spcBef>
              <a:spcAft>
                <a:spcPct val="0"/>
              </a:spcAft>
              <a:defRPr sz="2800">
                <a:solidFill>
                  <a:schemeClr val="bg1"/>
                </a:solidFill>
                <a:latin typeface="Arial" charset="0"/>
                <a:cs typeface="Arial" charset="0"/>
              </a:defRPr>
            </a:lvl9pPr>
          </a:lstStyle>
          <a:p>
            <a:r>
              <a:rPr lang="en-GB" altLang="en-US" sz="3200" dirty="0">
                <a:solidFill>
                  <a:srgbClr val="1D4A8E"/>
                </a:solidFill>
                <a:latin typeface="Verdana" panose="020B0604030504040204" pitchFamily="34" charset="0"/>
                <a:ea typeface="Verdana" panose="020B0604030504040204" pitchFamily="34" charset="0"/>
                <a:cs typeface="Verdana" panose="020B0604030504040204" pitchFamily="34" charset="0"/>
              </a:rPr>
              <a:t>Conclusions</a:t>
            </a:r>
            <a:endParaRPr lang="en-GB" altLang="en-US" sz="3200" dirty="0">
              <a:solidFill>
                <a:srgbClr val="04AE9E"/>
              </a:solidFill>
              <a:latin typeface="Verdana" panose="020B0604030504040204" pitchFamily="34" charset="0"/>
              <a:ea typeface="Verdana" panose="020B0604030504040204" pitchFamily="34" charset="0"/>
              <a:cs typeface="Verdana" panose="020B0604030504040204" pitchFamily="34" charset="0"/>
            </a:endParaRPr>
          </a:p>
        </p:txBody>
      </p:sp>
      <p:pic>
        <p:nvPicPr>
          <p:cNvPr id="2" name="Picture 1">
            <a:extLst>
              <a:ext uri="{FF2B5EF4-FFF2-40B4-BE49-F238E27FC236}">
                <a16:creationId xmlns:a16="http://schemas.microsoft.com/office/drawing/2014/main" id="{C616B9EA-9408-F600-D919-1C40D67489AC}"/>
              </a:ext>
            </a:extLst>
          </p:cNvPr>
          <p:cNvPicPr>
            <a:picLocks noChangeAspect="1"/>
          </p:cNvPicPr>
          <p:nvPr/>
        </p:nvPicPr>
        <p:blipFill>
          <a:blip r:embed="rId8"/>
          <a:stretch>
            <a:fillRect/>
          </a:stretch>
        </p:blipFill>
        <p:spPr>
          <a:xfrm>
            <a:off x="1115616" y="1700808"/>
            <a:ext cx="798946" cy="729472"/>
          </a:xfrm>
          <a:prstGeom prst="rect">
            <a:avLst/>
          </a:prstGeom>
        </p:spPr>
      </p:pic>
      <p:pic>
        <p:nvPicPr>
          <p:cNvPr id="3" name="Picture 2">
            <a:extLst>
              <a:ext uri="{FF2B5EF4-FFF2-40B4-BE49-F238E27FC236}">
                <a16:creationId xmlns:a16="http://schemas.microsoft.com/office/drawing/2014/main" id="{85ED07DD-40B7-82ED-136B-C85977AEC925}"/>
              </a:ext>
            </a:extLst>
          </p:cNvPr>
          <p:cNvPicPr>
            <a:picLocks noChangeAspect="1"/>
          </p:cNvPicPr>
          <p:nvPr/>
        </p:nvPicPr>
        <p:blipFill>
          <a:blip r:embed="rId9"/>
          <a:stretch>
            <a:fillRect/>
          </a:stretch>
        </p:blipFill>
        <p:spPr>
          <a:xfrm>
            <a:off x="1331640" y="2765000"/>
            <a:ext cx="582922" cy="513892"/>
          </a:xfrm>
          <a:prstGeom prst="rect">
            <a:avLst/>
          </a:prstGeom>
        </p:spPr>
      </p:pic>
      <p:pic>
        <p:nvPicPr>
          <p:cNvPr id="5" name="Picture 4">
            <a:extLst>
              <a:ext uri="{FF2B5EF4-FFF2-40B4-BE49-F238E27FC236}">
                <a16:creationId xmlns:a16="http://schemas.microsoft.com/office/drawing/2014/main" id="{A51E7F69-D68E-2F12-5435-958F8ADD8892}"/>
              </a:ext>
            </a:extLst>
          </p:cNvPr>
          <p:cNvPicPr>
            <a:picLocks noChangeAspect="1"/>
          </p:cNvPicPr>
          <p:nvPr/>
        </p:nvPicPr>
        <p:blipFill>
          <a:blip r:embed="rId10"/>
          <a:stretch>
            <a:fillRect/>
          </a:stretch>
        </p:blipFill>
        <p:spPr>
          <a:xfrm>
            <a:off x="1314536" y="3704593"/>
            <a:ext cx="582922" cy="665129"/>
          </a:xfrm>
          <a:prstGeom prst="rect">
            <a:avLst/>
          </a:prstGeom>
        </p:spPr>
      </p:pic>
      <p:pic>
        <p:nvPicPr>
          <p:cNvPr id="8" name="Picture 7">
            <a:extLst>
              <a:ext uri="{FF2B5EF4-FFF2-40B4-BE49-F238E27FC236}">
                <a16:creationId xmlns:a16="http://schemas.microsoft.com/office/drawing/2014/main" id="{10649AD8-4771-4B43-73A6-5D9D3B14174C}"/>
              </a:ext>
            </a:extLst>
          </p:cNvPr>
          <p:cNvPicPr>
            <a:picLocks noChangeAspect="1"/>
          </p:cNvPicPr>
          <p:nvPr/>
        </p:nvPicPr>
        <p:blipFill>
          <a:blip r:embed="rId11"/>
          <a:stretch>
            <a:fillRect/>
          </a:stretch>
        </p:blipFill>
        <p:spPr>
          <a:xfrm>
            <a:off x="1403648" y="4835267"/>
            <a:ext cx="450211" cy="450211"/>
          </a:xfrm>
          <a:prstGeom prst="rect">
            <a:avLst/>
          </a:prstGeom>
        </p:spPr>
      </p:pic>
    </p:spTree>
    <p:extLst>
      <p:ext uri="{BB962C8B-B14F-4D97-AF65-F5344CB8AC3E}">
        <p14:creationId xmlns:p14="http://schemas.microsoft.com/office/powerpoint/2010/main" val="2095313046"/>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ChangeArrowheads="1"/>
          </p:cNvSpPr>
          <p:nvPr/>
        </p:nvSpPr>
        <p:spPr bwMode="auto">
          <a:xfrm>
            <a:off x="415367" y="1772816"/>
            <a:ext cx="8208963"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342900" indent="-342900" eaLnBrk="1" hangingPunct="1">
              <a:spcBef>
                <a:spcPct val="0"/>
              </a:spcBef>
            </a:pPr>
            <a:r>
              <a:rPr lang="en-GB" altLang="en-US" sz="1600" dirty="0">
                <a:latin typeface="Verdana" panose="020B0604030504040204" pitchFamily="34" charset="0"/>
                <a:ea typeface="Verdana" panose="020B0604030504040204" pitchFamily="34" charset="0"/>
                <a:cs typeface="Verdana" panose="020B0604030504040204" pitchFamily="34" charset="0"/>
              </a:rPr>
              <a:t>2012 text of the WTO’s Agreement on Government Procurement (GPA) is modern and flexible</a:t>
            </a:r>
          </a:p>
          <a:p>
            <a:pPr marL="342900" indent="-342900" eaLnBrk="1" hangingPunct="1">
              <a:spcBef>
                <a:spcPct val="0"/>
              </a:spcBef>
            </a:pPr>
            <a:r>
              <a:rPr lang="en-GB" altLang="en-US" sz="1600" dirty="0">
                <a:latin typeface="Verdana" panose="020B0604030504040204" pitchFamily="34" charset="0"/>
                <a:ea typeface="Verdana" panose="020B0604030504040204" pitchFamily="34" charset="0"/>
                <a:cs typeface="Verdana" panose="020B0604030504040204" pitchFamily="34" charset="0"/>
              </a:rPr>
              <a:t>Provides political and economic incentives for a government to modernise national economy</a:t>
            </a:r>
          </a:p>
          <a:p>
            <a:pPr marL="342900" indent="-342900" eaLnBrk="1" hangingPunct="1">
              <a:spcBef>
                <a:spcPct val="0"/>
              </a:spcBef>
            </a:pPr>
            <a:r>
              <a:rPr lang="en-GB" altLang="en-US" sz="1600" b="1" dirty="0">
                <a:latin typeface="Verdana" panose="020B0604030504040204" pitchFamily="34" charset="0"/>
                <a:ea typeface="Verdana" panose="020B0604030504040204" pitchFamily="34" charset="0"/>
                <a:cs typeface="Verdana" panose="020B0604030504040204" pitchFamily="34" charset="0"/>
              </a:rPr>
              <a:t>GPA gives access to the EU and US government procurement market opportunities on equal level with national suppliers</a:t>
            </a:r>
          </a:p>
          <a:p>
            <a:pPr marL="342900" indent="-342900" eaLnBrk="1" hangingPunct="1">
              <a:spcBef>
                <a:spcPct val="0"/>
              </a:spcBef>
            </a:pPr>
            <a:r>
              <a:rPr lang="en-GB" altLang="en-US" sz="1600" dirty="0">
                <a:latin typeface="Verdana" panose="020B0604030504040204" pitchFamily="34" charset="0"/>
                <a:ea typeface="Verdana" panose="020B0604030504040204" pitchFamily="34" charset="0"/>
                <a:cs typeface="Verdana" panose="020B0604030504040204" pitchFamily="34" charset="0"/>
              </a:rPr>
              <a:t>Promotes value for money in the national procurement systems</a:t>
            </a:r>
          </a:p>
          <a:p>
            <a:pPr marL="342900" indent="-342900" eaLnBrk="1" hangingPunct="1">
              <a:spcBef>
                <a:spcPct val="0"/>
              </a:spcBef>
            </a:pPr>
            <a:r>
              <a:rPr lang="en-GB" altLang="en-US" sz="1600" dirty="0">
                <a:latin typeface="Verdana" panose="020B0604030504040204" pitchFamily="34" charset="0"/>
                <a:ea typeface="Verdana" panose="020B0604030504040204" pitchFamily="34" charset="0"/>
                <a:cs typeface="Verdana" panose="020B0604030504040204" pitchFamily="34" charset="0"/>
              </a:rPr>
              <a:t>Allows for transition measures for less developed countries</a:t>
            </a:r>
          </a:p>
          <a:p>
            <a:pPr marL="342900" indent="-342900" eaLnBrk="1" hangingPunct="1">
              <a:spcBef>
                <a:spcPct val="0"/>
              </a:spcBef>
            </a:pPr>
            <a:r>
              <a:rPr lang="en-GB" altLang="en-US" sz="1600" dirty="0">
                <a:latin typeface="Verdana" panose="020B0604030504040204" pitchFamily="34" charset="0"/>
                <a:ea typeface="Verdana" panose="020B0604030504040204" pitchFamily="34" charset="0"/>
                <a:cs typeface="Verdana" panose="020B0604030504040204" pitchFamily="34" charset="0"/>
              </a:rPr>
              <a:t>Encourages global economic integration and sustainable development efforts</a:t>
            </a:r>
            <a:endParaRPr lang="en-GB" altLang="en-US" sz="2000" dirty="0">
              <a:latin typeface="Verdana" panose="020B0604030504040204" pitchFamily="34" charset="0"/>
              <a:ea typeface="Verdana" panose="020B0604030504040204" pitchFamily="34" charset="0"/>
              <a:cs typeface="Verdana" panose="020B0604030504040204" pitchFamily="34" charset="0"/>
            </a:endParaRPr>
          </a:p>
        </p:txBody>
      </p:sp>
      <p:pic>
        <p:nvPicPr>
          <p:cNvPr id="3" name="Picture 68" descr="faq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632" y="4471377"/>
            <a:ext cx="8306637"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a:extLst>
              <a:ext uri="{FF2B5EF4-FFF2-40B4-BE49-F238E27FC236}">
                <a16:creationId xmlns:a16="http://schemas.microsoft.com/office/drawing/2014/main" id="{6487F53A-3A56-6B91-D836-D18FA3A09E4F}"/>
              </a:ext>
            </a:extLst>
          </p:cNvPr>
          <p:cNvSpPr txBox="1">
            <a:spLocks/>
          </p:cNvSpPr>
          <p:nvPr/>
        </p:nvSpPr>
        <p:spPr>
          <a:xfrm>
            <a:off x="461306" y="404664"/>
            <a:ext cx="8208963" cy="1224136"/>
          </a:xfrm>
          <a:prstGeom prst="rect">
            <a:avLst/>
          </a:prstGeom>
        </p:spPr>
        <p:txBody>
          <a:bodyPr>
            <a:noAutofit/>
          </a:bodyPr>
          <a:lstStyle>
            <a:lvl1pPr algn="l" rtl="0" eaLnBrk="1" fontAlgn="base" hangingPunct="1">
              <a:spcBef>
                <a:spcPct val="0"/>
              </a:spcBef>
              <a:spcAft>
                <a:spcPct val="0"/>
              </a:spcAft>
              <a:defRPr sz="2800" b="0" i="0" kern="1200">
                <a:solidFill>
                  <a:schemeClr val="accent1"/>
                </a:solidFill>
                <a:latin typeface="Bodoni MT" panose="02070603080606020203" pitchFamily="18" charset="0"/>
                <a:ea typeface="ＭＳ Ｐゴシック" charset="0"/>
                <a:cs typeface="Bodoni MT" panose="02070603080606020203" pitchFamily="18" charset="0"/>
              </a:defRPr>
            </a:lvl1pPr>
            <a:lvl2pPr algn="l" rtl="0" eaLnBrk="1" fontAlgn="base" hangingPunct="1">
              <a:spcBef>
                <a:spcPct val="0"/>
              </a:spcBef>
              <a:spcAft>
                <a:spcPct val="0"/>
              </a:spcAft>
              <a:defRPr sz="2800">
                <a:solidFill>
                  <a:schemeClr val="bg1"/>
                </a:solidFill>
                <a:latin typeface="Arial" charset="0"/>
                <a:ea typeface="ＭＳ Ｐゴシック" charset="0"/>
                <a:cs typeface="Arial" charset="0"/>
              </a:defRPr>
            </a:lvl2pPr>
            <a:lvl3pPr algn="l" rtl="0" eaLnBrk="1" fontAlgn="base" hangingPunct="1">
              <a:spcBef>
                <a:spcPct val="0"/>
              </a:spcBef>
              <a:spcAft>
                <a:spcPct val="0"/>
              </a:spcAft>
              <a:defRPr sz="2800">
                <a:solidFill>
                  <a:schemeClr val="bg1"/>
                </a:solidFill>
                <a:latin typeface="Arial" charset="0"/>
                <a:ea typeface="ＭＳ Ｐゴシック" charset="0"/>
                <a:cs typeface="Arial" charset="0"/>
              </a:defRPr>
            </a:lvl3pPr>
            <a:lvl4pPr algn="l" rtl="0" eaLnBrk="1" fontAlgn="base" hangingPunct="1">
              <a:spcBef>
                <a:spcPct val="0"/>
              </a:spcBef>
              <a:spcAft>
                <a:spcPct val="0"/>
              </a:spcAft>
              <a:defRPr sz="2800">
                <a:solidFill>
                  <a:schemeClr val="bg1"/>
                </a:solidFill>
                <a:latin typeface="Arial" charset="0"/>
                <a:ea typeface="ＭＳ Ｐゴシック" charset="0"/>
                <a:cs typeface="Arial" charset="0"/>
              </a:defRPr>
            </a:lvl4pPr>
            <a:lvl5pPr algn="l" rtl="0" eaLnBrk="1" fontAlgn="base" hangingPunct="1">
              <a:spcBef>
                <a:spcPct val="0"/>
              </a:spcBef>
              <a:spcAft>
                <a:spcPct val="0"/>
              </a:spcAft>
              <a:defRPr sz="2800">
                <a:solidFill>
                  <a:schemeClr val="bg1"/>
                </a:solidFill>
                <a:latin typeface="Arial" charset="0"/>
                <a:ea typeface="ＭＳ Ｐゴシック" charset="0"/>
                <a:cs typeface="Arial" charset="0"/>
              </a:defRPr>
            </a:lvl5pPr>
            <a:lvl6pPr marL="457200" algn="l" rtl="0" eaLnBrk="1" fontAlgn="base" hangingPunct="1">
              <a:spcBef>
                <a:spcPct val="0"/>
              </a:spcBef>
              <a:spcAft>
                <a:spcPct val="0"/>
              </a:spcAft>
              <a:defRPr sz="2800">
                <a:solidFill>
                  <a:schemeClr val="bg1"/>
                </a:solidFill>
                <a:latin typeface="Arial" charset="0"/>
                <a:cs typeface="Arial" charset="0"/>
              </a:defRPr>
            </a:lvl6pPr>
            <a:lvl7pPr marL="914400" algn="l" rtl="0" eaLnBrk="1" fontAlgn="base" hangingPunct="1">
              <a:spcBef>
                <a:spcPct val="0"/>
              </a:spcBef>
              <a:spcAft>
                <a:spcPct val="0"/>
              </a:spcAft>
              <a:defRPr sz="2800">
                <a:solidFill>
                  <a:schemeClr val="bg1"/>
                </a:solidFill>
                <a:latin typeface="Arial" charset="0"/>
                <a:cs typeface="Arial" charset="0"/>
              </a:defRPr>
            </a:lvl7pPr>
            <a:lvl8pPr marL="1371600" algn="l" rtl="0" eaLnBrk="1" fontAlgn="base" hangingPunct="1">
              <a:spcBef>
                <a:spcPct val="0"/>
              </a:spcBef>
              <a:spcAft>
                <a:spcPct val="0"/>
              </a:spcAft>
              <a:defRPr sz="2800">
                <a:solidFill>
                  <a:schemeClr val="bg1"/>
                </a:solidFill>
                <a:latin typeface="Arial" charset="0"/>
                <a:cs typeface="Arial" charset="0"/>
              </a:defRPr>
            </a:lvl8pPr>
            <a:lvl9pPr marL="1828800" algn="l" rtl="0" eaLnBrk="1" fontAlgn="base" hangingPunct="1">
              <a:spcBef>
                <a:spcPct val="0"/>
              </a:spcBef>
              <a:spcAft>
                <a:spcPct val="0"/>
              </a:spcAft>
              <a:defRPr sz="2800">
                <a:solidFill>
                  <a:schemeClr val="bg1"/>
                </a:solidFill>
                <a:latin typeface="Arial" charset="0"/>
                <a:cs typeface="Arial" charset="0"/>
              </a:defRPr>
            </a:lvl9pPr>
          </a:lstStyle>
          <a:p>
            <a:pPr algn="ctr"/>
            <a:r>
              <a:rPr lang="en-GB" sz="2000" b="1" dirty="0">
                <a:solidFill>
                  <a:srgbClr val="00529B"/>
                </a:solidFill>
                <a:latin typeface="Verdana" panose="020B0604030504040204" pitchFamily="34" charset="0"/>
                <a:ea typeface="Verdana" panose="020B0604030504040204" pitchFamily="34" charset="0"/>
                <a:cs typeface="Verdana" panose="020B0604030504040204" pitchFamily="34" charset="0"/>
              </a:rPr>
              <a:t>EBRD aims to facilitate trade opportunities among the transition economies and works with the WTO to promote cross-border trade among the EBRD CoOs in public procurement markets/projects</a:t>
            </a:r>
          </a:p>
        </p:txBody>
      </p:sp>
    </p:spTree>
    <p:extLst>
      <p:ext uri="{BB962C8B-B14F-4D97-AF65-F5344CB8AC3E}">
        <p14:creationId xmlns:p14="http://schemas.microsoft.com/office/powerpoint/2010/main" val="1420981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DA76A15-B60F-8708-F096-586B3052B9A7}"/>
              </a:ext>
            </a:extLst>
          </p:cNvPr>
          <p:cNvSpPr/>
          <p:nvPr/>
        </p:nvSpPr>
        <p:spPr>
          <a:xfrm>
            <a:off x="457300" y="1117559"/>
            <a:ext cx="6607899" cy="511241"/>
          </a:xfrm>
          <a:prstGeom prst="rect">
            <a:avLst/>
          </a:prstGeom>
          <a:solidFill>
            <a:srgbClr val="04AE9E">
              <a:alpha val="1638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AEB82A4-E71B-20E1-5959-CC18AD2CDA66}"/>
              </a:ext>
            </a:extLst>
          </p:cNvPr>
          <p:cNvSpPr txBox="1"/>
          <p:nvPr/>
        </p:nvSpPr>
        <p:spPr>
          <a:xfrm>
            <a:off x="484381" y="1159022"/>
            <a:ext cx="5565947" cy="369332"/>
          </a:xfrm>
          <a:prstGeom prst="rect">
            <a:avLst/>
          </a:prstGeom>
          <a:noFill/>
        </p:spPr>
        <p:txBody>
          <a:bodyPr wrap="none" rtlCol="0">
            <a:spAutoFit/>
          </a:bodyPr>
          <a:lstStyle/>
          <a:p>
            <a:r>
              <a:rPr lang="en-GB" b="1" dirty="0">
                <a:solidFill>
                  <a:srgbClr val="04AE9E"/>
                </a:solidFill>
                <a:latin typeface="Verdana" panose="020B0604030504040204" pitchFamily="34" charset="0"/>
                <a:ea typeface="Verdana" panose="020B0604030504040204" pitchFamily="34" charset="0"/>
                <a:cs typeface="Verdana" panose="020B0604030504040204" pitchFamily="34" charset="0"/>
              </a:rPr>
              <a:t>The GPA is a foremost a trade instrument</a:t>
            </a:r>
            <a:endParaRPr lang="en-GB" sz="2000" b="1" dirty="0">
              <a:solidFill>
                <a:srgbClr val="04AE9E"/>
              </a:solidFill>
            </a:endParaRPr>
          </a:p>
        </p:txBody>
      </p:sp>
      <p:graphicFrame>
        <p:nvGraphicFramePr>
          <p:cNvPr id="7" name="Diagram 6">
            <a:extLst>
              <a:ext uri="{FF2B5EF4-FFF2-40B4-BE49-F238E27FC236}">
                <a16:creationId xmlns:a16="http://schemas.microsoft.com/office/drawing/2014/main" id="{8C0566A1-0249-4A12-3E13-BB0C00DF61D4}"/>
              </a:ext>
            </a:extLst>
          </p:cNvPr>
          <p:cNvGraphicFramePr/>
          <p:nvPr>
            <p:extLst>
              <p:ext uri="{D42A27DB-BD31-4B8C-83A1-F6EECF244321}">
                <p14:modId xmlns:p14="http://schemas.microsoft.com/office/powerpoint/2010/main" val="3030225334"/>
              </p:ext>
            </p:extLst>
          </p:nvPr>
        </p:nvGraphicFramePr>
        <p:xfrm>
          <a:off x="1620044" y="1956217"/>
          <a:ext cx="5903912" cy="36765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a:extLst>
              <a:ext uri="{FF2B5EF4-FFF2-40B4-BE49-F238E27FC236}">
                <a16:creationId xmlns:a16="http://schemas.microsoft.com/office/drawing/2014/main" id="{C567D162-90AE-3C84-D3C9-FF449E65DFCA}"/>
              </a:ext>
            </a:extLst>
          </p:cNvPr>
          <p:cNvSpPr txBox="1">
            <a:spLocks/>
          </p:cNvSpPr>
          <p:nvPr/>
        </p:nvSpPr>
        <p:spPr>
          <a:xfrm>
            <a:off x="306389" y="315816"/>
            <a:ext cx="7871884" cy="570712"/>
          </a:xfrm>
          <a:prstGeom prst="rect">
            <a:avLst/>
          </a:prstGeom>
        </p:spPr>
        <p:txBody>
          <a:bodyPr>
            <a:noAutofit/>
          </a:bodyPr>
          <a:lstStyle>
            <a:lvl1pPr algn="l" rtl="0" eaLnBrk="1" fontAlgn="base" hangingPunct="1">
              <a:spcBef>
                <a:spcPct val="0"/>
              </a:spcBef>
              <a:spcAft>
                <a:spcPct val="0"/>
              </a:spcAft>
              <a:defRPr sz="2800" b="0" i="0" kern="1200">
                <a:solidFill>
                  <a:schemeClr val="accent1"/>
                </a:solidFill>
                <a:latin typeface="Bodoni MT" panose="02070603080606020203" pitchFamily="18" charset="0"/>
                <a:ea typeface="ＭＳ Ｐゴシック" charset="0"/>
                <a:cs typeface="Bodoni MT" panose="02070603080606020203" pitchFamily="18" charset="0"/>
              </a:defRPr>
            </a:lvl1pPr>
            <a:lvl2pPr algn="l" rtl="0" eaLnBrk="1" fontAlgn="base" hangingPunct="1">
              <a:spcBef>
                <a:spcPct val="0"/>
              </a:spcBef>
              <a:spcAft>
                <a:spcPct val="0"/>
              </a:spcAft>
              <a:defRPr sz="2800">
                <a:solidFill>
                  <a:schemeClr val="bg1"/>
                </a:solidFill>
                <a:latin typeface="Arial" charset="0"/>
                <a:ea typeface="ＭＳ Ｐゴシック" charset="0"/>
                <a:cs typeface="Arial" charset="0"/>
              </a:defRPr>
            </a:lvl2pPr>
            <a:lvl3pPr algn="l" rtl="0" eaLnBrk="1" fontAlgn="base" hangingPunct="1">
              <a:spcBef>
                <a:spcPct val="0"/>
              </a:spcBef>
              <a:spcAft>
                <a:spcPct val="0"/>
              </a:spcAft>
              <a:defRPr sz="2800">
                <a:solidFill>
                  <a:schemeClr val="bg1"/>
                </a:solidFill>
                <a:latin typeface="Arial" charset="0"/>
                <a:ea typeface="ＭＳ Ｐゴシック" charset="0"/>
                <a:cs typeface="Arial" charset="0"/>
              </a:defRPr>
            </a:lvl3pPr>
            <a:lvl4pPr algn="l" rtl="0" eaLnBrk="1" fontAlgn="base" hangingPunct="1">
              <a:spcBef>
                <a:spcPct val="0"/>
              </a:spcBef>
              <a:spcAft>
                <a:spcPct val="0"/>
              </a:spcAft>
              <a:defRPr sz="2800">
                <a:solidFill>
                  <a:schemeClr val="bg1"/>
                </a:solidFill>
                <a:latin typeface="Arial" charset="0"/>
                <a:ea typeface="ＭＳ Ｐゴシック" charset="0"/>
                <a:cs typeface="Arial" charset="0"/>
              </a:defRPr>
            </a:lvl4pPr>
            <a:lvl5pPr algn="l" rtl="0" eaLnBrk="1" fontAlgn="base" hangingPunct="1">
              <a:spcBef>
                <a:spcPct val="0"/>
              </a:spcBef>
              <a:spcAft>
                <a:spcPct val="0"/>
              </a:spcAft>
              <a:defRPr sz="2800">
                <a:solidFill>
                  <a:schemeClr val="bg1"/>
                </a:solidFill>
                <a:latin typeface="Arial" charset="0"/>
                <a:ea typeface="ＭＳ Ｐゴシック" charset="0"/>
                <a:cs typeface="Arial" charset="0"/>
              </a:defRPr>
            </a:lvl5pPr>
            <a:lvl6pPr marL="457200" algn="l" rtl="0" eaLnBrk="1" fontAlgn="base" hangingPunct="1">
              <a:spcBef>
                <a:spcPct val="0"/>
              </a:spcBef>
              <a:spcAft>
                <a:spcPct val="0"/>
              </a:spcAft>
              <a:defRPr sz="2800">
                <a:solidFill>
                  <a:schemeClr val="bg1"/>
                </a:solidFill>
                <a:latin typeface="Arial" charset="0"/>
                <a:cs typeface="Arial" charset="0"/>
              </a:defRPr>
            </a:lvl6pPr>
            <a:lvl7pPr marL="914400" algn="l" rtl="0" eaLnBrk="1" fontAlgn="base" hangingPunct="1">
              <a:spcBef>
                <a:spcPct val="0"/>
              </a:spcBef>
              <a:spcAft>
                <a:spcPct val="0"/>
              </a:spcAft>
              <a:defRPr sz="2800">
                <a:solidFill>
                  <a:schemeClr val="bg1"/>
                </a:solidFill>
                <a:latin typeface="Arial" charset="0"/>
                <a:cs typeface="Arial" charset="0"/>
              </a:defRPr>
            </a:lvl7pPr>
            <a:lvl8pPr marL="1371600" algn="l" rtl="0" eaLnBrk="1" fontAlgn="base" hangingPunct="1">
              <a:spcBef>
                <a:spcPct val="0"/>
              </a:spcBef>
              <a:spcAft>
                <a:spcPct val="0"/>
              </a:spcAft>
              <a:defRPr sz="2800">
                <a:solidFill>
                  <a:schemeClr val="bg1"/>
                </a:solidFill>
                <a:latin typeface="Arial" charset="0"/>
                <a:cs typeface="Arial" charset="0"/>
              </a:defRPr>
            </a:lvl8pPr>
            <a:lvl9pPr marL="1828800" algn="l" rtl="0" eaLnBrk="1" fontAlgn="base" hangingPunct="1">
              <a:spcBef>
                <a:spcPct val="0"/>
              </a:spcBef>
              <a:spcAft>
                <a:spcPct val="0"/>
              </a:spcAft>
              <a:defRPr sz="2800">
                <a:solidFill>
                  <a:schemeClr val="bg1"/>
                </a:solidFill>
                <a:latin typeface="Arial" charset="0"/>
                <a:cs typeface="Arial" charset="0"/>
              </a:defRPr>
            </a:lvl9pPr>
          </a:lstStyle>
          <a:p>
            <a:r>
              <a:rPr lang="en-GB" sz="3200" dirty="0">
                <a:solidFill>
                  <a:srgbClr val="00529B"/>
                </a:solidFill>
                <a:latin typeface="Verdana" panose="020B0604030504040204" pitchFamily="34" charset="0"/>
                <a:ea typeface="Verdana" panose="020B0604030504040204" pitchFamily="34" charset="0"/>
                <a:cs typeface="Verdana" panose="020B0604030504040204" pitchFamily="34" charset="0"/>
              </a:rPr>
              <a:t>WTO, GPA and Trade Liberalisation</a:t>
            </a:r>
          </a:p>
        </p:txBody>
      </p:sp>
      <p:sp>
        <p:nvSpPr>
          <p:cNvPr id="9" name="Slide Number Placeholder 3">
            <a:extLst>
              <a:ext uri="{FF2B5EF4-FFF2-40B4-BE49-F238E27FC236}">
                <a16:creationId xmlns:a16="http://schemas.microsoft.com/office/drawing/2014/main" id="{206A9AEC-B0D4-ED01-2868-976177E2B5D4}"/>
              </a:ext>
            </a:extLst>
          </p:cNvPr>
          <p:cNvSpPr txBox="1">
            <a:spLocks/>
          </p:cNvSpPr>
          <p:nvPr/>
        </p:nvSpPr>
        <p:spPr bwMode="auto">
          <a:xfrm>
            <a:off x="7020272" y="6328792"/>
            <a:ext cx="1905000" cy="26856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914400" rtl="0" eaLnBrk="1" latinLnBrk="0" hangingPunct="1">
              <a:defRPr sz="2400" b="1" kern="1200">
                <a:solidFill>
                  <a:schemeClr val="tx1"/>
                </a:solidFill>
                <a:latin typeface="Times New Roman" panose="02020603050405020304" pitchFamily="18" charset="0"/>
                <a:ea typeface="+mn-ea"/>
                <a:cs typeface="+mn-cs"/>
              </a:defRPr>
            </a:lvl1pPr>
            <a:lvl2pPr marL="742950" indent="-285750" algn="l" defTabSz="914400" rtl="0" eaLnBrk="1" latinLnBrk="0" hangingPunct="1">
              <a:defRPr sz="2400" b="1" kern="1200">
                <a:solidFill>
                  <a:schemeClr val="tx1"/>
                </a:solidFill>
                <a:latin typeface="Times New Roman" panose="02020603050405020304" pitchFamily="18" charset="0"/>
                <a:ea typeface="+mn-ea"/>
                <a:cs typeface="+mn-cs"/>
              </a:defRPr>
            </a:lvl2pPr>
            <a:lvl3pPr marL="1143000" indent="-228600" algn="l" defTabSz="914400" rtl="0" eaLnBrk="1" latinLnBrk="0" hangingPunct="1">
              <a:defRPr sz="2400" b="1" kern="1200">
                <a:solidFill>
                  <a:schemeClr val="tx1"/>
                </a:solidFill>
                <a:latin typeface="Times New Roman" panose="02020603050405020304" pitchFamily="18" charset="0"/>
                <a:ea typeface="+mn-ea"/>
                <a:cs typeface="+mn-cs"/>
              </a:defRPr>
            </a:lvl3pPr>
            <a:lvl4pPr marL="1600200" indent="-228600" algn="l" defTabSz="914400" rtl="0" eaLnBrk="1" latinLnBrk="0" hangingPunct="1">
              <a:defRPr sz="2400" b="1" kern="1200">
                <a:solidFill>
                  <a:schemeClr val="tx1"/>
                </a:solidFill>
                <a:latin typeface="Times New Roman" panose="02020603050405020304" pitchFamily="18" charset="0"/>
                <a:ea typeface="+mn-ea"/>
                <a:cs typeface="+mn-cs"/>
              </a:defRPr>
            </a:lvl4pPr>
            <a:lvl5pPr marL="2057400" indent="-228600" algn="l" defTabSz="914400" rtl="0" eaLnBrk="1" latinLnBrk="0" hangingPunct="1">
              <a:defRPr sz="2400" b="1" kern="1200">
                <a:solidFill>
                  <a:schemeClr val="tx1"/>
                </a:solidFill>
                <a:latin typeface="Times New Roman" panose="02020603050405020304" pitchFamily="18" charset="0"/>
                <a:ea typeface="+mn-ea"/>
                <a:cs typeface="+mn-cs"/>
              </a:defRPr>
            </a:lvl5pPr>
            <a:lvl6pPr marL="2514600" indent="-228600" algn="l" defTabSz="914400" rtl="0" eaLnBrk="0" fontAlgn="base" latinLnBrk="0" hangingPunct="0">
              <a:spcBef>
                <a:spcPct val="0"/>
              </a:spcBef>
              <a:spcAft>
                <a:spcPct val="0"/>
              </a:spcAft>
              <a:defRPr sz="2400" b="1" kern="1200">
                <a:solidFill>
                  <a:schemeClr val="tx1"/>
                </a:solidFill>
                <a:latin typeface="Times New Roman" panose="02020603050405020304" pitchFamily="18" charset="0"/>
                <a:ea typeface="+mn-ea"/>
                <a:cs typeface="+mn-cs"/>
              </a:defRPr>
            </a:lvl6pPr>
            <a:lvl7pPr marL="2971800" indent="-228600" algn="l" defTabSz="914400" rtl="0" eaLnBrk="0" fontAlgn="base" latinLnBrk="0" hangingPunct="0">
              <a:spcBef>
                <a:spcPct val="0"/>
              </a:spcBef>
              <a:spcAft>
                <a:spcPct val="0"/>
              </a:spcAft>
              <a:defRPr sz="2400" b="1" kern="1200">
                <a:solidFill>
                  <a:schemeClr val="tx1"/>
                </a:solidFill>
                <a:latin typeface="Times New Roman" panose="02020603050405020304" pitchFamily="18" charset="0"/>
                <a:ea typeface="+mn-ea"/>
                <a:cs typeface="+mn-cs"/>
              </a:defRPr>
            </a:lvl7pPr>
            <a:lvl8pPr marL="3429000" indent="-228600" algn="l" defTabSz="914400" rtl="0" eaLnBrk="0" fontAlgn="base" latinLnBrk="0" hangingPunct="0">
              <a:spcBef>
                <a:spcPct val="0"/>
              </a:spcBef>
              <a:spcAft>
                <a:spcPct val="0"/>
              </a:spcAft>
              <a:defRPr sz="2400" b="1" kern="1200">
                <a:solidFill>
                  <a:schemeClr val="tx1"/>
                </a:solidFill>
                <a:latin typeface="Times New Roman" panose="02020603050405020304" pitchFamily="18" charset="0"/>
                <a:ea typeface="+mn-ea"/>
                <a:cs typeface="+mn-cs"/>
              </a:defRPr>
            </a:lvl8pPr>
            <a:lvl9pPr marL="3886200" indent="-228600" algn="l" defTabSz="914400" rtl="0" eaLnBrk="0" fontAlgn="base" latinLnBrk="0" hangingPunct="0">
              <a:spcBef>
                <a:spcPct val="0"/>
              </a:spcBef>
              <a:spcAft>
                <a:spcPct val="0"/>
              </a:spcAft>
              <a:defRPr sz="2400" b="1" kern="1200">
                <a:solidFill>
                  <a:schemeClr val="tx1"/>
                </a:solidFill>
                <a:latin typeface="Times New Roman" panose="02020603050405020304" pitchFamily="18" charset="0"/>
                <a:ea typeface="+mn-ea"/>
                <a:cs typeface="+mn-cs"/>
              </a:defRPr>
            </a:lvl9pPr>
          </a:lstStyle>
          <a:p>
            <a:pPr algn="r"/>
            <a:fld id="{DBF83888-0393-384C-BE41-124E01F82BAC}" type="slidenum">
              <a:rPr lang="en-US" altLang="en-US" sz="1100" b="0" smtClean="0">
                <a:solidFill>
                  <a:schemeClr val="bg1"/>
                </a:solidFill>
                <a:latin typeface="Verdana" panose="020B0604030504040204" pitchFamily="34" charset="0"/>
              </a:rPr>
              <a:pPr algn="r"/>
              <a:t>3</a:t>
            </a:fld>
            <a:endParaRPr lang="en-US" altLang="en-US" sz="1100" b="0" dirty="0">
              <a:solidFill>
                <a:schemeClr val="bg1"/>
              </a:solidFill>
              <a:latin typeface="Verdana" panose="020B0604030504040204" pitchFamily="34" charset="0"/>
            </a:endParaRPr>
          </a:p>
        </p:txBody>
      </p:sp>
      <p:pic>
        <p:nvPicPr>
          <p:cNvPr id="2" name="Picture 1">
            <a:extLst>
              <a:ext uri="{FF2B5EF4-FFF2-40B4-BE49-F238E27FC236}">
                <a16:creationId xmlns:a16="http://schemas.microsoft.com/office/drawing/2014/main" id="{8657F75F-3F02-E844-08D4-3FAFE72447E1}"/>
              </a:ext>
            </a:extLst>
          </p:cNvPr>
          <p:cNvPicPr>
            <a:picLocks noChangeAspect="1"/>
          </p:cNvPicPr>
          <p:nvPr/>
        </p:nvPicPr>
        <p:blipFill>
          <a:blip r:embed="rId8"/>
          <a:stretch>
            <a:fillRect/>
          </a:stretch>
        </p:blipFill>
        <p:spPr>
          <a:xfrm>
            <a:off x="2267744" y="2204864"/>
            <a:ext cx="666930" cy="597937"/>
          </a:xfrm>
          <a:prstGeom prst="rect">
            <a:avLst/>
          </a:prstGeom>
        </p:spPr>
      </p:pic>
      <p:pic>
        <p:nvPicPr>
          <p:cNvPr id="3" name="Picture 2">
            <a:extLst>
              <a:ext uri="{FF2B5EF4-FFF2-40B4-BE49-F238E27FC236}">
                <a16:creationId xmlns:a16="http://schemas.microsoft.com/office/drawing/2014/main" id="{1FCF0113-7D05-FE64-3246-0A229B381BF8}"/>
              </a:ext>
            </a:extLst>
          </p:cNvPr>
          <p:cNvPicPr>
            <a:picLocks noChangeAspect="1"/>
          </p:cNvPicPr>
          <p:nvPr/>
        </p:nvPicPr>
        <p:blipFill>
          <a:blip r:embed="rId9"/>
          <a:stretch>
            <a:fillRect/>
          </a:stretch>
        </p:blipFill>
        <p:spPr>
          <a:xfrm>
            <a:off x="2267744" y="3461042"/>
            <a:ext cx="666930" cy="666930"/>
          </a:xfrm>
          <a:prstGeom prst="rect">
            <a:avLst/>
          </a:prstGeom>
        </p:spPr>
      </p:pic>
      <p:pic>
        <p:nvPicPr>
          <p:cNvPr id="6" name="Picture 5">
            <a:extLst>
              <a:ext uri="{FF2B5EF4-FFF2-40B4-BE49-F238E27FC236}">
                <a16:creationId xmlns:a16="http://schemas.microsoft.com/office/drawing/2014/main" id="{FC9DA4B6-6BC9-4F79-6445-035AEA6AEFBB}"/>
              </a:ext>
            </a:extLst>
          </p:cNvPr>
          <p:cNvPicPr>
            <a:picLocks noChangeAspect="1"/>
          </p:cNvPicPr>
          <p:nvPr/>
        </p:nvPicPr>
        <p:blipFill>
          <a:blip r:embed="rId10"/>
          <a:stretch>
            <a:fillRect/>
          </a:stretch>
        </p:blipFill>
        <p:spPr>
          <a:xfrm>
            <a:off x="2267744" y="4725144"/>
            <a:ext cx="666930" cy="666930"/>
          </a:xfrm>
          <a:prstGeom prst="rect">
            <a:avLst/>
          </a:prstGeom>
        </p:spPr>
      </p:pic>
    </p:spTree>
    <p:extLst>
      <p:ext uri="{BB962C8B-B14F-4D97-AF65-F5344CB8AC3E}">
        <p14:creationId xmlns:p14="http://schemas.microsoft.com/office/powerpoint/2010/main" val="1346806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81CDD48-025E-705D-A5EC-C7C425FC10D9}"/>
              </a:ext>
            </a:extLst>
          </p:cNvPr>
          <p:cNvPicPr>
            <a:picLocks noChangeAspect="1"/>
          </p:cNvPicPr>
          <p:nvPr/>
        </p:nvPicPr>
        <p:blipFill rotWithShape="1">
          <a:blip r:embed="rId3">
            <a:alphaModFix amt="35000"/>
          </a:blip>
          <a:srcRect r="20370"/>
          <a:stretch/>
        </p:blipFill>
        <p:spPr>
          <a:xfrm flipH="1">
            <a:off x="-1" y="3111960"/>
            <a:ext cx="2113191" cy="2067464"/>
          </a:xfrm>
          <a:prstGeom prst="rect">
            <a:avLst/>
          </a:prstGeom>
        </p:spPr>
      </p:pic>
      <p:sp>
        <p:nvSpPr>
          <p:cNvPr id="9" name="Rectangle 8">
            <a:extLst>
              <a:ext uri="{FF2B5EF4-FFF2-40B4-BE49-F238E27FC236}">
                <a16:creationId xmlns:a16="http://schemas.microsoft.com/office/drawing/2014/main" id="{2F4D8FE7-9E4B-CEA5-C157-31D3125AE585}"/>
              </a:ext>
            </a:extLst>
          </p:cNvPr>
          <p:cNvSpPr/>
          <p:nvPr/>
        </p:nvSpPr>
        <p:spPr>
          <a:xfrm>
            <a:off x="389109" y="1678576"/>
            <a:ext cx="8118732" cy="814320"/>
          </a:xfrm>
          <a:prstGeom prst="rect">
            <a:avLst/>
          </a:prstGeom>
          <a:solidFill>
            <a:srgbClr val="04AE9E">
              <a:alpha val="1638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Diagram 3">
            <a:extLst>
              <a:ext uri="{FF2B5EF4-FFF2-40B4-BE49-F238E27FC236}">
                <a16:creationId xmlns:a16="http://schemas.microsoft.com/office/drawing/2014/main" id="{3B102E50-406D-5D04-CABC-91053A03D714}"/>
              </a:ext>
            </a:extLst>
          </p:cNvPr>
          <p:cNvGraphicFramePr/>
          <p:nvPr>
            <p:extLst>
              <p:ext uri="{D42A27DB-BD31-4B8C-83A1-F6EECF244321}">
                <p14:modId xmlns:p14="http://schemas.microsoft.com/office/powerpoint/2010/main" val="1361590414"/>
              </p:ext>
            </p:extLst>
          </p:nvPr>
        </p:nvGraphicFramePr>
        <p:xfrm>
          <a:off x="1492052" y="2068477"/>
          <a:ext cx="6480720" cy="439459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a:extLst>
              <a:ext uri="{FF2B5EF4-FFF2-40B4-BE49-F238E27FC236}">
                <a16:creationId xmlns:a16="http://schemas.microsoft.com/office/drawing/2014/main" id="{88E0A616-57AA-BC3A-17B2-8EAAAE81DEFA}"/>
              </a:ext>
            </a:extLst>
          </p:cNvPr>
          <p:cNvSpPr txBox="1"/>
          <p:nvPr/>
        </p:nvSpPr>
        <p:spPr>
          <a:xfrm>
            <a:off x="389109" y="1772482"/>
            <a:ext cx="8118733" cy="707886"/>
          </a:xfrm>
          <a:prstGeom prst="rect">
            <a:avLst/>
          </a:prstGeom>
          <a:noFill/>
        </p:spPr>
        <p:txBody>
          <a:bodyPr wrap="square" rtlCol="0">
            <a:spAutoFit/>
          </a:bodyPr>
          <a:lstStyle/>
          <a:p>
            <a:pPr algn="ctr"/>
            <a:r>
              <a:rPr lang="en-GB" sz="2000" b="1" dirty="0">
                <a:solidFill>
                  <a:srgbClr val="04AE9E"/>
                </a:solidFill>
                <a:latin typeface="Verdana" panose="020B0604030504040204" pitchFamily="34" charset="0"/>
                <a:ea typeface="Verdana" panose="020B0604030504040204" pitchFamily="34" charset="0"/>
                <a:cs typeface="Verdana" panose="020B0604030504040204" pitchFamily="34" charset="0"/>
              </a:rPr>
              <a:t>Trade and good governance have a two-way</a:t>
            </a:r>
          </a:p>
          <a:p>
            <a:pPr algn="ctr"/>
            <a:r>
              <a:rPr lang="en-GB" sz="2000" b="1" dirty="0">
                <a:solidFill>
                  <a:srgbClr val="04AE9E"/>
                </a:solidFill>
                <a:latin typeface="Verdana" panose="020B0604030504040204" pitchFamily="34" charset="0"/>
                <a:ea typeface="Verdana" panose="020B0604030504040204" pitchFamily="34" charset="0"/>
                <a:cs typeface="Verdana" panose="020B0604030504040204" pitchFamily="34" charset="0"/>
              </a:rPr>
              <a:t>relationship: each supports the other!</a:t>
            </a:r>
          </a:p>
        </p:txBody>
      </p:sp>
      <p:sp>
        <p:nvSpPr>
          <p:cNvPr id="6" name="Slide Number Placeholder 3">
            <a:extLst>
              <a:ext uri="{FF2B5EF4-FFF2-40B4-BE49-F238E27FC236}">
                <a16:creationId xmlns:a16="http://schemas.microsoft.com/office/drawing/2014/main" id="{F7B1EEFD-0361-68E8-33E8-39D2A1350D42}"/>
              </a:ext>
            </a:extLst>
          </p:cNvPr>
          <p:cNvSpPr txBox="1">
            <a:spLocks/>
          </p:cNvSpPr>
          <p:nvPr/>
        </p:nvSpPr>
        <p:spPr bwMode="auto">
          <a:xfrm>
            <a:off x="7020272" y="6328792"/>
            <a:ext cx="1905000" cy="26856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914400" rtl="0" eaLnBrk="1" latinLnBrk="0" hangingPunct="1">
              <a:defRPr sz="2400" b="1" kern="1200">
                <a:solidFill>
                  <a:schemeClr val="tx1"/>
                </a:solidFill>
                <a:latin typeface="Times New Roman" panose="02020603050405020304" pitchFamily="18" charset="0"/>
                <a:ea typeface="+mn-ea"/>
                <a:cs typeface="+mn-cs"/>
              </a:defRPr>
            </a:lvl1pPr>
            <a:lvl2pPr marL="742950" indent="-285750" algn="l" defTabSz="914400" rtl="0" eaLnBrk="1" latinLnBrk="0" hangingPunct="1">
              <a:defRPr sz="2400" b="1" kern="1200">
                <a:solidFill>
                  <a:schemeClr val="tx1"/>
                </a:solidFill>
                <a:latin typeface="Times New Roman" panose="02020603050405020304" pitchFamily="18" charset="0"/>
                <a:ea typeface="+mn-ea"/>
                <a:cs typeface="+mn-cs"/>
              </a:defRPr>
            </a:lvl2pPr>
            <a:lvl3pPr marL="1143000" indent="-228600" algn="l" defTabSz="914400" rtl="0" eaLnBrk="1" latinLnBrk="0" hangingPunct="1">
              <a:defRPr sz="2400" b="1" kern="1200">
                <a:solidFill>
                  <a:schemeClr val="tx1"/>
                </a:solidFill>
                <a:latin typeface="Times New Roman" panose="02020603050405020304" pitchFamily="18" charset="0"/>
                <a:ea typeface="+mn-ea"/>
                <a:cs typeface="+mn-cs"/>
              </a:defRPr>
            </a:lvl3pPr>
            <a:lvl4pPr marL="1600200" indent="-228600" algn="l" defTabSz="914400" rtl="0" eaLnBrk="1" latinLnBrk="0" hangingPunct="1">
              <a:defRPr sz="2400" b="1" kern="1200">
                <a:solidFill>
                  <a:schemeClr val="tx1"/>
                </a:solidFill>
                <a:latin typeface="Times New Roman" panose="02020603050405020304" pitchFamily="18" charset="0"/>
                <a:ea typeface="+mn-ea"/>
                <a:cs typeface="+mn-cs"/>
              </a:defRPr>
            </a:lvl4pPr>
            <a:lvl5pPr marL="2057400" indent="-228600" algn="l" defTabSz="914400" rtl="0" eaLnBrk="1" latinLnBrk="0" hangingPunct="1">
              <a:defRPr sz="2400" b="1" kern="1200">
                <a:solidFill>
                  <a:schemeClr val="tx1"/>
                </a:solidFill>
                <a:latin typeface="Times New Roman" panose="02020603050405020304" pitchFamily="18" charset="0"/>
                <a:ea typeface="+mn-ea"/>
                <a:cs typeface="+mn-cs"/>
              </a:defRPr>
            </a:lvl5pPr>
            <a:lvl6pPr marL="2514600" indent="-228600" algn="l" defTabSz="914400" rtl="0" eaLnBrk="0" fontAlgn="base" latinLnBrk="0" hangingPunct="0">
              <a:spcBef>
                <a:spcPct val="0"/>
              </a:spcBef>
              <a:spcAft>
                <a:spcPct val="0"/>
              </a:spcAft>
              <a:defRPr sz="2400" b="1" kern="1200">
                <a:solidFill>
                  <a:schemeClr val="tx1"/>
                </a:solidFill>
                <a:latin typeface="Times New Roman" panose="02020603050405020304" pitchFamily="18" charset="0"/>
                <a:ea typeface="+mn-ea"/>
                <a:cs typeface="+mn-cs"/>
              </a:defRPr>
            </a:lvl6pPr>
            <a:lvl7pPr marL="2971800" indent="-228600" algn="l" defTabSz="914400" rtl="0" eaLnBrk="0" fontAlgn="base" latinLnBrk="0" hangingPunct="0">
              <a:spcBef>
                <a:spcPct val="0"/>
              </a:spcBef>
              <a:spcAft>
                <a:spcPct val="0"/>
              </a:spcAft>
              <a:defRPr sz="2400" b="1" kern="1200">
                <a:solidFill>
                  <a:schemeClr val="tx1"/>
                </a:solidFill>
                <a:latin typeface="Times New Roman" panose="02020603050405020304" pitchFamily="18" charset="0"/>
                <a:ea typeface="+mn-ea"/>
                <a:cs typeface="+mn-cs"/>
              </a:defRPr>
            </a:lvl7pPr>
            <a:lvl8pPr marL="3429000" indent="-228600" algn="l" defTabSz="914400" rtl="0" eaLnBrk="0" fontAlgn="base" latinLnBrk="0" hangingPunct="0">
              <a:spcBef>
                <a:spcPct val="0"/>
              </a:spcBef>
              <a:spcAft>
                <a:spcPct val="0"/>
              </a:spcAft>
              <a:defRPr sz="2400" b="1" kern="1200">
                <a:solidFill>
                  <a:schemeClr val="tx1"/>
                </a:solidFill>
                <a:latin typeface="Times New Roman" panose="02020603050405020304" pitchFamily="18" charset="0"/>
                <a:ea typeface="+mn-ea"/>
                <a:cs typeface="+mn-cs"/>
              </a:defRPr>
            </a:lvl8pPr>
            <a:lvl9pPr marL="3886200" indent="-228600" algn="l" defTabSz="914400" rtl="0" eaLnBrk="0" fontAlgn="base" latinLnBrk="0" hangingPunct="0">
              <a:spcBef>
                <a:spcPct val="0"/>
              </a:spcBef>
              <a:spcAft>
                <a:spcPct val="0"/>
              </a:spcAft>
              <a:defRPr sz="2400" b="1" kern="1200">
                <a:solidFill>
                  <a:schemeClr val="tx1"/>
                </a:solidFill>
                <a:latin typeface="Times New Roman" panose="02020603050405020304" pitchFamily="18" charset="0"/>
                <a:ea typeface="+mn-ea"/>
                <a:cs typeface="+mn-cs"/>
              </a:defRPr>
            </a:lvl9pPr>
          </a:lstStyle>
          <a:p>
            <a:pPr algn="r"/>
            <a:fld id="{DBF83888-0393-384C-BE41-124E01F82BAC}" type="slidenum">
              <a:rPr lang="en-US" altLang="en-US" sz="1100" b="0" smtClean="0">
                <a:solidFill>
                  <a:schemeClr val="bg1"/>
                </a:solidFill>
                <a:latin typeface="Verdana" panose="020B0604030504040204" pitchFamily="34" charset="0"/>
              </a:rPr>
              <a:pPr algn="r"/>
              <a:t>4</a:t>
            </a:fld>
            <a:endParaRPr lang="en-US" altLang="en-US" sz="1100" b="0" dirty="0">
              <a:solidFill>
                <a:schemeClr val="bg1"/>
              </a:solidFill>
              <a:latin typeface="Verdana" panose="020B0604030504040204" pitchFamily="34" charset="0"/>
            </a:endParaRPr>
          </a:p>
        </p:txBody>
      </p:sp>
      <p:sp>
        <p:nvSpPr>
          <p:cNvPr id="7" name="Title 1">
            <a:extLst>
              <a:ext uri="{FF2B5EF4-FFF2-40B4-BE49-F238E27FC236}">
                <a16:creationId xmlns:a16="http://schemas.microsoft.com/office/drawing/2014/main" id="{C0799E2A-3769-E140-045B-7FA39558AF5D}"/>
              </a:ext>
            </a:extLst>
          </p:cNvPr>
          <p:cNvSpPr txBox="1">
            <a:spLocks/>
          </p:cNvSpPr>
          <p:nvPr/>
        </p:nvSpPr>
        <p:spPr>
          <a:xfrm>
            <a:off x="306388" y="315816"/>
            <a:ext cx="8263829" cy="570712"/>
          </a:xfrm>
          <a:prstGeom prst="rect">
            <a:avLst/>
          </a:prstGeom>
        </p:spPr>
        <p:txBody>
          <a:bodyPr>
            <a:noAutofit/>
          </a:bodyPr>
          <a:lstStyle>
            <a:lvl1pPr algn="l" rtl="0" eaLnBrk="1" fontAlgn="base" hangingPunct="1">
              <a:spcBef>
                <a:spcPct val="0"/>
              </a:spcBef>
              <a:spcAft>
                <a:spcPct val="0"/>
              </a:spcAft>
              <a:defRPr sz="2800" b="0" i="0" kern="1200">
                <a:solidFill>
                  <a:schemeClr val="accent1"/>
                </a:solidFill>
                <a:latin typeface="Bodoni MT" panose="02070603080606020203" pitchFamily="18" charset="0"/>
                <a:ea typeface="ＭＳ Ｐゴシック" charset="0"/>
                <a:cs typeface="Bodoni MT" panose="02070603080606020203" pitchFamily="18" charset="0"/>
              </a:defRPr>
            </a:lvl1pPr>
            <a:lvl2pPr algn="l" rtl="0" eaLnBrk="1" fontAlgn="base" hangingPunct="1">
              <a:spcBef>
                <a:spcPct val="0"/>
              </a:spcBef>
              <a:spcAft>
                <a:spcPct val="0"/>
              </a:spcAft>
              <a:defRPr sz="2800">
                <a:solidFill>
                  <a:schemeClr val="bg1"/>
                </a:solidFill>
                <a:latin typeface="Arial" charset="0"/>
                <a:ea typeface="ＭＳ Ｐゴシック" charset="0"/>
                <a:cs typeface="Arial" charset="0"/>
              </a:defRPr>
            </a:lvl2pPr>
            <a:lvl3pPr algn="l" rtl="0" eaLnBrk="1" fontAlgn="base" hangingPunct="1">
              <a:spcBef>
                <a:spcPct val="0"/>
              </a:spcBef>
              <a:spcAft>
                <a:spcPct val="0"/>
              </a:spcAft>
              <a:defRPr sz="2800">
                <a:solidFill>
                  <a:schemeClr val="bg1"/>
                </a:solidFill>
                <a:latin typeface="Arial" charset="0"/>
                <a:ea typeface="ＭＳ Ｐゴシック" charset="0"/>
                <a:cs typeface="Arial" charset="0"/>
              </a:defRPr>
            </a:lvl3pPr>
            <a:lvl4pPr algn="l" rtl="0" eaLnBrk="1" fontAlgn="base" hangingPunct="1">
              <a:spcBef>
                <a:spcPct val="0"/>
              </a:spcBef>
              <a:spcAft>
                <a:spcPct val="0"/>
              </a:spcAft>
              <a:defRPr sz="2800">
                <a:solidFill>
                  <a:schemeClr val="bg1"/>
                </a:solidFill>
                <a:latin typeface="Arial" charset="0"/>
                <a:ea typeface="ＭＳ Ｐゴシック" charset="0"/>
                <a:cs typeface="Arial" charset="0"/>
              </a:defRPr>
            </a:lvl4pPr>
            <a:lvl5pPr algn="l" rtl="0" eaLnBrk="1" fontAlgn="base" hangingPunct="1">
              <a:spcBef>
                <a:spcPct val="0"/>
              </a:spcBef>
              <a:spcAft>
                <a:spcPct val="0"/>
              </a:spcAft>
              <a:defRPr sz="2800">
                <a:solidFill>
                  <a:schemeClr val="bg1"/>
                </a:solidFill>
                <a:latin typeface="Arial" charset="0"/>
                <a:ea typeface="ＭＳ Ｐゴシック" charset="0"/>
                <a:cs typeface="Arial" charset="0"/>
              </a:defRPr>
            </a:lvl5pPr>
            <a:lvl6pPr marL="457200" algn="l" rtl="0" eaLnBrk="1" fontAlgn="base" hangingPunct="1">
              <a:spcBef>
                <a:spcPct val="0"/>
              </a:spcBef>
              <a:spcAft>
                <a:spcPct val="0"/>
              </a:spcAft>
              <a:defRPr sz="2800">
                <a:solidFill>
                  <a:schemeClr val="bg1"/>
                </a:solidFill>
                <a:latin typeface="Arial" charset="0"/>
                <a:cs typeface="Arial" charset="0"/>
              </a:defRPr>
            </a:lvl6pPr>
            <a:lvl7pPr marL="914400" algn="l" rtl="0" eaLnBrk="1" fontAlgn="base" hangingPunct="1">
              <a:spcBef>
                <a:spcPct val="0"/>
              </a:spcBef>
              <a:spcAft>
                <a:spcPct val="0"/>
              </a:spcAft>
              <a:defRPr sz="2800">
                <a:solidFill>
                  <a:schemeClr val="bg1"/>
                </a:solidFill>
                <a:latin typeface="Arial" charset="0"/>
                <a:cs typeface="Arial" charset="0"/>
              </a:defRPr>
            </a:lvl7pPr>
            <a:lvl8pPr marL="1371600" algn="l" rtl="0" eaLnBrk="1" fontAlgn="base" hangingPunct="1">
              <a:spcBef>
                <a:spcPct val="0"/>
              </a:spcBef>
              <a:spcAft>
                <a:spcPct val="0"/>
              </a:spcAft>
              <a:defRPr sz="2800">
                <a:solidFill>
                  <a:schemeClr val="bg1"/>
                </a:solidFill>
                <a:latin typeface="Arial" charset="0"/>
                <a:cs typeface="Arial" charset="0"/>
              </a:defRPr>
            </a:lvl8pPr>
            <a:lvl9pPr marL="1828800" algn="l" rtl="0" eaLnBrk="1" fontAlgn="base" hangingPunct="1">
              <a:spcBef>
                <a:spcPct val="0"/>
              </a:spcBef>
              <a:spcAft>
                <a:spcPct val="0"/>
              </a:spcAft>
              <a:defRPr sz="2800">
                <a:solidFill>
                  <a:schemeClr val="bg1"/>
                </a:solidFill>
                <a:latin typeface="Arial" charset="0"/>
                <a:cs typeface="Arial" charset="0"/>
              </a:defRPr>
            </a:lvl9pPr>
          </a:lstStyle>
          <a:p>
            <a:r>
              <a:rPr lang="en-GB" sz="3200" dirty="0">
                <a:solidFill>
                  <a:srgbClr val="1D4A8E"/>
                </a:solidFill>
                <a:latin typeface="Verdana" panose="020B0604030504040204" pitchFamily="34" charset="0"/>
                <a:ea typeface="Verdana" panose="020B0604030504040204" pitchFamily="34" charset="0"/>
                <a:cs typeface="Verdana" panose="020B0604030504040204" pitchFamily="34" charset="0"/>
              </a:rPr>
              <a:t>Revised 2012 text of the GPA enhances good governance standards</a:t>
            </a:r>
            <a:endParaRPr lang="en-GB" sz="3200" dirty="0">
              <a:solidFill>
                <a:srgbClr val="00529B"/>
              </a:solidFill>
              <a:latin typeface="Verdana" panose="020B0604030504040204" pitchFamily="34" charset="0"/>
              <a:ea typeface="Verdana" panose="020B0604030504040204" pitchFamily="34" charset="0"/>
              <a:cs typeface="Verdana" panose="020B0604030504040204" pitchFamily="34" charset="0"/>
            </a:endParaRPr>
          </a:p>
        </p:txBody>
      </p:sp>
      <p:pic>
        <p:nvPicPr>
          <p:cNvPr id="3" name="Picture 2">
            <a:extLst>
              <a:ext uri="{FF2B5EF4-FFF2-40B4-BE49-F238E27FC236}">
                <a16:creationId xmlns:a16="http://schemas.microsoft.com/office/drawing/2014/main" id="{FEED4692-562F-9FA4-E899-AA19E424F8B4}"/>
              </a:ext>
            </a:extLst>
          </p:cNvPr>
          <p:cNvPicPr>
            <a:picLocks noChangeAspect="1"/>
          </p:cNvPicPr>
          <p:nvPr/>
        </p:nvPicPr>
        <p:blipFill>
          <a:blip r:embed="rId9">
            <a:alphaModFix amt="35000"/>
          </a:blip>
          <a:stretch>
            <a:fillRect/>
          </a:stretch>
        </p:blipFill>
        <p:spPr>
          <a:xfrm>
            <a:off x="7812360" y="2924944"/>
            <a:ext cx="716700" cy="2551452"/>
          </a:xfrm>
          <a:prstGeom prst="rect">
            <a:avLst/>
          </a:prstGeom>
        </p:spPr>
      </p:pic>
    </p:spTree>
    <p:extLst>
      <p:ext uri="{BB962C8B-B14F-4D97-AF65-F5344CB8AC3E}">
        <p14:creationId xmlns:p14="http://schemas.microsoft.com/office/powerpoint/2010/main" val="2567774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9242944F-3AE7-08E3-76EF-2496C4E8F601}"/>
              </a:ext>
            </a:extLst>
          </p:cNvPr>
          <p:cNvGraphicFramePr>
            <a:graphicFrameLocks noGrp="1"/>
          </p:cNvGraphicFramePr>
          <p:nvPr>
            <p:ph idx="1"/>
            <p:extLst>
              <p:ext uri="{D42A27DB-BD31-4B8C-83A1-F6EECF244321}">
                <p14:modId xmlns:p14="http://schemas.microsoft.com/office/powerpoint/2010/main" val="2098442770"/>
              </p:ext>
            </p:extLst>
          </p:nvPr>
        </p:nvGraphicFramePr>
        <p:xfrm>
          <a:off x="161640" y="1052736"/>
          <a:ext cx="8820720" cy="5208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a:extLst>
              <a:ext uri="{FF2B5EF4-FFF2-40B4-BE49-F238E27FC236}">
                <a16:creationId xmlns:a16="http://schemas.microsoft.com/office/drawing/2014/main" id="{F7F55949-1CEE-5E96-CF94-5E8E9FA21932}"/>
              </a:ext>
            </a:extLst>
          </p:cNvPr>
          <p:cNvSpPr txBox="1">
            <a:spLocks/>
          </p:cNvSpPr>
          <p:nvPr/>
        </p:nvSpPr>
        <p:spPr>
          <a:xfrm>
            <a:off x="306389" y="315816"/>
            <a:ext cx="7871884" cy="570712"/>
          </a:xfrm>
          <a:prstGeom prst="rect">
            <a:avLst/>
          </a:prstGeom>
        </p:spPr>
        <p:txBody>
          <a:bodyPr>
            <a:noAutofit/>
          </a:bodyPr>
          <a:lstStyle>
            <a:lvl1pPr algn="l" rtl="0" eaLnBrk="1" fontAlgn="base" hangingPunct="1">
              <a:spcBef>
                <a:spcPct val="0"/>
              </a:spcBef>
              <a:spcAft>
                <a:spcPct val="0"/>
              </a:spcAft>
              <a:defRPr sz="2800" b="0" i="0" kern="1200">
                <a:solidFill>
                  <a:schemeClr val="accent1"/>
                </a:solidFill>
                <a:latin typeface="Bodoni MT" panose="02070603080606020203" pitchFamily="18" charset="0"/>
                <a:ea typeface="ＭＳ Ｐゴシック" charset="0"/>
                <a:cs typeface="Bodoni MT" panose="02070603080606020203" pitchFamily="18" charset="0"/>
              </a:defRPr>
            </a:lvl1pPr>
            <a:lvl2pPr algn="l" rtl="0" eaLnBrk="1" fontAlgn="base" hangingPunct="1">
              <a:spcBef>
                <a:spcPct val="0"/>
              </a:spcBef>
              <a:spcAft>
                <a:spcPct val="0"/>
              </a:spcAft>
              <a:defRPr sz="2800">
                <a:solidFill>
                  <a:schemeClr val="bg1"/>
                </a:solidFill>
                <a:latin typeface="Arial" charset="0"/>
                <a:ea typeface="ＭＳ Ｐゴシック" charset="0"/>
                <a:cs typeface="Arial" charset="0"/>
              </a:defRPr>
            </a:lvl2pPr>
            <a:lvl3pPr algn="l" rtl="0" eaLnBrk="1" fontAlgn="base" hangingPunct="1">
              <a:spcBef>
                <a:spcPct val="0"/>
              </a:spcBef>
              <a:spcAft>
                <a:spcPct val="0"/>
              </a:spcAft>
              <a:defRPr sz="2800">
                <a:solidFill>
                  <a:schemeClr val="bg1"/>
                </a:solidFill>
                <a:latin typeface="Arial" charset="0"/>
                <a:ea typeface="ＭＳ Ｐゴシック" charset="0"/>
                <a:cs typeface="Arial" charset="0"/>
              </a:defRPr>
            </a:lvl3pPr>
            <a:lvl4pPr algn="l" rtl="0" eaLnBrk="1" fontAlgn="base" hangingPunct="1">
              <a:spcBef>
                <a:spcPct val="0"/>
              </a:spcBef>
              <a:spcAft>
                <a:spcPct val="0"/>
              </a:spcAft>
              <a:defRPr sz="2800">
                <a:solidFill>
                  <a:schemeClr val="bg1"/>
                </a:solidFill>
                <a:latin typeface="Arial" charset="0"/>
                <a:ea typeface="ＭＳ Ｐゴシック" charset="0"/>
                <a:cs typeface="Arial" charset="0"/>
              </a:defRPr>
            </a:lvl4pPr>
            <a:lvl5pPr algn="l" rtl="0" eaLnBrk="1" fontAlgn="base" hangingPunct="1">
              <a:spcBef>
                <a:spcPct val="0"/>
              </a:spcBef>
              <a:spcAft>
                <a:spcPct val="0"/>
              </a:spcAft>
              <a:defRPr sz="2800">
                <a:solidFill>
                  <a:schemeClr val="bg1"/>
                </a:solidFill>
                <a:latin typeface="Arial" charset="0"/>
                <a:ea typeface="ＭＳ Ｐゴシック" charset="0"/>
                <a:cs typeface="Arial" charset="0"/>
              </a:defRPr>
            </a:lvl5pPr>
            <a:lvl6pPr marL="457200" algn="l" rtl="0" eaLnBrk="1" fontAlgn="base" hangingPunct="1">
              <a:spcBef>
                <a:spcPct val="0"/>
              </a:spcBef>
              <a:spcAft>
                <a:spcPct val="0"/>
              </a:spcAft>
              <a:defRPr sz="2800">
                <a:solidFill>
                  <a:schemeClr val="bg1"/>
                </a:solidFill>
                <a:latin typeface="Arial" charset="0"/>
                <a:cs typeface="Arial" charset="0"/>
              </a:defRPr>
            </a:lvl6pPr>
            <a:lvl7pPr marL="914400" algn="l" rtl="0" eaLnBrk="1" fontAlgn="base" hangingPunct="1">
              <a:spcBef>
                <a:spcPct val="0"/>
              </a:spcBef>
              <a:spcAft>
                <a:spcPct val="0"/>
              </a:spcAft>
              <a:defRPr sz="2800">
                <a:solidFill>
                  <a:schemeClr val="bg1"/>
                </a:solidFill>
                <a:latin typeface="Arial" charset="0"/>
                <a:cs typeface="Arial" charset="0"/>
              </a:defRPr>
            </a:lvl7pPr>
            <a:lvl8pPr marL="1371600" algn="l" rtl="0" eaLnBrk="1" fontAlgn="base" hangingPunct="1">
              <a:spcBef>
                <a:spcPct val="0"/>
              </a:spcBef>
              <a:spcAft>
                <a:spcPct val="0"/>
              </a:spcAft>
              <a:defRPr sz="2800">
                <a:solidFill>
                  <a:schemeClr val="bg1"/>
                </a:solidFill>
                <a:latin typeface="Arial" charset="0"/>
                <a:cs typeface="Arial" charset="0"/>
              </a:defRPr>
            </a:lvl8pPr>
            <a:lvl9pPr marL="1828800" algn="l" rtl="0" eaLnBrk="1" fontAlgn="base" hangingPunct="1">
              <a:spcBef>
                <a:spcPct val="0"/>
              </a:spcBef>
              <a:spcAft>
                <a:spcPct val="0"/>
              </a:spcAft>
              <a:defRPr sz="2800">
                <a:solidFill>
                  <a:schemeClr val="bg1"/>
                </a:solidFill>
                <a:latin typeface="Arial" charset="0"/>
                <a:cs typeface="Arial" charset="0"/>
              </a:defRPr>
            </a:lvl9pPr>
          </a:lstStyle>
          <a:p>
            <a:r>
              <a:rPr lang="en-GB" altLang="en-US" sz="3200" dirty="0">
                <a:solidFill>
                  <a:srgbClr val="1D4A8E"/>
                </a:solidFill>
                <a:latin typeface="Verdana" panose="020B0604030504040204" pitchFamily="34" charset="0"/>
                <a:ea typeface="Verdana" panose="020B0604030504040204" pitchFamily="34" charset="0"/>
                <a:cs typeface="Verdana" panose="020B0604030504040204" pitchFamily="34" charset="0"/>
                <a:sym typeface="Monotype Sorts" pitchFamily="2" charset="2"/>
              </a:rPr>
              <a:t>The GPA’s role in promoting good governance: how? </a:t>
            </a:r>
            <a:endParaRPr lang="en-GB" sz="3200" dirty="0">
              <a:solidFill>
                <a:srgbClr val="00529B"/>
              </a:solidFill>
              <a:latin typeface="Verdana" panose="020B0604030504040204" pitchFamily="34" charset="0"/>
              <a:ea typeface="Verdana" panose="020B0604030504040204" pitchFamily="34" charset="0"/>
              <a:cs typeface="Verdana" panose="020B0604030504040204" pitchFamily="34" charset="0"/>
            </a:endParaRPr>
          </a:p>
        </p:txBody>
      </p:sp>
      <p:sp>
        <p:nvSpPr>
          <p:cNvPr id="9" name="Slide Number Placeholder 3">
            <a:extLst>
              <a:ext uri="{FF2B5EF4-FFF2-40B4-BE49-F238E27FC236}">
                <a16:creationId xmlns:a16="http://schemas.microsoft.com/office/drawing/2014/main" id="{73E0BF95-9EA4-2A3E-B195-B53D7C3CAFE6}"/>
              </a:ext>
            </a:extLst>
          </p:cNvPr>
          <p:cNvSpPr txBox="1">
            <a:spLocks/>
          </p:cNvSpPr>
          <p:nvPr/>
        </p:nvSpPr>
        <p:spPr bwMode="auto">
          <a:xfrm>
            <a:off x="7020272" y="6328792"/>
            <a:ext cx="1905000" cy="26856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914400" rtl="0" eaLnBrk="1" latinLnBrk="0" hangingPunct="1">
              <a:defRPr sz="2400" b="1" kern="1200">
                <a:solidFill>
                  <a:schemeClr val="tx1"/>
                </a:solidFill>
                <a:latin typeface="Times New Roman" panose="02020603050405020304" pitchFamily="18" charset="0"/>
                <a:ea typeface="+mn-ea"/>
                <a:cs typeface="+mn-cs"/>
              </a:defRPr>
            </a:lvl1pPr>
            <a:lvl2pPr marL="742950" indent="-285750" algn="l" defTabSz="914400" rtl="0" eaLnBrk="1" latinLnBrk="0" hangingPunct="1">
              <a:defRPr sz="2400" b="1" kern="1200">
                <a:solidFill>
                  <a:schemeClr val="tx1"/>
                </a:solidFill>
                <a:latin typeface="Times New Roman" panose="02020603050405020304" pitchFamily="18" charset="0"/>
                <a:ea typeface="+mn-ea"/>
                <a:cs typeface="+mn-cs"/>
              </a:defRPr>
            </a:lvl2pPr>
            <a:lvl3pPr marL="1143000" indent="-228600" algn="l" defTabSz="914400" rtl="0" eaLnBrk="1" latinLnBrk="0" hangingPunct="1">
              <a:defRPr sz="2400" b="1" kern="1200">
                <a:solidFill>
                  <a:schemeClr val="tx1"/>
                </a:solidFill>
                <a:latin typeface="Times New Roman" panose="02020603050405020304" pitchFamily="18" charset="0"/>
                <a:ea typeface="+mn-ea"/>
                <a:cs typeface="+mn-cs"/>
              </a:defRPr>
            </a:lvl3pPr>
            <a:lvl4pPr marL="1600200" indent="-228600" algn="l" defTabSz="914400" rtl="0" eaLnBrk="1" latinLnBrk="0" hangingPunct="1">
              <a:defRPr sz="2400" b="1" kern="1200">
                <a:solidFill>
                  <a:schemeClr val="tx1"/>
                </a:solidFill>
                <a:latin typeface="Times New Roman" panose="02020603050405020304" pitchFamily="18" charset="0"/>
                <a:ea typeface="+mn-ea"/>
                <a:cs typeface="+mn-cs"/>
              </a:defRPr>
            </a:lvl4pPr>
            <a:lvl5pPr marL="2057400" indent="-228600" algn="l" defTabSz="914400" rtl="0" eaLnBrk="1" latinLnBrk="0" hangingPunct="1">
              <a:defRPr sz="2400" b="1" kern="1200">
                <a:solidFill>
                  <a:schemeClr val="tx1"/>
                </a:solidFill>
                <a:latin typeface="Times New Roman" panose="02020603050405020304" pitchFamily="18" charset="0"/>
                <a:ea typeface="+mn-ea"/>
                <a:cs typeface="+mn-cs"/>
              </a:defRPr>
            </a:lvl5pPr>
            <a:lvl6pPr marL="2514600" indent="-228600" algn="l" defTabSz="914400" rtl="0" eaLnBrk="0" fontAlgn="base" latinLnBrk="0" hangingPunct="0">
              <a:spcBef>
                <a:spcPct val="0"/>
              </a:spcBef>
              <a:spcAft>
                <a:spcPct val="0"/>
              </a:spcAft>
              <a:defRPr sz="2400" b="1" kern="1200">
                <a:solidFill>
                  <a:schemeClr val="tx1"/>
                </a:solidFill>
                <a:latin typeface="Times New Roman" panose="02020603050405020304" pitchFamily="18" charset="0"/>
                <a:ea typeface="+mn-ea"/>
                <a:cs typeface="+mn-cs"/>
              </a:defRPr>
            </a:lvl6pPr>
            <a:lvl7pPr marL="2971800" indent="-228600" algn="l" defTabSz="914400" rtl="0" eaLnBrk="0" fontAlgn="base" latinLnBrk="0" hangingPunct="0">
              <a:spcBef>
                <a:spcPct val="0"/>
              </a:spcBef>
              <a:spcAft>
                <a:spcPct val="0"/>
              </a:spcAft>
              <a:defRPr sz="2400" b="1" kern="1200">
                <a:solidFill>
                  <a:schemeClr val="tx1"/>
                </a:solidFill>
                <a:latin typeface="Times New Roman" panose="02020603050405020304" pitchFamily="18" charset="0"/>
                <a:ea typeface="+mn-ea"/>
                <a:cs typeface="+mn-cs"/>
              </a:defRPr>
            </a:lvl7pPr>
            <a:lvl8pPr marL="3429000" indent="-228600" algn="l" defTabSz="914400" rtl="0" eaLnBrk="0" fontAlgn="base" latinLnBrk="0" hangingPunct="0">
              <a:spcBef>
                <a:spcPct val="0"/>
              </a:spcBef>
              <a:spcAft>
                <a:spcPct val="0"/>
              </a:spcAft>
              <a:defRPr sz="2400" b="1" kern="1200">
                <a:solidFill>
                  <a:schemeClr val="tx1"/>
                </a:solidFill>
                <a:latin typeface="Times New Roman" panose="02020603050405020304" pitchFamily="18" charset="0"/>
                <a:ea typeface="+mn-ea"/>
                <a:cs typeface="+mn-cs"/>
              </a:defRPr>
            </a:lvl8pPr>
            <a:lvl9pPr marL="3886200" indent="-228600" algn="l" defTabSz="914400" rtl="0" eaLnBrk="0" fontAlgn="base" latinLnBrk="0" hangingPunct="0">
              <a:spcBef>
                <a:spcPct val="0"/>
              </a:spcBef>
              <a:spcAft>
                <a:spcPct val="0"/>
              </a:spcAft>
              <a:defRPr sz="2400" b="1" kern="1200">
                <a:solidFill>
                  <a:schemeClr val="tx1"/>
                </a:solidFill>
                <a:latin typeface="Times New Roman" panose="02020603050405020304" pitchFamily="18" charset="0"/>
                <a:ea typeface="+mn-ea"/>
                <a:cs typeface="+mn-cs"/>
              </a:defRPr>
            </a:lvl9pPr>
          </a:lstStyle>
          <a:p>
            <a:pPr algn="r"/>
            <a:fld id="{DBF83888-0393-384C-BE41-124E01F82BAC}" type="slidenum">
              <a:rPr lang="en-US" altLang="en-US" sz="1100" b="0" smtClean="0">
                <a:solidFill>
                  <a:schemeClr val="bg1"/>
                </a:solidFill>
                <a:latin typeface="Verdana" panose="020B0604030504040204" pitchFamily="34" charset="0"/>
              </a:rPr>
              <a:pPr algn="r"/>
              <a:t>5</a:t>
            </a:fld>
            <a:endParaRPr lang="en-US" altLang="en-US" sz="1100" b="0" dirty="0">
              <a:solidFill>
                <a:schemeClr val="bg1"/>
              </a:solidFill>
              <a:latin typeface="Verdana" panose="020B060403050404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0EB6FC7-3E8B-E4E9-0480-D0F3257365D0}"/>
              </a:ext>
            </a:extLst>
          </p:cNvPr>
          <p:cNvSpPr/>
          <p:nvPr/>
        </p:nvSpPr>
        <p:spPr>
          <a:xfrm>
            <a:off x="971599" y="5185111"/>
            <a:ext cx="7598617" cy="570712"/>
          </a:xfrm>
          <a:prstGeom prst="rect">
            <a:avLst/>
          </a:prstGeom>
          <a:solidFill>
            <a:srgbClr val="04AE9E">
              <a:alpha val="1638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Diagram 5">
            <a:extLst>
              <a:ext uri="{FF2B5EF4-FFF2-40B4-BE49-F238E27FC236}">
                <a16:creationId xmlns:a16="http://schemas.microsoft.com/office/drawing/2014/main" id="{54F56A5B-7B9C-6D8C-2E37-8C1D16DDB4F8}"/>
              </a:ext>
            </a:extLst>
          </p:cNvPr>
          <p:cNvGraphicFramePr/>
          <p:nvPr>
            <p:extLst>
              <p:ext uri="{D42A27DB-BD31-4B8C-83A1-F6EECF244321}">
                <p14:modId xmlns:p14="http://schemas.microsoft.com/office/powerpoint/2010/main" val="2782307825"/>
              </p:ext>
            </p:extLst>
          </p:nvPr>
        </p:nvGraphicFramePr>
        <p:xfrm>
          <a:off x="1120161" y="1130200"/>
          <a:ext cx="6903678" cy="35359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E36E0C09-630D-00EB-9A47-2467DA84501A}"/>
              </a:ext>
            </a:extLst>
          </p:cNvPr>
          <p:cNvSpPr txBox="1"/>
          <p:nvPr/>
        </p:nvSpPr>
        <p:spPr>
          <a:xfrm>
            <a:off x="1088910" y="5190712"/>
            <a:ext cx="7564891" cy="400110"/>
          </a:xfrm>
          <a:prstGeom prst="rect">
            <a:avLst/>
          </a:prstGeom>
          <a:noFill/>
        </p:spPr>
        <p:txBody>
          <a:bodyPr wrap="none" rtlCol="0">
            <a:spAutoFit/>
          </a:bodyPr>
          <a:lstStyle/>
          <a:p>
            <a:r>
              <a:rPr lang="en-GB" sz="2000" b="1" dirty="0">
                <a:solidFill>
                  <a:srgbClr val="04AE9E"/>
                </a:solidFill>
                <a:latin typeface="Verdana" panose="020B0604030504040204" pitchFamily="34" charset="0"/>
                <a:ea typeface="Verdana" panose="020B0604030504040204" pitchFamily="34" charset="0"/>
                <a:cs typeface="Verdana" panose="020B0604030504040204" pitchFamily="34" charset="0"/>
              </a:rPr>
              <a:t>First WTO agreement to mention good governance</a:t>
            </a:r>
          </a:p>
        </p:txBody>
      </p:sp>
      <p:sp>
        <p:nvSpPr>
          <p:cNvPr id="5" name="Slide Number Placeholder 3">
            <a:extLst>
              <a:ext uri="{FF2B5EF4-FFF2-40B4-BE49-F238E27FC236}">
                <a16:creationId xmlns:a16="http://schemas.microsoft.com/office/drawing/2014/main" id="{6A693D13-60C9-19E0-0301-7CD73615CB78}"/>
              </a:ext>
            </a:extLst>
          </p:cNvPr>
          <p:cNvSpPr txBox="1">
            <a:spLocks/>
          </p:cNvSpPr>
          <p:nvPr/>
        </p:nvSpPr>
        <p:spPr bwMode="auto">
          <a:xfrm>
            <a:off x="7020272" y="6328792"/>
            <a:ext cx="1905000" cy="26856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914400" rtl="0" eaLnBrk="1" latinLnBrk="0" hangingPunct="1">
              <a:defRPr sz="2400" b="1" kern="1200">
                <a:solidFill>
                  <a:schemeClr val="tx1"/>
                </a:solidFill>
                <a:latin typeface="Times New Roman" panose="02020603050405020304" pitchFamily="18" charset="0"/>
                <a:ea typeface="+mn-ea"/>
                <a:cs typeface="+mn-cs"/>
              </a:defRPr>
            </a:lvl1pPr>
            <a:lvl2pPr marL="742950" indent="-285750" algn="l" defTabSz="914400" rtl="0" eaLnBrk="1" latinLnBrk="0" hangingPunct="1">
              <a:defRPr sz="2400" b="1" kern="1200">
                <a:solidFill>
                  <a:schemeClr val="tx1"/>
                </a:solidFill>
                <a:latin typeface="Times New Roman" panose="02020603050405020304" pitchFamily="18" charset="0"/>
                <a:ea typeface="+mn-ea"/>
                <a:cs typeface="+mn-cs"/>
              </a:defRPr>
            </a:lvl2pPr>
            <a:lvl3pPr marL="1143000" indent="-228600" algn="l" defTabSz="914400" rtl="0" eaLnBrk="1" latinLnBrk="0" hangingPunct="1">
              <a:defRPr sz="2400" b="1" kern="1200">
                <a:solidFill>
                  <a:schemeClr val="tx1"/>
                </a:solidFill>
                <a:latin typeface="Times New Roman" panose="02020603050405020304" pitchFamily="18" charset="0"/>
                <a:ea typeface="+mn-ea"/>
                <a:cs typeface="+mn-cs"/>
              </a:defRPr>
            </a:lvl3pPr>
            <a:lvl4pPr marL="1600200" indent="-228600" algn="l" defTabSz="914400" rtl="0" eaLnBrk="1" latinLnBrk="0" hangingPunct="1">
              <a:defRPr sz="2400" b="1" kern="1200">
                <a:solidFill>
                  <a:schemeClr val="tx1"/>
                </a:solidFill>
                <a:latin typeface="Times New Roman" panose="02020603050405020304" pitchFamily="18" charset="0"/>
                <a:ea typeface="+mn-ea"/>
                <a:cs typeface="+mn-cs"/>
              </a:defRPr>
            </a:lvl4pPr>
            <a:lvl5pPr marL="2057400" indent="-228600" algn="l" defTabSz="914400" rtl="0" eaLnBrk="1" latinLnBrk="0" hangingPunct="1">
              <a:defRPr sz="2400" b="1" kern="1200">
                <a:solidFill>
                  <a:schemeClr val="tx1"/>
                </a:solidFill>
                <a:latin typeface="Times New Roman" panose="02020603050405020304" pitchFamily="18" charset="0"/>
                <a:ea typeface="+mn-ea"/>
                <a:cs typeface="+mn-cs"/>
              </a:defRPr>
            </a:lvl5pPr>
            <a:lvl6pPr marL="2514600" indent="-228600" algn="l" defTabSz="914400" rtl="0" eaLnBrk="0" fontAlgn="base" latinLnBrk="0" hangingPunct="0">
              <a:spcBef>
                <a:spcPct val="0"/>
              </a:spcBef>
              <a:spcAft>
                <a:spcPct val="0"/>
              </a:spcAft>
              <a:defRPr sz="2400" b="1" kern="1200">
                <a:solidFill>
                  <a:schemeClr val="tx1"/>
                </a:solidFill>
                <a:latin typeface="Times New Roman" panose="02020603050405020304" pitchFamily="18" charset="0"/>
                <a:ea typeface="+mn-ea"/>
                <a:cs typeface="+mn-cs"/>
              </a:defRPr>
            </a:lvl6pPr>
            <a:lvl7pPr marL="2971800" indent="-228600" algn="l" defTabSz="914400" rtl="0" eaLnBrk="0" fontAlgn="base" latinLnBrk="0" hangingPunct="0">
              <a:spcBef>
                <a:spcPct val="0"/>
              </a:spcBef>
              <a:spcAft>
                <a:spcPct val="0"/>
              </a:spcAft>
              <a:defRPr sz="2400" b="1" kern="1200">
                <a:solidFill>
                  <a:schemeClr val="tx1"/>
                </a:solidFill>
                <a:latin typeface="Times New Roman" panose="02020603050405020304" pitchFamily="18" charset="0"/>
                <a:ea typeface="+mn-ea"/>
                <a:cs typeface="+mn-cs"/>
              </a:defRPr>
            </a:lvl7pPr>
            <a:lvl8pPr marL="3429000" indent="-228600" algn="l" defTabSz="914400" rtl="0" eaLnBrk="0" fontAlgn="base" latinLnBrk="0" hangingPunct="0">
              <a:spcBef>
                <a:spcPct val="0"/>
              </a:spcBef>
              <a:spcAft>
                <a:spcPct val="0"/>
              </a:spcAft>
              <a:defRPr sz="2400" b="1" kern="1200">
                <a:solidFill>
                  <a:schemeClr val="tx1"/>
                </a:solidFill>
                <a:latin typeface="Times New Roman" panose="02020603050405020304" pitchFamily="18" charset="0"/>
                <a:ea typeface="+mn-ea"/>
                <a:cs typeface="+mn-cs"/>
              </a:defRPr>
            </a:lvl8pPr>
            <a:lvl9pPr marL="3886200" indent="-228600" algn="l" defTabSz="914400" rtl="0" eaLnBrk="0" fontAlgn="base" latinLnBrk="0" hangingPunct="0">
              <a:spcBef>
                <a:spcPct val="0"/>
              </a:spcBef>
              <a:spcAft>
                <a:spcPct val="0"/>
              </a:spcAft>
              <a:defRPr sz="2400" b="1" kern="1200">
                <a:solidFill>
                  <a:schemeClr val="tx1"/>
                </a:solidFill>
                <a:latin typeface="Times New Roman" panose="02020603050405020304" pitchFamily="18" charset="0"/>
                <a:ea typeface="+mn-ea"/>
                <a:cs typeface="+mn-cs"/>
              </a:defRPr>
            </a:lvl9pPr>
          </a:lstStyle>
          <a:p>
            <a:pPr algn="r"/>
            <a:fld id="{DBF83888-0393-384C-BE41-124E01F82BAC}" type="slidenum">
              <a:rPr lang="en-US" altLang="en-US" sz="1100" b="0" smtClean="0">
                <a:solidFill>
                  <a:schemeClr val="bg1"/>
                </a:solidFill>
                <a:latin typeface="Verdana" panose="020B0604030504040204" pitchFamily="34" charset="0"/>
              </a:rPr>
              <a:pPr algn="r"/>
              <a:t>6</a:t>
            </a:fld>
            <a:endParaRPr lang="en-US" altLang="en-US" sz="1100" b="0" dirty="0">
              <a:solidFill>
                <a:schemeClr val="bg1"/>
              </a:solidFill>
              <a:latin typeface="Verdana" panose="020B0604030504040204" pitchFamily="34" charset="0"/>
            </a:endParaRPr>
          </a:p>
        </p:txBody>
      </p:sp>
      <p:sp>
        <p:nvSpPr>
          <p:cNvPr id="7" name="Title 1">
            <a:extLst>
              <a:ext uri="{FF2B5EF4-FFF2-40B4-BE49-F238E27FC236}">
                <a16:creationId xmlns:a16="http://schemas.microsoft.com/office/drawing/2014/main" id="{C794A4A4-AD04-5904-BE5A-A4DD91443FF2}"/>
              </a:ext>
            </a:extLst>
          </p:cNvPr>
          <p:cNvSpPr txBox="1">
            <a:spLocks/>
          </p:cNvSpPr>
          <p:nvPr/>
        </p:nvSpPr>
        <p:spPr>
          <a:xfrm>
            <a:off x="306388" y="315816"/>
            <a:ext cx="8263829" cy="570712"/>
          </a:xfrm>
          <a:prstGeom prst="rect">
            <a:avLst/>
          </a:prstGeom>
        </p:spPr>
        <p:txBody>
          <a:bodyPr>
            <a:noAutofit/>
          </a:bodyPr>
          <a:lstStyle>
            <a:lvl1pPr algn="l" rtl="0" eaLnBrk="1" fontAlgn="base" hangingPunct="1">
              <a:spcBef>
                <a:spcPct val="0"/>
              </a:spcBef>
              <a:spcAft>
                <a:spcPct val="0"/>
              </a:spcAft>
              <a:defRPr sz="2800" b="0" i="0" kern="1200">
                <a:solidFill>
                  <a:schemeClr val="accent1"/>
                </a:solidFill>
                <a:latin typeface="Bodoni MT" panose="02070603080606020203" pitchFamily="18" charset="0"/>
                <a:ea typeface="ＭＳ Ｐゴシック" charset="0"/>
                <a:cs typeface="Bodoni MT" panose="02070603080606020203" pitchFamily="18" charset="0"/>
              </a:defRPr>
            </a:lvl1pPr>
            <a:lvl2pPr algn="l" rtl="0" eaLnBrk="1" fontAlgn="base" hangingPunct="1">
              <a:spcBef>
                <a:spcPct val="0"/>
              </a:spcBef>
              <a:spcAft>
                <a:spcPct val="0"/>
              </a:spcAft>
              <a:defRPr sz="2800">
                <a:solidFill>
                  <a:schemeClr val="bg1"/>
                </a:solidFill>
                <a:latin typeface="Arial" charset="0"/>
                <a:ea typeface="ＭＳ Ｐゴシック" charset="0"/>
                <a:cs typeface="Arial" charset="0"/>
              </a:defRPr>
            </a:lvl2pPr>
            <a:lvl3pPr algn="l" rtl="0" eaLnBrk="1" fontAlgn="base" hangingPunct="1">
              <a:spcBef>
                <a:spcPct val="0"/>
              </a:spcBef>
              <a:spcAft>
                <a:spcPct val="0"/>
              </a:spcAft>
              <a:defRPr sz="2800">
                <a:solidFill>
                  <a:schemeClr val="bg1"/>
                </a:solidFill>
                <a:latin typeface="Arial" charset="0"/>
                <a:ea typeface="ＭＳ Ｐゴシック" charset="0"/>
                <a:cs typeface="Arial" charset="0"/>
              </a:defRPr>
            </a:lvl3pPr>
            <a:lvl4pPr algn="l" rtl="0" eaLnBrk="1" fontAlgn="base" hangingPunct="1">
              <a:spcBef>
                <a:spcPct val="0"/>
              </a:spcBef>
              <a:spcAft>
                <a:spcPct val="0"/>
              </a:spcAft>
              <a:defRPr sz="2800">
                <a:solidFill>
                  <a:schemeClr val="bg1"/>
                </a:solidFill>
                <a:latin typeface="Arial" charset="0"/>
                <a:ea typeface="ＭＳ Ｐゴシック" charset="0"/>
                <a:cs typeface="Arial" charset="0"/>
              </a:defRPr>
            </a:lvl4pPr>
            <a:lvl5pPr algn="l" rtl="0" eaLnBrk="1" fontAlgn="base" hangingPunct="1">
              <a:spcBef>
                <a:spcPct val="0"/>
              </a:spcBef>
              <a:spcAft>
                <a:spcPct val="0"/>
              </a:spcAft>
              <a:defRPr sz="2800">
                <a:solidFill>
                  <a:schemeClr val="bg1"/>
                </a:solidFill>
                <a:latin typeface="Arial" charset="0"/>
                <a:ea typeface="ＭＳ Ｐゴシック" charset="0"/>
                <a:cs typeface="Arial" charset="0"/>
              </a:defRPr>
            </a:lvl5pPr>
            <a:lvl6pPr marL="457200" algn="l" rtl="0" eaLnBrk="1" fontAlgn="base" hangingPunct="1">
              <a:spcBef>
                <a:spcPct val="0"/>
              </a:spcBef>
              <a:spcAft>
                <a:spcPct val="0"/>
              </a:spcAft>
              <a:defRPr sz="2800">
                <a:solidFill>
                  <a:schemeClr val="bg1"/>
                </a:solidFill>
                <a:latin typeface="Arial" charset="0"/>
                <a:cs typeface="Arial" charset="0"/>
              </a:defRPr>
            </a:lvl6pPr>
            <a:lvl7pPr marL="914400" algn="l" rtl="0" eaLnBrk="1" fontAlgn="base" hangingPunct="1">
              <a:spcBef>
                <a:spcPct val="0"/>
              </a:spcBef>
              <a:spcAft>
                <a:spcPct val="0"/>
              </a:spcAft>
              <a:defRPr sz="2800">
                <a:solidFill>
                  <a:schemeClr val="bg1"/>
                </a:solidFill>
                <a:latin typeface="Arial" charset="0"/>
                <a:cs typeface="Arial" charset="0"/>
              </a:defRPr>
            </a:lvl7pPr>
            <a:lvl8pPr marL="1371600" algn="l" rtl="0" eaLnBrk="1" fontAlgn="base" hangingPunct="1">
              <a:spcBef>
                <a:spcPct val="0"/>
              </a:spcBef>
              <a:spcAft>
                <a:spcPct val="0"/>
              </a:spcAft>
              <a:defRPr sz="2800">
                <a:solidFill>
                  <a:schemeClr val="bg1"/>
                </a:solidFill>
                <a:latin typeface="Arial" charset="0"/>
                <a:cs typeface="Arial" charset="0"/>
              </a:defRPr>
            </a:lvl8pPr>
            <a:lvl9pPr marL="1828800" algn="l" rtl="0" eaLnBrk="1" fontAlgn="base" hangingPunct="1">
              <a:spcBef>
                <a:spcPct val="0"/>
              </a:spcBef>
              <a:spcAft>
                <a:spcPct val="0"/>
              </a:spcAft>
              <a:defRPr sz="2800">
                <a:solidFill>
                  <a:schemeClr val="bg1"/>
                </a:solidFill>
                <a:latin typeface="Arial" charset="0"/>
                <a:cs typeface="Arial" charset="0"/>
              </a:defRPr>
            </a:lvl9pPr>
          </a:lstStyle>
          <a:p>
            <a:r>
              <a:rPr lang="en-GB" sz="3200" dirty="0">
                <a:solidFill>
                  <a:srgbClr val="1D4A8E"/>
                </a:solidFill>
                <a:latin typeface="Verdana" panose="020B0604030504040204" pitchFamily="34" charset="0"/>
                <a:ea typeface="Verdana" panose="020B0604030504040204" pitchFamily="34" charset="0"/>
                <a:cs typeface="Verdana" panose="020B0604030504040204" pitchFamily="34" charset="0"/>
              </a:rPr>
              <a:t>Key regulatory standards of the GPA</a:t>
            </a:r>
            <a:endParaRPr lang="en-GB" sz="3200" dirty="0">
              <a:solidFill>
                <a:srgbClr val="00529B"/>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944794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413337"/>
            <a:ext cx="7488832" cy="2031325"/>
          </a:xfrm>
          <a:prstGeom prst="rect">
            <a:avLst/>
          </a:prstGeom>
        </p:spPr>
        <p:txBody>
          <a:bodyPr wrap="square" anchor="ctr">
            <a:spAutoFit/>
          </a:bodyPr>
          <a:lstStyle/>
          <a:p>
            <a:pPr marL="914400" lvl="1" indent="-457200">
              <a:buFont typeface="Arial" panose="020B0604020202020204" pitchFamily="34" charset="0"/>
              <a:buChar char="•"/>
            </a:pPr>
            <a:r>
              <a:rPr lang="en-GB" dirty="0">
                <a:latin typeface="Verdana" panose="020B0604030504040204" pitchFamily="34" charset="0"/>
                <a:ea typeface="Verdana" panose="020B0604030504040204" pitchFamily="34" charset="0"/>
                <a:cs typeface="Verdana" panose="020B0604030504040204" pitchFamily="34" charset="0"/>
              </a:rPr>
              <a:t>GPA Preamble and Principles</a:t>
            </a:r>
          </a:p>
          <a:p>
            <a:pPr marL="914400" lvl="1" indent="-457200">
              <a:buFont typeface="Arial" panose="020B0604020202020204" pitchFamily="34" charset="0"/>
              <a:buChar char="•"/>
            </a:pPr>
            <a:r>
              <a:rPr lang="en-GB" dirty="0">
                <a:latin typeface="Verdana" panose="020B0604030504040204" pitchFamily="34" charset="0"/>
                <a:ea typeface="Verdana" panose="020B0604030504040204" pitchFamily="34" charset="0"/>
                <a:cs typeface="Verdana" panose="020B0604030504040204" pitchFamily="34" charset="0"/>
              </a:rPr>
              <a:t>GPA Legal Compliance (Art. XXII.4)</a:t>
            </a:r>
          </a:p>
          <a:p>
            <a:pPr marL="914400" lvl="1" indent="-457200">
              <a:buFont typeface="Arial" panose="020B0604020202020204" pitchFamily="34" charset="0"/>
              <a:buChar char="•"/>
            </a:pPr>
            <a:r>
              <a:rPr lang="en-GB" dirty="0">
                <a:latin typeface="Verdana" panose="020B0604030504040204" pitchFamily="34" charset="0"/>
                <a:ea typeface="Verdana" panose="020B0604030504040204" pitchFamily="34" charset="0"/>
                <a:cs typeface="Verdana" panose="020B0604030504040204" pitchFamily="34" charset="0"/>
              </a:rPr>
              <a:t>Valuation Rules (Art. II.6-8)</a:t>
            </a:r>
          </a:p>
          <a:p>
            <a:pPr marL="914400" lvl="1" indent="-457200">
              <a:buFont typeface="Arial" panose="020B0604020202020204" pitchFamily="34" charset="0"/>
              <a:buChar char="•"/>
            </a:pPr>
            <a:r>
              <a:rPr lang="en-GB" dirty="0">
                <a:latin typeface="Verdana" panose="020B0604030504040204" pitchFamily="34" charset="0"/>
                <a:ea typeface="Verdana" panose="020B0604030504040204" pitchFamily="34" charset="0"/>
                <a:cs typeface="Verdana" panose="020B0604030504040204" pitchFamily="34" charset="0"/>
              </a:rPr>
              <a:t>General Principles (Art. IV)</a:t>
            </a:r>
          </a:p>
          <a:p>
            <a:pPr marL="914400" lvl="1" indent="-457200">
              <a:buFont typeface="Arial" panose="020B0604020202020204" pitchFamily="34" charset="0"/>
              <a:buChar char="•"/>
            </a:pPr>
            <a:r>
              <a:rPr lang="en-GB" dirty="0">
                <a:latin typeface="Verdana" panose="020B0604030504040204" pitchFamily="34" charset="0"/>
                <a:ea typeface="Verdana" panose="020B0604030504040204" pitchFamily="34" charset="0"/>
                <a:cs typeface="Verdana" panose="020B0604030504040204" pitchFamily="34" charset="0"/>
              </a:rPr>
              <a:t>Transparency Requirements (Art. VI, VII, XVI)</a:t>
            </a:r>
          </a:p>
          <a:p>
            <a:pPr marL="914400" lvl="1" indent="-457200">
              <a:buFont typeface="Arial" panose="020B0604020202020204" pitchFamily="34" charset="0"/>
              <a:buChar char="•"/>
            </a:pPr>
            <a:r>
              <a:rPr lang="en-GB" dirty="0">
                <a:latin typeface="Verdana" panose="020B0604030504040204" pitchFamily="34" charset="0"/>
                <a:ea typeface="Verdana" panose="020B0604030504040204" pitchFamily="34" charset="0"/>
                <a:cs typeface="Verdana" panose="020B0604030504040204" pitchFamily="34" charset="0"/>
              </a:rPr>
              <a:t>Procedural Obligations (Art. VIII-XV)</a:t>
            </a:r>
          </a:p>
          <a:p>
            <a:pPr marL="914400" lvl="1" indent="-457200">
              <a:buFont typeface="Arial" panose="020B0604020202020204" pitchFamily="34" charset="0"/>
              <a:buChar char="•"/>
            </a:pPr>
            <a:r>
              <a:rPr lang="en-GB" dirty="0">
                <a:latin typeface="Verdana" panose="020B0604030504040204" pitchFamily="34" charset="0"/>
                <a:ea typeface="Verdana" panose="020B0604030504040204" pitchFamily="34" charset="0"/>
                <a:cs typeface="Verdana" panose="020B0604030504040204" pitchFamily="34" charset="0"/>
              </a:rPr>
              <a:t>Domestic Review Procedures (Art. XVIII)</a:t>
            </a:r>
          </a:p>
        </p:txBody>
      </p:sp>
      <p:sp>
        <p:nvSpPr>
          <p:cNvPr id="4" name="Title 1">
            <a:extLst>
              <a:ext uri="{FF2B5EF4-FFF2-40B4-BE49-F238E27FC236}">
                <a16:creationId xmlns:a16="http://schemas.microsoft.com/office/drawing/2014/main" id="{FD4C8E9A-B26A-EFCC-E38B-C96C431EF3DF}"/>
              </a:ext>
            </a:extLst>
          </p:cNvPr>
          <p:cNvSpPr txBox="1">
            <a:spLocks/>
          </p:cNvSpPr>
          <p:nvPr/>
        </p:nvSpPr>
        <p:spPr bwMode="auto">
          <a:xfrm>
            <a:off x="383662" y="1149175"/>
            <a:ext cx="6497859"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altLang="en-US" sz="3200" dirty="0">
                <a:solidFill>
                  <a:srgbClr val="1D4A8E"/>
                </a:solidFill>
                <a:latin typeface="Verdana" panose="020B0604030504040204" pitchFamily="34" charset="0"/>
                <a:ea typeface="Verdana" panose="020B0604030504040204" pitchFamily="34" charset="0"/>
                <a:cs typeface="Verdana" panose="020B0604030504040204" pitchFamily="34" charset="0"/>
              </a:rPr>
              <a:t>Minimum Policy Standards of the WTO GPA 2012:</a:t>
            </a:r>
          </a:p>
          <a:p>
            <a:pPr algn="l"/>
            <a:endParaRPr lang="en-GB" altLang="en-US" sz="3200" dirty="0">
              <a:solidFill>
                <a:srgbClr val="1D4A8E"/>
              </a:solidFill>
              <a:latin typeface="Verdana" panose="020B0604030504040204" pitchFamily="34" charset="0"/>
              <a:ea typeface="Verdana" panose="020B0604030504040204" pitchFamily="34" charset="0"/>
              <a:cs typeface="Verdana" panose="020B0604030504040204" pitchFamily="34" charset="0"/>
            </a:endParaRPr>
          </a:p>
        </p:txBody>
      </p:sp>
      <p:sp>
        <p:nvSpPr>
          <p:cNvPr id="5" name="Rectangle 4">
            <a:extLst>
              <a:ext uri="{FF2B5EF4-FFF2-40B4-BE49-F238E27FC236}">
                <a16:creationId xmlns:a16="http://schemas.microsoft.com/office/drawing/2014/main" id="{AA3A93E2-8921-D74E-BB83-D150CA530698}"/>
              </a:ext>
            </a:extLst>
          </p:cNvPr>
          <p:cNvSpPr/>
          <p:nvPr/>
        </p:nvSpPr>
        <p:spPr>
          <a:xfrm>
            <a:off x="395536" y="4747568"/>
            <a:ext cx="8424936" cy="504056"/>
          </a:xfrm>
          <a:prstGeom prst="rect">
            <a:avLst/>
          </a:prstGeom>
          <a:solidFill>
            <a:srgbClr val="84C8BC">
              <a:alpha val="1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53F0D48-F4DC-87A1-1DFD-F9D811E61E37}"/>
              </a:ext>
            </a:extLst>
          </p:cNvPr>
          <p:cNvSpPr txBox="1"/>
          <p:nvPr/>
        </p:nvSpPr>
        <p:spPr>
          <a:xfrm>
            <a:off x="361386" y="4789805"/>
            <a:ext cx="8387077" cy="683264"/>
          </a:xfrm>
          <a:prstGeom prst="rect">
            <a:avLst/>
          </a:prstGeom>
          <a:noFill/>
        </p:spPr>
        <p:txBody>
          <a:bodyPr wrap="square">
            <a:spAutoFit/>
          </a:bodyPr>
          <a:lstStyle/>
          <a:p>
            <a:pPr marL="0" indent="0" eaLnBrk="1" hangingPunct="1">
              <a:lnSpc>
                <a:spcPct val="80000"/>
              </a:lnSpc>
              <a:buFont typeface="Courier New" panose="02070309020205020404" pitchFamily="49" charset="0"/>
              <a:buNone/>
            </a:pPr>
            <a:r>
              <a:rPr lang="en-GB" altLang="en-US" sz="1600" b="1" dirty="0">
                <a:solidFill>
                  <a:srgbClr val="04AE9E"/>
                </a:solidFill>
                <a:latin typeface="Verdana" panose="020B0604030504040204" pitchFamily="34" charset="0"/>
                <a:ea typeface="Verdana" panose="020B0604030504040204" pitchFamily="34" charset="0"/>
                <a:cs typeface="Verdana" panose="020B0604030504040204" pitchFamily="34" charset="0"/>
              </a:rPr>
              <a:t>Minimum legal standards are binding and non-negotiable for GPA Parties and their domestic legislation on public procurement and where appropriate on the PPP/concession is required to comply with it</a:t>
            </a:r>
          </a:p>
        </p:txBody>
      </p:sp>
    </p:spTree>
    <p:extLst>
      <p:ext uri="{BB962C8B-B14F-4D97-AF65-F5344CB8AC3E}">
        <p14:creationId xmlns:p14="http://schemas.microsoft.com/office/powerpoint/2010/main" val="1889304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411DE9A6-F8D9-3107-18BE-48B05BD208AD}"/>
              </a:ext>
            </a:extLst>
          </p:cNvPr>
          <p:cNvGraphicFramePr/>
          <p:nvPr/>
        </p:nvGraphicFramePr>
        <p:xfrm>
          <a:off x="-196784" y="1913835"/>
          <a:ext cx="5217091" cy="37051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a:extLst>
              <a:ext uri="{FF2B5EF4-FFF2-40B4-BE49-F238E27FC236}">
                <a16:creationId xmlns:a16="http://schemas.microsoft.com/office/drawing/2014/main" id="{12D34265-8ACD-2DAE-0E92-E2D9E587FFF9}"/>
              </a:ext>
            </a:extLst>
          </p:cNvPr>
          <p:cNvGraphicFramePr/>
          <p:nvPr/>
        </p:nvGraphicFramePr>
        <p:xfrm>
          <a:off x="4434840" y="1913836"/>
          <a:ext cx="4540425" cy="349666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Slide Number Placeholder 3">
            <a:extLst>
              <a:ext uri="{FF2B5EF4-FFF2-40B4-BE49-F238E27FC236}">
                <a16:creationId xmlns:a16="http://schemas.microsoft.com/office/drawing/2014/main" id="{53782C5B-6EBD-C5A6-3E61-33E1A8ABF90C}"/>
              </a:ext>
            </a:extLst>
          </p:cNvPr>
          <p:cNvSpPr>
            <a:spLocks noGrp="1"/>
          </p:cNvSpPr>
          <p:nvPr>
            <p:ph type="sldNum" sz="quarter" idx="4"/>
          </p:nvPr>
        </p:nvSpPr>
        <p:spPr bwMode="auto">
          <a:xfrm>
            <a:off x="7020272" y="6328792"/>
            <a:ext cx="1905000" cy="26856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r"/>
            <a:fld id="{DBF83888-0393-384C-BE41-124E01F82BAC}" type="slidenum">
              <a:rPr lang="en-US" altLang="en-US" sz="1100" b="0">
                <a:solidFill>
                  <a:schemeClr val="bg1"/>
                </a:solidFill>
                <a:latin typeface="Verdana" panose="020B0604030504040204" pitchFamily="34" charset="0"/>
              </a:rPr>
              <a:pPr algn="r"/>
              <a:t>8</a:t>
            </a:fld>
            <a:endParaRPr lang="en-US" altLang="en-US" sz="1100" b="0" dirty="0">
              <a:solidFill>
                <a:schemeClr val="bg1"/>
              </a:solidFill>
              <a:latin typeface="Verdana" panose="020B0604030504040204" pitchFamily="34" charset="0"/>
            </a:endParaRPr>
          </a:p>
        </p:txBody>
      </p:sp>
      <p:sp>
        <p:nvSpPr>
          <p:cNvPr id="10" name="Title 1">
            <a:extLst>
              <a:ext uri="{FF2B5EF4-FFF2-40B4-BE49-F238E27FC236}">
                <a16:creationId xmlns:a16="http://schemas.microsoft.com/office/drawing/2014/main" id="{CD79415C-156E-EA8F-1901-61EA76D75D03}"/>
              </a:ext>
            </a:extLst>
          </p:cNvPr>
          <p:cNvSpPr txBox="1">
            <a:spLocks/>
          </p:cNvSpPr>
          <p:nvPr/>
        </p:nvSpPr>
        <p:spPr>
          <a:xfrm>
            <a:off x="306388" y="331144"/>
            <a:ext cx="8618883" cy="506002"/>
          </a:xfrm>
          <a:prstGeom prst="rect">
            <a:avLst/>
          </a:prstGeom>
        </p:spPr>
        <p:txBody>
          <a:bodyPr/>
          <a:lstStyle>
            <a:lvl1pPr algn="l" rtl="0" eaLnBrk="0" fontAlgn="base" hangingPunct="0">
              <a:spcBef>
                <a:spcPct val="0"/>
              </a:spcBef>
              <a:spcAft>
                <a:spcPct val="0"/>
              </a:spcAft>
              <a:defRPr sz="2100" b="0" i="0" kern="1200">
                <a:solidFill>
                  <a:schemeClr val="accent1"/>
                </a:solidFill>
                <a:latin typeface="Bodoni MT" panose="02070603080606020203" pitchFamily="18" charset="0"/>
                <a:ea typeface="ＭＳ Ｐゴシック" charset="0"/>
                <a:cs typeface="Bodoni MT" panose="02070603080606020203" pitchFamily="18" charset="0"/>
              </a:defRPr>
            </a:lvl1pPr>
            <a:lvl2pPr algn="l" rtl="0" eaLnBrk="0" fontAlgn="base" hangingPunct="0">
              <a:spcBef>
                <a:spcPct val="0"/>
              </a:spcBef>
              <a:spcAft>
                <a:spcPct val="0"/>
              </a:spcAft>
              <a:defRPr sz="2100">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2100">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2100">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2100">
                <a:solidFill>
                  <a:schemeClr val="bg1"/>
                </a:solidFill>
                <a:latin typeface="Arial" charset="0"/>
                <a:ea typeface="ＭＳ Ｐゴシック" charset="0"/>
                <a:cs typeface="Arial" charset="0"/>
              </a:defRPr>
            </a:lvl5pPr>
            <a:lvl6pPr marL="342900" algn="l" rtl="0" fontAlgn="base">
              <a:spcBef>
                <a:spcPct val="0"/>
              </a:spcBef>
              <a:spcAft>
                <a:spcPct val="0"/>
              </a:spcAft>
              <a:defRPr sz="2100">
                <a:solidFill>
                  <a:schemeClr val="bg1"/>
                </a:solidFill>
                <a:latin typeface="Arial" charset="0"/>
                <a:cs typeface="Arial" charset="0"/>
              </a:defRPr>
            </a:lvl6pPr>
            <a:lvl7pPr marL="685800" algn="l" rtl="0" fontAlgn="base">
              <a:spcBef>
                <a:spcPct val="0"/>
              </a:spcBef>
              <a:spcAft>
                <a:spcPct val="0"/>
              </a:spcAft>
              <a:defRPr sz="2100">
                <a:solidFill>
                  <a:schemeClr val="bg1"/>
                </a:solidFill>
                <a:latin typeface="Arial" charset="0"/>
                <a:cs typeface="Arial" charset="0"/>
              </a:defRPr>
            </a:lvl7pPr>
            <a:lvl8pPr marL="1028700" algn="l" rtl="0" fontAlgn="base">
              <a:spcBef>
                <a:spcPct val="0"/>
              </a:spcBef>
              <a:spcAft>
                <a:spcPct val="0"/>
              </a:spcAft>
              <a:defRPr sz="2100">
                <a:solidFill>
                  <a:schemeClr val="bg1"/>
                </a:solidFill>
                <a:latin typeface="Arial" charset="0"/>
                <a:cs typeface="Arial" charset="0"/>
              </a:defRPr>
            </a:lvl8pPr>
            <a:lvl9pPr marL="1371600" algn="l" rtl="0" fontAlgn="base">
              <a:spcBef>
                <a:spcPct val="0"/>
              </a:spcBef>
              <a:spcAft>
                <a:spcPct val="0"/>
              </a:spcAft>
              <a:defRPr sz="2100">
                <a:solidFill>
                  <a:schemeClr val="bg1"/>
                </a:solidFill>
                <a:latin typeface="Arial" charset="0"/>
                <a:cs typeface="Arial" charset="0"/>
              </a:defRPr>
            </a:lvl9pPr>
          </a:lstStyle>
          <a:p>
            <a:r>
              <a:rPr lang="en-GB" sz="3200" dirty="0">
                <a:solidFill>
                  <a:srgbClr val="004B93"/>
                </a:solidFill>
                <a:latin typeface="Verdana" panose="020B0604030504040204" pitchFamily="34" charset="0"/>
                <a:ea typeface="Verdana" panose="020B0604030504040204" pitchFamily="34" charset="0"/>
                <a:cs typeface="Verdana" panose="020B0604030504040204" pitchFamily="34" charset="0"/>
              </a:rPr>
              <a:t>08. Sinergy with international public procurement legal instruments</a:t>
            </a:r>
          </a:p>
        </p:txBody>
      </p:sp>
    </p:spTree>
    <p:extLst>
      <p:ext uri="{BB962C8B-B14F-4D97-AF65-F5344CB8AC3E}">
        <p14:creationId xmlns:p14="http://schemas.microsoft.com/office/powerpoint/2010/main" val="559206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Box 56">
            <a:extLst>
              <a:ext uri="{FF2B5EF4-FFF2-40B4-BE49-F238E27FC236}">
                <a16:creationId xmlns:a16="http://schemas.microsoft.com/office/drawing/2014/main" id="{49A1C3AB-4AF9-8541-9A83-8ADFC515F139}"/>
              </a:ext>
            </a:extLst>
          </p:cNvPr>
          <p:cNvSpPr txBox="1"/>
          <p:nvPr/>
        </p:nvSpPr>
        <p:spPr>
          <a:xfrm>
            <a:off x="3278608" y="1844052"/>
            <a:ext cx="542136" cy="276999"/>
          </a:xfrm>
          <a:prstGeom prst="rect">
            <a:avLst/>
          </a:prstGeom>
          <a:noFill/>
        </p:spPr>
        <p:txBody>
          <a:bodyPr wrap="none" rtlCol="0" anchor="b" anchorCtr="0">
            <a:spAutoFit/>
          </a:bodyPr>
          <a:lstStyle/>
          <a:p>
            <a:pPr algn="ctr"/>
            <a:r>
              <a:rPr lang="en-US" sz="1200" b="1" dirty="0">
                <a:solidFill>
                  <a:srgbClr val="004B93"/>
                </a:solidFill>
                <a:latin typeface="Verdana" panose="020B0604030504040204" pitchFamily="34" charset="0"/>
                <a:ea typeface="Verdana" panose="020B0604030504040204" pitchFamily="34" charset="0"/>
                <a:cs typeface="Verdana" panose="020B0604030504040204" pitchFamily="34" charset="0"/>
              </a:rPr>
              <a:t>GPA</a:t>
            </a:r>
          </a:p>
        </p:txBody>
      </p:sp>
      <p:sp>
        <p:nvSpPr>
          <p:cNvPr id="58" name="TextBox 57">
            <a:extLst>
              <a:ext uri="{FF2B5EF4-FFF2-40B4-BE49-F238E27FC236}">
                <a16:creationId xmlns:a16="http://schemas.microsoft.com/office/drawing/2014/main" id="{D44068EE-1ACE-A34D-951C-83CF83EF30AF}"/>
              </a:ext>
            </a:extLst>
          </p:cNvPr>
          <p:cNvSpPr txBox="1"/>
          <p:nvPr/>
        </p:nvSpPr>
        <p:spPr>
          <a:xfrm>
            <a:off x="4465611" y="1844052"/>
            <a:ext cx="2101858" cy="276999"/>
          </a:xfrm>
          <a:prstGeom prst="rect">
            <a:avLst/>
          </a:prstGeom>
          <a:noFill/>
        </p:spPr>
        <p:txBody>
          <a:bodyPr wrap="none" rtlCol="0" anchor="b" anchorCtr="0">
            <a:spAutoFit/>
          </a:bodyPr>
          <a:lstStyle/>
          <a:p>
            <a:pPr algn="ctr"/>
            <a:r>
              <a:rPr lang="en-US" sz="1200" b="1" dirty="0">
                <a:solidFill>
                  <a:srgbClr val="004B93"/>
                </a:solidFill>
                <a:latin typeface="Verdana" panose="020B0604030504040204" pitchFamily="34" charset="0"/>
                <a:ea typeface="Verdana" panose="020B0604030504040204" pitchFamily="34" charset="0"/>
                <a:cs typeface="Verdana" panose="020B0604030504040204" pitchFamily="34" charset="0"/>
              </a:rPr>
              <a:t>EU 2014 PP Directives</a:t>
            </a:r>
          </a:p>
        </p:txBody>
      </p:sp>
      <p:sp>
        <p:nvSpPr>
          <p:cNvPr id="59" name="TextBox 58">
            <a:extLst>
              <a:ext uri="{FF2B5EF4-FFF2-40B4-BE49-F238E27FC236}">
                <a16:creationId xmlns:a16="http://schemas.microsoft.com/office/drawing/2014/main" id="{DB1DE231-924A-2D4C-9EE6-F0CB096C9E0B}"/>
              </a:ext>
            </a:extLst>
          </p:cNvPr>
          <p:cNvSpPr txBox="1"/>
          <p:nvPr/>
        </p:nvSpPr>
        <p:spPr>
          <a:xfrm>
            <a:off x="6797150" y="1844052"/>
            <a:ext cx="1372492" cy="276999"/>
          </a:xfrm>
          <a:prstGeom prst="rect">
            <a:avLst/>
          </a:prstGeom>
          <a:noFill/>
        </p:spPr>
        <p:txBody>
          <a:bodyPr wrap="none" rtlCol="0" anchor="b" anchorCtr="0">
            <a:spAutoFit/>
          </a:bodyPr>
          <a:lstStyle/>
          <a:p>
            <a:pPr algn="ctr"/>
            <a:r>
              <a:rPr lang="en-US" sz="1200" b="1" dirty="0">
                <a:solidFill>
                  <a:srgbClr val="004B93"/>
                </a:solidFill>
                <a:latin typeface="Verdana" panose="020B0604030504040204" pitchFamily="34" charset="0"/>
                <a:ea typeface="Verdana" panose="020B0604030504040204" pitchFamily="34" charset="0"/>
                <a:cs typeface="Verdana" panose="020B0604030504040204" pitchFamily="34" charset="0"/>
              </a:rPr>
              <a:t>UNCITRAL ML</a:t>
            </a:r>
          </a:p>
        </p:txBody>
      </p:sp>
      <p:sp>
        <p:nvSpPr>
          <p:cNvPr id="10" name="Freeform 9">
            <a:extLst>
              <a:ext uri="{FF2B5EF4-FFF2-40B4-BE49-F238E27FC236}">
                <a16:creationId xmlns:a16="http://schemas.microsoft.com/office/drawing/2014/main" id="{B18914AE-A9CA-554D-97EC-B8D9F6342DCC}"/>
              </a:ext>
            </a:extLst>
          </p:cNvPr>
          <p:cNvSpPr/>
          <p:nvPr/>
        </p:nvSpPr>
        <p:spPr>
          <a:xfrm>
            <a:off x="677175" y="2238751"/>
            <a:ext cx="1889071" cy="1080000"/>
          </a:xfrm>
          <a:custGeom>
            <a:avLst/>
            <a:gdLst>
              <a:gd name="connsiteX0" fmla="*/ 0 w 4821609"/>
              <a:gd name="connsiteY0" fmla="*/ 0 h 1219448"/>
              <a:gd name="connsiteX1" fmla="*/ 4821609 w 4821609"/>
              <a:gd name="connsiteY1" fmla="*/ 0 h 1219448"/>
              <a:gd name="connsiteX2" fmla="*/ 4821609 w 4821609"/>
              <a:gd name="connsiteY2" fmla="*/ 1219448 h 1219448"/>
              <a:gd name="connsiteX3" fmla="*/ 0 w 4821609"/>
              <a:gd name="connsiteY3" fmla="*/ 1219448 h 1219448"/>
              <a:gd name="connsiteX4" fmla="*/ 633547 w 4821609"/>
              <a:gd name="connsiteY4" fmla="*/ 609725 h 1219448"/>
              <a:gd name="connsiteX5" fmla="*/ 0 w 4821609"/>
              <a:gd name="connsiteY5" fmla="*/ 1 h 1219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21609" h="1219448">
                <a:moveTo>
                  <a:pt x="0" y="0"/>
                </a:moveTo>
                <a:lnTo>
                  <a:pt x="4821609" y="0"/>
                </a:lnTo>
                <a:lnTo>
                  <a:pt x="4821609" y="1219448"/>
                </a:lnTo>
                <a:lnTo>
                  <a:pt x="0" y="1219448"/>
                </a:lnTo>
                <a:lnTo>
                  <a:pt x="633547" y="609725"/>
                </a:lnTo>
                <a:lnTo>
                  <a:pt x="0" y="1"/>
                </a:lnTo>
                <a:close/>
              </a:path>
            </a:pathLst>
          </a:custGeom>
          <a:solidFill>
            <a:srgbClr val="004B9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24" name="TextBox 23">
            <a:extLst>
              <a:ext uri="{FF2B5EF4-FFF2-40B4-BE49-F238E27FC236}">
                <a16:creationId xmlns:a16="http://schemas.microsoft.com/office/drawing/2014/main" id="{5B9C56CF-6155-A142-A58E-140439F4A14B}"/>
              </a:ext>
            </a:extLst>
          </p:cNvPr>
          <p:cNvSpPr txBox="1"/>
          <p:nvPr/>
        </p:nvSpPr>
        <p:spPr>
          <a:xfrm>
            <a:off x="776490" y="2565489"/>
            <a:ext cx="1844620" cy="461665"/>
          </a:xfrm>
          <a:prstGeom prst="rect">
            <a:avLst/>
          </a:prstGeom>
          <a:noFill/>
        </p:spPr>
        <p:txBody>
          <a:bodyPr wrap="square" rtlCol="0" anchor="ctr" anchorCtr="0">
            <a:spAutoFit/>
          </a:bodyPr>
          <a:lstStyle/>
          <a:p>
            <a:pPr algn="ctr"/>
            <a:r>
              <a:rPr lang="en-US" sz="1200" b="1" dirty="0">
                <a:solidFill>
                  <a:schemeClr val="bg1"/>
                </a:solidFill>
                <a:latin typeface="Verdana" panose="020B0604030504040204" pitchFamily="34" charset="0"/>
                <a:ea typeface="Verdana" panose="020B0604030504040204" pitchFamily="34" charset="0"/>
                <a:cs typeface="Verdana" panose="020B0604030504040204" pitchFamily="34" charset="0"/>
              </a:rPr>
              <a:t>Method of procurement</a:t>
            </a:r>
          </a:p>
        </p:txBody>
      </p:sp>
      <p:sp>
        <p:nvSpPr>
          <p:cNvPr id="30" name="Rectangle 29">
            <a:extLst>
              <a:ext uri="{FF2B5EF4-FFF2-40B4-BE49-F238E27FC236}">
                <a16:creationId xmlns:a16="http://schemas.microsoft.com/office/drawing/2014/main" id="{69B4D4C7-E9A9-A940-A6D5-AF2091B851C5}"/>
              </a:ext>
            </a:extLst>
          </p:cNvPr>
          <p:cNvSpPr/>
          <p:nvPr/>
        </p:nvSpPr>
        <p:spPr>
          <a:xfrm>
            <a:off x="2566246" y="2238751"/>
            <a:ext cx="1966860" cy="1080000"/>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solidFill>
                <a:schemeClr val="tx2"/>
              </a:solidFill>
            </a:endParaRPr>
          </a:p>
        </p:txBody>
      </p:sp>
      <p:sp>
        <p:nvSpPr>
          <p:cNvPr id="33" name="Rectangle 32">
            <a:extLst>
              <a:ext uri="{FF2B5EF4-FFF2-40B4-BE49-F238E27FC236}">
                <a16:creationId xmlns:a16="http://schemas.microsoft.com/office/drawing/2014/main" id="{26DBB283-CCA8-D442-8CCD-74E98D60B4F7}"/>
              </a:ext>
            </a:extLst>
          </p:cNvPr>
          <p:cNvSpPr/>
          <p:nvPr/>
        </p:nvSpPr>
        <p:spPr>
          <a:xfrm>
            <a:off x="4533106" y="2238751"/>
            <a:ext cx="1966860" cy="1080000"/>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solidFill>
                <a:schemeClr val="tx2"/>
              </a:solidFill>
            </a:endParaRPr>
          </a:p>
        </p:txBody>
      </p:sp>
      <p:sp>
        <p:nvSpPr>
          <p:cNvPr id="34" name="Rectangle 33">
            <a:extLst>
              <a:ext uri="{FF2B5EF4-FFF2-40B4-BE49-F238E27FC236}">
                <a16:creationId xmlns:a16="http://schemas.microsoft.com/office/drawing/2014/main" id="{6184B26F-B8E4-6446-AF0B-2AAC99F9EF43}"/>
              </a:ext>
            </a:extLst>
          </p:cNvPr>
          <p:cNvSpPr/>
          <p:nvPr/>
        </p:nvSpPr>
        <p:spPr>
          <a:xfrm>
            <a:off x="6499966" y="2238751"/>
            <a:ext cx="1966860" cy="1080000"/>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solidFill>
                <a:schemeClr val="tx2"/>
              </a:solidFill>
            </a:endParaRPr>
          </a:p>
        </p:txBody>
      </p:sp>
      <p:sp>
        <p:nvSpPr>
          <p:cNvPr id="60" name="Subtitle 2">
            <a:extLst>
              <a:ext uri="{FF2B5EF4-FFF2-40B4-BE49-F238E27FC236}">
                <a16:creationId xmlns:a16="http://schemas.microsoft.com/office/drawing/2014/main" id="{C20B81B0-D017-9441-9C2C-4C3DB178E836}"/>
              </a:ext>
            </a:extLst>
          </p:cNvPr>
          <p:cNvSpPr txBox="1">
            <a:spLocks/>
          </p:cNvSpPr>
          <p:nvPr/>
        </p:nvSpPr>
        <p:spPr>
          <a:xfrm>
            <a:off x="2721094" y="2704299"/>
            <a:ext cx="1641454" cy="190630"/>
          </a:xfrm>
          <a:prstGeom prst="rect">
            <a:avLst/>
          </a:prstGeom>
        </p:spPr>
        <p:txBody>
          <a:bodyPr vert="horz" wrap="square" lIns="34290" tIns="17145" rIns="34290" bIns="1714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en-US" sz="1050" dirty="0">
                <a:solidFill>
                  <a:schemeClr val="accent6"/>
                </a:solidFill>
                <a:latin typeface="Verdana" panose="020B0604030504040204" pitchFamily="34" charset="0"/>
                <a:ea typeface="Verdana" panose="020B0604030504040204" pitchFamily="34" charset="0"/>
                <a:cs typeface="Verdana" panose="020B0604030504040204" pitchFamily="34" charset="0"/>
              </a:rPr>
              <a:t>Open tendering </a:t>
            </a:r>
          </a:p>
        </p:txBody>
      </p:sp>
      <p:sp>
        <p:nvSpPr>
          <p:cNvPr id="66" name="Subtitle 2">
            <a:extLst>
              <a:ext uri="{FF2B5EF4-FFF2-40B4-BE49-F238E27FC236}">
                <a16:creationId xmlns:a16="http://schemas.microsoft.com/office/drawing/2014/main" id="{D85949B3-040C-314A-B4CF-E67018424259}"/>
              </a:ext>
            </a:extLst>
          </p:cNvPr>
          <p:cNvSpPr txBox="1">
            <a:spLocks/>
          </p:cNvSpPr>
          <p:nvPr/>
        </p:nvSpPr>
        <p:spPr>
          <a:xfrm>
            <a:off x="4687954" y="2704299"/>
            <a:ext cx="1641454" cy="190630"/>
          </a:xfrm>
          <a:prstGeom prst="rect">
            <a:avLst/>
          </a:prstGeom>
        </p:spPr>
        <p:txBody>
          <a:bodyPr vert="horz" wrap="square" lIns="34290" tIns="17145" rIns="34290" bIns="1714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en-US" sz="1050" dirty="0">
                <a:solidFill>
                  <a:schemeClr val="accent6"/>
                </a:solidFill>
                <a:latin typeface="Verdana" panose="020B0604030504040204" pitchFamily="34" charset="0"/>
                <a:ea typeface="Verdana" panose="020B0604030504040204" pitchFamily="34" charset="0"/>
                <a:cs typeface="Verdana" panose="020B0604030504040204" pitchFamily="34" charset="0"/>
              </a:rPr>
              <a:t>Open procedure</a:t>
            </a:r>
          </a:p>
        </p:txBody>
      </p:sp>
      <p:sp>
        <p:nvSpPr>
          <p:cNvPr id="72" name="Subtitle 2">
            <a:extLst>
              <a:ext uri="{FF2B5EF4-FFF2-40B4-BE49-F238E27FC236}">
                <a16:creationId xmlns:a16="http://schemas.microsoft.com/office/drawing/2014/main" id="{7C7D86C9-BAD2-3F40-BA0A-7720A0B803E7}"/>
              </a:ext>
            </a:extLst>
          </p:cNvPr>
          <p:cNvSpPr txBox="1">
            <a:spLocks/>
          </p:cNvSpPr>
          <p:nvPr/>
        </p:nvSpPr>
        <p:spPr>
          <a:xfrm>
            <a:off x="6654814" y="2704299"/>
            <a:ext cx="1641454" cy="190630"/>
          </a:xfrm>
          <a:prstGeom prst="rect">
            <a:avLst/>
          </a:prstGeom>
        </p:spPr>
        <p:txBody>
          <a:bodyPr vert="horz" wrap="square" lIns="34290" tIns="17145" rIns="34290" bIns="1714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en-US" sz="1050" dirty="0">
                <a:solidFill>
                  <a:schemeClr val="accent6"/>
                </a:solidFill>
                <a:latin typeface="Verdana" panose="020B0604030504040204" pitchFamily="34" charset="0"/>
                <a:ea typeface="Verdana" panose="020B0604030504040204" pitchFamily="34" charset="0"/>
                <a:cs typeface="Verdana" panose="020B0604030504040204" pitchFamily="34" charset="0"/>
              </a:rPr>
              <a:t>Open tendering</a:t>
            </a:r>
          </a:p>
        </p:txBody>
      </p:sp>
      <p:sp>
        <p:nvSpPr>
          <p:cNvPr id="12" name="Freeform 11">
            <a:extLst>
              <a:ext uri="{FF2B5EF4-FFF2-40B4-BE49-F238E27FC236}">
                <a16:creationId xmlns:a16="http://schemas.microsoft.com/office/drawing/2014/main" id="{34E9E2E6-A754-F44A-ACDF-8725247DC0A0}"/>
              </a:ext>
            </a:extLst>
          </p:cNvPr>
          <p:cNvSpPr/>
          <p:nvPr/>
        </p:nvSpPr>
        <p:spPr>
          <a:xfrm>
            <a:off x="669321" y="3343901"/>
            <a:ext cx="1889071" cy="1080000"/>
          </a:xfrm>
          <a:custGeom>
            <a:avLst/>
            <a:gdLst>
              <a:gd name="connsiteX0" fmla="*/ 0 w 4821609"/>
              <a:gd name="connsiteY0" fmla="*/ 0 h 1219448"/>
              <a:gd name="connsiteX1" fmla="*/ 4821609 w 4821609"/>
              <a:gd name="connsiteY1" fmla="*/ 0 h 1219448"/>
              <a:gd name="connsiteX2" fmla="*/ 4821609 w 4821609"/>
              <a:gd name="connsiteY2" fmla="*/ 1219448 h 1219448"/>
              <a:gd name="connsiteX3" fmla="*/ 0 w 4821609"/>
              <a:gd name="connsiteY3" fmla="*/ 1219448 h 1219448"/>
              <a:gd name="connsiteX4" fmla="*/ 633547 w 4821609"/>
              <a:gd name="connsiteY4" fmla="*/ 609725 h 1219448"/>
              <a:gd name="connsiteX5" fmla="*/ 0 w 4821609"/>
              <a:gd name="connsiteY5" fmla="*/ 1 h 1219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21609" h="1219448">
                <a:moveTo>
                  <a:pt x="0" y="0"/>
                </a:moveTo>
                <a:lnTo>
                  <a:pt x="4821609" y="0"/>
                </a:lnTo>
                <a:lnTo>
                  <a:pt x="4821609" y="1219448"/>
                </a:lnTo>
                <a:lnTo>
                  <a:pt x="0" y="1219448"/>
                </a:lnTo>
                <a:lnTo>
                  <a:pt x="633547" y="609725"/>
                </a:lnTo>
                <a:lnTo>
                  <a:pt x="0" y="1"/>
                </a:lnTo>
                <a:close/>
              </a:path>
            </a:pathLst>
          </a:custGeom>
          <a:solidFill>
            <a:srgbClr val="04AE9E"/>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37" name="Rectangle 36">
            <a:extLst>
              <a:ext uri="{FF2B5EF4-FFF2-40B4-BE49-F238E27FC236}">
                <a16:creationId xmlns:a16="http://schemas.microsoft.com/office/drawing/2014/main" id="{82182A38-ACB4-2B4F-8FC1-847766B83131}"/>
              </a:ext>
            </a:extLst>
          </p:cNvPr>
          <p:cNvSpPr/>
          <p:nvPr/>
        </p:nvSpPr>
        <p:spPr>
          <a:xfrm>
            <a:off x="2566246" y="3343901"/>
            <a:ext cx="1966860" cy="1080000"/>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solidFill>
                <a:schemeClr val="tx2"/>
              </a:solidFill>
            </a:endParaRPr>
          </a:p>
        </p:txBody>
      </p:sp>
      <p:sp>
        <p:nvSpPr>
          <p:cNvPr id="38" name="Rectangle 37">
            <a:extLst>
              <a:ext uri="{FF2B5EF4-FFF2-40B4-BE49-F238E27FC236}">
                <a16:creationId xmlns:a16="http://schemas.microsoft.com/office/drawing/2014/main" id="{D74C88E3-4B5B-F549-967E-2586190B6FB2}"/>
              </a:ext>
            </a:extLst>
          </p:cNvPr>
          <p:cNvSpPr/>
          <p:nvPr/>
        </p:nvSpPr>
        <p:spPr>
          <a:xfrm>
            <a:off x="4533106" y="3343901"/>
            <a:ext cx="1966860" cy="1080000"/>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solidFill>
                <a:schemeClr val="tx2"/>
              </a:solidFill>
            </a:endParaRPr>
          </a:p>
        </p:txBody>
      </p:sp>
      <p:sp>
        <p:nvSpPr>
          <p:cNvPr id="39" name="Rectangle 38">
            <a:extLst>
              <a:ext uri="{FF2B5EF4-FFF2-40B4-BE49-F238E27FC236}">
                <a16:creationId xmlns:a16="http://schemas.microsoft.com/office/drawing/2014/main" id="{6A313FD9-B692-C34B-86AA-CFB91A75855A}"/>
              </a:ext>
            </a:extLst>
          </p:cNvPr>
          <p:cNvSpPr/>
          <p:nvPr/>
        </p:nvSpPr>
        <p:spPr>
          <a:xfrm>
            <a:off x="6499966" y="3343901"/>
            <a:ext cx="1966860" cy="1080000"/>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2"/>
              </a:solidFill>
            </a:endParaRPr>
          </a:p>
        </p:txBody>
      </p:sp>
      <p:sp>
        <p:nvSpPr>
          <p:cNvPr id="61" name="Subtitle 2">
            <a:extLst>
              <a:ext uri="{FF2B5EF4-FFF2-40B4-BE49-F238E27FC236}">
                <a16:creationId xmlns:a16="http://schemas.microsoft.com/office/drawing/2014/main" id="{98D149A4-0AF7-344E-B68D-6DA737F704F3}"/>
              </a:ext>
            </a:extLst>
          </p:cNvPr>
          <p:cNvSpPr txBox="1">
            <a:spLocks/>
          </p:cNvSpPr>
          <p:nvPr/>
        </p:nvSpPr>
        <p:spPr>
          <a:xfrm>
            <a:off x="2721094" y="3809450"/>
            <a:ext cx="1641454" cy="190630"/>
          </a:xfrm>
          <a:prstGeom prst="rect">
            <a:avLst/>
          </a:prstGeom>
        </p:spPr>
        <p:txBody>
          <a:bodyPr vert="horz" wrap="square" lIns="34290" tIns="17145" rIns="34290" bIns="1714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en-US" sz="1050" dirty="0">
                <a:solidFill>
                  <a:schemeClr val="accent6"/>
                </a:solidFill>
                <a:latin typeface="Verdana" panose="020B0604030504040204" pitchFamily="34" charset="0"/>
                <a:ea typeface="Verdana" panose="020B0604030504040204" pitchFamily="34" charset="0"/>
                <a:cs typeface="Verdana" panose="020B0604030504040204" pitchFamily="34" charset="0"/>
              </a:rPr>
              <a:t>Selective tendering</a:t>
            </a:r>
          </a:p>
        </p:txBody>
      </p:sp>
      <p:sp>
        <p:nvSpPr>
          <p:cNvPr id="67" name="Subtitle 2">
            <a:extLst>
              <a:ext uri="{FF2B5EF4-FFF2-40B4-BE49-F238E27FC236}">
                <a16:creationId xmlns:a16="http://schemas.microsoft.com/office/drawing/2014/main" id="{258A4801-D8CC-BA40-81C6-4EB49C3EA431}"/>
              </a:ext>
            </a:extLst>
          </p:cNvPr>
          <p:cNvSpPr txBox="1">
            <a:spLocks/>
          </p:cNvSpPr>
          <p:nvPr/>
        </p:nvSpPr>
        <p:spPr>
          <a:xfrm>
            <a:off x="4510642" y="3327980"/>
            <a:ext cx="2060807" cy="1111843"/>
          </a:xfrm>
          <a:prstGeom prst="rect">
            <a:avLst/>
          </a:prstGeom>
        </p:spPr>
        <p:txBody>
          <a:bodyPr vert="horz" wrap="square" lIns="34290" tIns="17145" rIns="34290" bIns="1714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0" dirty="0">
                <a:solidFill>
                  <a:schemeClr val="accent6"/>
                </a:solidFill>
                <a:latin typeface="Verdana" panose="020B0604030504040204" pitchFamily="34" charset="0"/>
                <a:ea typeface="Verdana" panose="020B0604030504040204" pitchFamily="34" charset="0"/>
                <a:cs typeface="Verdana" panose="020B0604030504040204" pitchFamily="34" charset="0"/>
              </a:rPr>
              <a:t>Restricted procedure; Competitive dialogue, Competitive procedure with negotiation; Negotiated procedure with prior call for competition; Innovation partnership</a:t>
            </a:r>
          </a:p>
        </p:txBody>
      </p:sp>
      <p:sp>
        <p:nvSpPr>
          <p:cNvPr id="73" name="Subtitle 2">
            <a:extLst>
              <a:ext uri="{FF2B5EF4-FFF2-40B4-BE49-F238E27FC236}">
                <a16:creationId xmlns:a16="http://schemas.microsoft.com/office/drawing/2014/main" id="{47C9F935-0B3B-ED4E-AC4D-77EDF56C0E1E}"/>
              </a:ext>
            </a:extLst>
          </p:cNvPr>
          <p:cNvSpPr txBox="1">
            <a:spLocks/>
          </p:cNvSpPr>
          <p:nvPr/>
        </p:nvSpPr>
        <p:spPr>
          <a:xfrm>
            <a:off x="6654814" y="3726094"/>
            <a:ext cx="1641454" cy="357342"/>
          </a:xfrm>
          <a:prstGeom prst="rect">
            <a:avLst/>
          </a:prstGeom>
        </p:spPr>
        <p:txBody>
          <a:bodyPr vert="horz" wrap="square" lIns="34290" tIns="17145" rIns="34290" bIns="1714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en-US" sz="1050" dirty="0">
                <a:solidFill>
                  <a:schemeClr val="accent6"/>
                </a:solidFill>
                <a:latin typeface="Verdana" panose="020B0604030504040204" pitchFamily="34" charset="0"/>
                <a:ea typeface="Verdana" panose="020B0604030504040204" pitchFamily="34" charset="0"/>
                <a:cs typeface="Verdana" panose="020B0604030504040204" pitchFamily="34" charset="0"/>
              </a:rPr>
              <a:t>Open tendering with pre-qualification</a:t>
            </a:r>
          </a:p>
        </p:txBody>
      </p:sp>
      <p:sp>
        <p:nvSpPr>
          <p:cNvPr id="16" name="Freeform 15">
            <a:extLst>
              <a:ext uri="{FF2B5EF4-FFF2-40B4-BE49-F238E27FC236}">
                <a16:creationId xmlns:a16="http://schemas.microsoft.com/office/drawing/2014/main" id="{72450167-84D1-4242-A638-012EB10B513A}"/>
              </a:ext>
            </a:extLst>
          </p:cNvPr>
          <p:cNvSpPr/>
          <p:nvPr/>
        </p:nvSpPr>
        <p:spPr>
          <a:xfrm>
            <a:off x="669321" y="4449052"/>
            <a:ext cx="1889071" cy="1080000"/>
          </a:xfrm>
          <a:custGeom>
            <a:avLst/>
            <a:gdLst>
              <a:gd name="connsiteX0" fmla="*/ 0 w 4821609"/>
              <a:gd name="connsiteY0" fmla="*/ 0 h 1219448"/>
              <a:gd name="connsiteX1" fmla="*/ 4821609 w 4821609"/>
              <a:gd name="connsiteY1" fmla="*/ 0 h 1219448"/>
              <a:gd name="connsiteX2" fmla="*/ 4821609 w 4821609"/>
              <a:gd name="connsiteY2" fmla="*/ 1219448 h 1219448"/>
              <a:gd name="connsiteX3" fmla="*/ 1 w 4821609"/>
              <a:gd name="connsiteY3" fmla="*/ 1219448 h 1219448"/>
              <a:gd name="connsiteX4" fmla="*/ 633547 w 4821609"/>
              <a:gd name="connsiteY4" fmla="*/ 609725 h 1219448"/>
              <a:gd name="connsiteX5" fmla="*/ 0 w 4821609"/>
              <a:gd name="connsiteY5" fmla="*/ 1 h 1219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21609" h="1219448">
                <a:moveTo>
                  <a:pt x="0" y="0"/>
                </a:moveTo>
                <a:lnTo>
                  <a:pt x="4821609" y="0"/>
                </a:lnTo>
                <a:lnTo>
                  <a:pt x="4821609" y="1219448"/>
                </a:lnTo>
                <a:lnTo>
                  <a:pt x="1" y="1219448"/>
                </a:lnTo>
                <a:lnTo>
                  <a:pt x="633547" y="609725"/>
                </a:lnTo>
                <a:lnTo>
                  <a:pt x="0" y="1"/>
                </a:lnTo>
                <a:close/>
              </a:path>
            </a:pathLst>
          </a:custGeom>
          <a:solidFill>
            <a:srgbClr val="D7770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41" name="Rectangle 40">
            <a:extLst>
              <a:ext uri="{FF2B5EF4-FFF2-40B4-BE49-F238E27FC236}">
                <a16:creationId xmlns:a16="http://schemas.microsoft.com/office/drawing/2014/main" id="{345721E0-C9FD-6144-9600-82EDB39E4896}"/>
              </a:ext>
            </a:extLst>
          </p:cNvPr>
          <p:cNvSpPr/>
          <p:nvPr/>
        </p:nvSpPr>
        <p:spPr>
          <a:xfrm>
            <a:off x="2558390" y="4449052"/>
            <a:ext cx="1966860" cy="1080000"/>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solidFill>
                <a:schemeClr val="tx2"/>
              </a:solidFill>
            </a:endParaRPr>
          </a:p>
        </p:txBody>
      </p:sp>
      <p:sp>
        <p:nvSpPr>
          <p:cNvPr id="42" name="Rectangle 41">
            <a:extLst>
              <a:ext uri="{FF2B5EF4-FFF2-40B4-BE49-F238E27FC236}">
                <a16:creationId xmlns:a16="http://schemas.microsoft.com/office/drawing/2014/main" id="{CD0877EB-B88C-794E-BE5E-D79EDBF3FE7F}"/>
              </a:ext>
            </a:extLst>
          </p:cNvPr>
          <p:cNvSpPr/>
          <p:nvPr/>
        </p:nvSpPr>
        <p:spPr>
          <a:xfrm>
            <a:off x="4533106" y="4449052"/>
            <a:ext cx="1966860" cy="1080000"/>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solidFill>
                <a:schemeClr val="tx2"/>
              </a:solidFill>
            </a:endParaRPr>
          </a:p>
        </p:txBody>
      </p:sp>
      <p:sp>
        <p:nvSpPr>
          <p:cNvPr id="43" name="Rectangle 42">
            <a:extLst>
              <a:ext uri="{FF2B5EF4-FFF2-40B4-BE49-F238E27FC236}">
                <a16:creationId xmlns:a16="http://schemas.microsoft.com/office/drawing/2014/main" id="{39417A46-1B27-5B41-9BA1-540B736D556E}"/>
              </a:ext>
            </a:extLst>
          </p:cNvPr>
          <p:cNvSpPr/>
          <p:nvPr/>
        </p:nvSpPr>
        <p:spPr>
          <a:xfrm>
            <a:off x="6507821" y="4443104"/>
            <a:ext cx="1966860" cy="1080000"/>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solidFill>
                <a:schemeClr val="tx2"/>
              </a:solidFill>
            </a:endParaRPr>
          </a:p>
        </p:txBody>
      </p:sp>
      <p:sp>
        <p:nvSpPr>
          <p:cNvPr id="62" name="Subtitle 2">
            <a:extLst>
              <a:ext uri="{FF2B5EF4-FFF2-40B4-BE49-F238E27FC236}">
                <a16:creationId xmlns:a16="http://schemas.microsoft.com/office/drawing/2014/main" id="{40327AFF-DDB4-0641-A308-C97CCBDA5A54}"/>
              </a:ext>
            </a:extLst>
          </p:cNvPr>
          <p:cNvSpPr txBox="1">
            <a:spLocks/>
          </p:cNvSpPr>
          <p:nvPr/>
        </p:nvSpPr>
        <p:spPr>
          <a:xfrm>
            <a:off x="2713239" y="4914688"/>
            <a:ext cx="1641454" cy="190630"/>
          </a:xfrm>
          <a:prstGeom prst="rect">
            <a:avLst/>
          </a:prstGeom>
        </p:spPr>
        <p:txBody>
          <a:bodyPr vert="horz" wrap="square" lIns="34290" tIns="17145" rIns="34290" bIns="1714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en-US" sz="1050" dirty="0">
                <a:solidFill>
                  <a:schemeClr val="accent6"/>
                </a:solidFill>
                <a:latin typeface="Verdana" panose="020B0604030504040204" pitchFamily="34" charset="0"/>
                <a:ea typeface="Verdana" panose="020B0604030504040204" pitchFamily="34" charset="0"/>
                <a:cs typeface="Verdana" panose="020B0604030504040204" pitchFamily="34" charset="0"/>
              </a:rPr>
              <a:t>Limited tendering</a:t>
            </a:r>
          </a:p>
        </p:txBody>
      </p:sp>
      <p:sp>
        <p:nvSpPr>
          <p:cNvPr id="68" name="Subtitle 2">
            <a:extLst>
              <a:ext uri="{FF2B5EF4-FFF2-40B4-BE49-F238E27FC236}">
                <a16:creationId xmlns:a16="http://schemas.microsoft.com/office/drawing/2014/main" id="{8F129055-279D-EA47-B241-5869870D14FE}"/>
              </a:ext>
            </a:extLst>
          </p:cNvPr>
          <p:cNvSpPr txBox="1">
            <a:spLocks/>
          </p:cNvSpPr>
          <p:nvPr/>
        </p:nvSpPr>
        <p:spPr>
          <a:xfrm>
            <a:off x="4713196" y="4729365"/>
            <a:ext cx="1641454" cy="519373"/>
          </a:xfrm>
          <a:prstGeom prst="rect">
            <a:avLst/>
          </a:prstGeom>
        </p:spPr>
        <p:txBody>
          <a:bodyPr vert="horz" wrap="square" lIns="34290" tIns="17145" rIns="34290" bIns="1714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50" dirty="0">
                <a:solidFill>
                  <a:schemeClr val="accent6"/>
                </a:solidFill>
                <a:latin typeface="Verdana" panose="020B0604030504040204" pitchFamily="34" charset="0"/>
                <a:ea typeface="Verdana" panose="020B0604030504040204" pitchFamily="34" charset="0"/>
                <a:cs typeface="Verdana" panose="020B0604030504040204" pitchFamily="34" charset="0"/>
              </a:rPr>
              <a:t>Negotiated procedure without prior call for competition </a:t>
            </a:r>
          </a:p>
        </p:txBody>
      </p:sp>
      <p:sp>
        <p:nvSpPr>
          <p:cNvPr id="74" name="Subtitle 2">
            <a:extLst>
              <a:ext uri="{FF2B5EF4-FFF2-40B4-BE49-F238E27FC236}">
                <a16:creationId xmlns:a16="http://schemas.microsoft.com/office/drawing/2014/main" id="{E14C7559-B63F-3A4F-A156-8B3178572316}"/>
              </a:ext>
            </a:extLst>
          </p:cNvPr>
          <p:cNvSpPr txBox="1">
            <a:spLocks/>
          </p:cNvSpPr>
          <p:nvPr/>
        </p:nvSpPr>
        <p:spPr>
          <a:xfrm>
            <a:off x="6662670" y="4908741"/>
            <a:ext cx="1641454" cy="190630"/>
          </a:xfrm>
          <a:prstGeom prst="rect">
            <a:avLst/>
          </a:prstGeom>
        </p:spPr>
        <p:txBody>
          <a:bodyPr vert="horz" wrap="square" lIns="34290" tIns="17145" rIns="34290" bIns="1714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en-US" sz="1050" dirty="0">
                <a:solidFill>
                  <a:schemeClr val="accent6"/>
                </a:solidFill>
                <a:latin typeface="Verdana" panose="020B0604030504040204" pitchFamily="34" charset="0"/>
                <a:ea typeface="Verdana" panose="020B0604030504040204" pitchFamily="34" charset="0"/>
                <a:cs typeface="Verdana" panose="020B0604030504040204" pitchFamily="34" charset="0"/>
              </a:rPr>
              <a:t>Restricted tendering</a:t>
            </a:r>
          </a:p>
        </p:txBody>
      </p:sp>
      <p:sp>
        <p:nvSpPr>
          <p:cNvPr id="36" name="TextBox 35">
            <a:extLst>
              <a:ext uri="{FF2B5EF4-FFF2-40B4-BE49-F238E27FC236}">
                <a16:creationId xmlns:a16="http://schemas.microsoft.com/office/drawing/2014/main" id="{BDE0ECC2-ED40-F945-EED4-8FAC69DD2243}"/>
              </a:ext>
            </a:extLst>
          </p:cNvPr>
          <p:cNvSpPr txBox="1"/>
          <p:nvPr/>
        </p:nvSpPr>
        <p:spPr>
          <a:xfrm>
            <a:off x="769905" y="3673932"/>
            <a:ext cx="1844620" cy="461665"/>
          </a:xfrm>
          <a:prstGeom prst="rect">
            <a:avLst/>
          </a:prstGeom>
          <a:noFill/>
        </p:spPr>
        <p:txBody>
          <a:bodyPr wrap="square" rtlCol="0" anchor="ctr" anchorCtr="0">
            <a:spAutoFit/>
          </a:bodyPr>
          <a:lstStyle/>
          <a:p>
            <a:pPr algn="ctr"/>
            <a:r>
              <a:rPr lang="en-US" sz="1200" b="1" dirty="0">
                <a:solidFill>
                  <a:schemeClr val="bg1"/>
                </a:solidFill>
                <a:latin typeface="Verdana" panose="020B0604030504040204" pitchFamily="34" charset="0"/>
                <a:ea typeface="Verdana" panose="020B0604030504040204" pitchFamily="34" charset="0"/>
                <a:cs typeface="Verdana" panose="020B0604030504040204" pitchFamily="34" charset="0"/>
              </a:rPr>
              <a:t>Method of procurement</a:t>
            </a:r>
          </a:p>
        </p:txBody>
      </p:sp>
      <p:sp>
        <p:nvSpPr>
          <p:cNvPr id="40" name="TextBox 39">
            <a:extLst>
              <a:ext uri="{FF2B5EF4-FFF2-40B4-BE49-F238E27FC236}">
                <a16:creationId xmlns:a16="http://schemas.microsoft.com/office/drawing/2014/main" id="{64408910-A618-F13F-42BF-76875311F743}"/>
              </a:ext>
            </a:extLst>
          </p:cNvPr>
          <p:cNvSpPr txBox="1"/>
          <p:nvPr/>
        </p:nvSpPr>
        <p:spPr>
          <a:xfrm>
            <a:off x="779047" y="4773222"/>
            <a:ext cx="1844620" cy="461665"/>
          </a:xfrm>
          <a:prstGeom prst="rect">
            <a:avLst/>
          </a:prstGeom>
          <a:noFill/>
        </p:spPr>
        <p:txBody>
          <a:bodyPr wrap="square" rtlCol="0" anchor="ctr" anchorCtr="0">
            <a:spAutoFit/>
          </a:bodyPr>
          <a:lstStyle/>
          <a:p>
            <a:pPr algn="ctr"/>
            <a:r>
              <a:rPr lang="en-US" sz="1200" b="1" dirty="0">
                <a:solidFill>
                  <a:schemeClr val="bg1"/>
                </a:solidFill>
                <a:latin typeface="Verdana" panose="020B0604030504040204" pitchFamily="34" charset="0"/>
                <a:ea typeface="Verdana" panose="020B0604030504040204" pitchFamily="34" charset="0"/>
                <a:cs typeface="Verdana" panose="020B0604030504040204" pitchFamily="34" charset="0"/>
              </a:rPr>
              <a:t>Method of procurement</a:t>
            </a:r>
          </a:p>
        </p:txBody>
      </p:sp>
      <p:sp>
        <p:nvSpPr>
          <p:cNvPr id="31" name="Slide Number Placeholder 3">
            <a:extLst>
              <a:ext uri="{FF2B5EF4-FFF2-40B4-BE49-F238E27FC236}">
                <a16:creationId xmlns:a16="http://schemas.microsoft.com/office/drawing/2014/main" id="{9EFF3D6E-73E6-39AE-76D2-7D203073C9BC}"/>
              </a:ext>
            </a:extLst>
          </p:cNvPr>
          <p:cNvSpPr>
            <a:spLocks noGrp="1"/>
          </p:cNvSpPr>
          <p:nvPr>
            <p:ph type="sldNum" sz="quarter" idx="4"/>
          </p:nvPr>
        </p:nvSpPr>
        <p:spPr bwMode="auto">
          <a:xfrm>
            <a:off x="7020272" y="6328792"/>
            <a:ext cx="1905000" cy="26856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r"/>
            <a:fld id="{DBF83888-0393-384C-BE41-124E01F82BAC}" type="slidenum">
              <a:rPr lang="en-US" altLang="en-US" sz="1100" b="0">
                <a:solidFill>
                  <a:schemeClr val="bg1"/>
                </a:solidFill>
                <a:latin typeface="Verdana" panose="020B0604030504040204" pitchFamily="34" charset="0"/>
              </a:rPr>
              <a:pPr algn="r"/>
              <a:t>9</a:t>
            </a:fld>
            <a:endParaRPr lang="en-US" altLang="en-US" sz="1100" b="0" dirty="0">
              <a:solidFill>
                <a:schemeClr val="bg1"/>
              </a:solidFill>
              <a:latin typeface="Verdana" panose="020B0604030504040204" pitchFamily="34" charset="0"/>
            </a:endParaRPr>
          </a:p>
        </p:txBody>
      </p:sp>
      <p:sp>
        <p:nvSpPr>
          <p:cNvPr id="32" name="Title 1">
            <a:extLst>
              <a:ext uri="{FF2B5EF4-FFF2-40B4-BE49-F238E27FC236}">
                <a16:creationId xmlns:a16="http://schemas.microsoft.com/office/drawing/2014/main" id="{719E08D9-6EFE-1BE5-A1E9-28B4E56BB939}"/>
              </a:ext>
            </a:extLst>
          </p:cNvPr>
          <p:cNvSpPr txBox="1">
            <a:spLocks/>
          </p:cNvSpPr>
          <p:nvPr/>
        </p:nvSpPr>
        <p:spPr>
          <a:xfrm>
            <a:off x="306388" y="331144"/>
            <a:ext cx="8618883" cy="506002"/>
          </a:xfrm>
          <a:prstGeom prst="rect">
            <a:avLst/>
          </a:prstGeom>
        </p:spPr>
        <p:txBody>
          <a:bodyPr/>
          <a:lstStyle>
            <a:lvl1pPr algn="l" rtl="0" eaLnBrk="0" fontAlgn="base" hangingPunct="0">
              <a:spcBef>
                <a:spcPct val="0"/>
              </a:spcBef>
              <a:spcAft>
                <a:spcPct val="0"/>
              </a:spcAft>
              <a:defRPr sz="2100" b="0" i="0" kern="1200">
                <a:solidFill>
                  <a:schemeClr val="accent1"/>
                </a:solidFill>
                <a:latin typeface="Bodoni MT" panose="02070603080606020203" pitchFamily="18" charset="0"/>
                <a:ea typeface="ＭＳ Ｐゴシック" charset="0"/>
                <a:cs typeface="Bodoni MT" panose="02070603080606020203" pitchFamily="18" charset="0"/>
              </a:defRPr>
            </a:lvl1pPr>
            <a:lvl2pPr algn="l" rtl="0" eaLnBrk="0" fontAlgn="base" hangingPunct="0">
              <a:spcBef>
                <a:spcPct val="0"/>
              </a:spcBef>
              <a:spcAft>
                <a:spcPct val="0"/>
              </a:spcAft>
              <a:defRPr sz="2100">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2100">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2100">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2100">
                <a:solidFill>
                  <a:schemeClr val="bg1"/>
                </a:solidFill>
                <a:latin typeface="Arial" charset="0"/>
                <a:ea typeface="ＭＳ Ｐゴシック" charset="0"/>
                <a:cs typeface="Arial" charset="0"/>
              </a:defRPr>
            </a:lvl5pPr>
            <a:lvl6pPr marL="342900" algn="l" rtl="0" fontAlgn="base">
              <a:spcBef>
                <a:spcPct val="0"/>
              </a:spcBef>
              <a:spcAft>
                <a:spcPct val="0"/>
              </a:spcAft>
              <a:defRPr sz="2100">
                <a:solidFill>
                  <a:schemeClr val="bg1"/>
                </a:solidFill>
                <a:latin typeface="Arial" charset="0"/>
                <a:cs typeface="Arial" charset="0"/>
              </a:defRPr>
            </a:lvl6pPr>
            <a:lvl7pPr marL="685800" algn="l" rtl="0" fontAlgn="base">
              <a:spcBef>
                <a:spcPct val="0"/>
              </a:spcBef>
              <a:spcAft>
                <a:spcPct val="0"/>
              </a:spcAft>
              <a:defRPr sz="2100">
                <a:solidFill>
                  <a:schemeClr val="bg1"/>
                </a:solidFill>
                <a:latin typeface="Arial" charset="0"/>
                <a:cs typeface="Arial" charset="0"/>
              </a:defRPr>
            </a:lvl7pPr>
            <a:lvl8pPr marL="1028700" algn="l" rtl="0" fontAlgn="base">
              <a:spcBef>
                <a:spcPct val="0"/>
              </a:spcBef>
              <a:spcAft>
                <a:spcPct val="0"/>
              </a:spcAft>
              <a:defRPr sz="2100">
                <a:solidFill>
                  <a:schemeClr val="bg1"/>
                </a:solidFill>
                <a:latin typeface="Arial" charset="0"/>
                <a:cs typeface="Arial" charset="0"/>
              </a:defRPr>
            </a:lvl8pPr>
            <a:lvl9pPr marL="1371600" algn="l" rtl="0" fontAlgn="base">
              <a:spcBef>
                <a:spcPct val="0"/>
              </a:spcBef>
              <a:spcAft>
                <a:spcPct val="0"/>
              </a:spcAft>
              <a:defRPr sz="2100">
                <a:solidFill>
                  <a:schemeClr val="bg1"/>
                </a:solidFill>
                <a:latin typeface="Arial" charset="0"/>
                <a:cs typeface="Arial" charset="0"/>
              </a:defRPr>
            </a:lvl9pPr>
          </a:lstStyle>
          <a:p>
            <a:r>
              <a:rPr lang="en-GB" sz="2400" dirty="0">
                <a:solidFill>
                  <a:srgbClr val="004B93"/>
                </a:solidFill>
                <a:latin typeface="Verdana" panose="020B0604030504040204" pitchFamily="34" charset="0"/>
                <a:ea typeface="Verdana" panose="020B0604030504040204" pitchFamily="34" charset="0"/>
                <a:cs typeface="Verdana" panose="020B0604030504040204" pitchFamily="34" charset="0"/>
              </a:rPr>
              <a:t>09. Compatibility with the EU PP Directives and the ML: </a:t>
            </a:r>
            <a:r>
              <a:rPr lang="en-GB" sz="2400" b="1" dirty="0">
                <a:solidFill>
                  <a:srgbClr val="004B93"/>
                </a:solidFill>
                <a:latin typeface="Verdana" panose="020B0604030504040204" pitchFamily="34" charset="0"/>
                <a:ea typeface="Verdana" panose="020B0604030504040204" pitchFamily="34" charset="0"/>
                <a:cs typeface="Verdana" panose="020B0604030504040204" pitchFamily="34" charset="0"/>
              </a:rPr>
              <a:t>award procedures</a:t>
            </a:r>
          </a:p>
        </p:txBody>
      </p:sp>
    </p:spTree>
    <p:extLst>
      <p:ext uri="{BB962C8B-B14F-4D97-AF65-F5344CB8AC3E}">
        <p14:creationId xmlns:p14="http://schemas.microsoft.com/office/powerpoint/2010/main" val="2232165170"/>
      </p:ext>
    </p:extLst>
  </p:cSld>
  <p:clrMapOvr>
    <a:masterClrMapping/>
  </p:clrMapOvr>
</p:sld>
</file>

<file path=ppt/theme/theme1.xml><?xml version="1.0" encoding="utf-8"?>
<a:theme xmlns:a="http://schemas.openxmlformats.org/drawingml/2006/main" name="Motyw pakietu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Custom 3">
      <a:dk1>
        <a:srgbClr val="000000"/>
      </a:dk1>
      <a:lt1>
        <a:srgbClr val="FFFFFF"/>
      </a:lt1>
      <a:dk2>
        <a:srgbClr val="44546A"/>
      </a:dk2>
      <a:lt2>
        <a:srgbClr val="E7E6E6"/>
      </a:lt2>
      <a:accent1>
        <a:srgbClr val="04AE9D"/>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sisl xmlns:xsd="http://www.w3.org/2001/XMLSchema" xmlns:xsi="http://www.w3.org/2001/XMLSchema-instance" xmlns="http://www.boldonjames.com/2008/01/sie/internal/label" sislVersion="0" policy="1d45786f-a737-4735-8af6-df12fb6939a2" origin="userSelected">
  <element uid="9c87da95-7b2f-439f-bfd9-321fc51f6870" value=""/>
  <element uid="214105f6-acd4-485a-afa0-a0b988f7534c" value=""/>
</sisl>
</file>

<file path=customXml/item2.xml><?xml version="1.0" encoding="utf-8"?>
<ct:contentTypeSchema xmlns:ct="http://schemas.microsoft.com/office/2006/metadata/contentType" xmlns:ma="http://schemas.microsoft.com/office/2006/metadata/properties/metaAttributes" ct:_="" ma:_="" ma:contentTypeName="Document" ma:contentTypeID="0x0101003E7E1EEFD203334D8EEB0BF0F38222EB" ma:contentTypeVersion="16" ma:contentTypeDescription="Create a new document." ma:contentTypeScope="" ma:versionID="07a75ef8f33be37651d989ddcf38e7a8">
  <xsd:schema xmlns:xsd="http://www.w3.org/2001/XMLSchema" xmlns:xs="http://www.w3.org/2001/XMLSchema" xmlns:p="http://schemas.microsoft.com/office/2006/metadata/properties" xmlns:ns2="eeccb144-276f-4c3c-9bff-095280795b5e" xmlns:ns3="6ea00ff3-3b1d-4e7f-b420-4b95283d2dd8" targetNamespace="http://schemas.microsoft.com/office/2006/metadata/properties" ma:root="true" ma:fieldsID="466cda552bac67469f06e2a656ed685a" ns2:_="" ns3:_="">
    <xsd:import namespace="eeccb144-276f-4c3c-9bff-095280795b5e"/>
    <xsd:import namespace="6ea00ff3-3b1d-4e7f-b420-4b95283d2dd8"/>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LengthInSeconds" minOccurs="0"/>
                <xsd:element ref="ns2:MediaServiceObjectDetectorVersions" minOccurs="0"/>
                <xsd:element ref="ns2:_Flow_SignoffStatu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ccb144-276f-4c3c-9bff-095280795b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0dd5f4a5-f25a-477f-9e2f-199529010064"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_Flow_SignoffStatus" ma:index="22" nillable="true" ma:displayName="Sign-off status" ma:internalName="Sign_x002d_off_x0020_status">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ea00ff3-3b1d-4e7f-b420-4b95283d2dd8"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0bde5656-3ca8-4839-ba6b-a83fd41f4a7a}" ma:internalName="TaxCatchAll" ma:showField="CatchAllData" ma:web="6ea00ff3-3b1d-4e7f-b420-4b95283d2dd8">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TaxCatchAll xmlns="6ea00ff3-3b1d-4e7f-b420-4b95283d2dd8" xsi:nil="true"/>
    <lcf76f155ced4ddcb4097134ff3c332f xmlns="eeccb144-276f-4c3c-9bff-095280795b5e">
      <Terms xmlns="http://schemas.microsoft.com/office/infopath/2007/PartnerControls"/>
    </lcf76f155ced4ddcb4097134ff3c332f>
    <_Flow_SignoffStatus xmlns="eeccb144-276f-4c3c-9bff-095280795b5e" xsi:nil="true"/>
  </documentManagement>
</p:properties>
</file>

<file path=customXml/itemProps1.xml><?xml version="1.0" encoding="utf-8"?>
<ds:datastoreItem xmlns:ds="http://schemas.openxmlformats.org/officeDocument/2006/customXml" ds:itemID="{56033719-D9AC-4AE6-939F-AD8CD48E1C16}">
  <ds:schemaRefs>
    <ds:schemaRef ds:uri="http://www.w3.org/2001/XMLSchema"/>
    <ds:schemaRef ds:uri="http://www.boldonjames.com/2008/01/sie/internal/label"/>
  </ds:schemaRefs>
</ds:datastoreItem>
</file>

<file path=customXml/itemProps2.xml><?xml version="1.0" encoding="utf-8"?>
<ds:datastoreItem xmlns:ds="http://schemas.openxmlformats.org/officeDocument/2006/customXml" ds:itemID="{C11EF688-F999-4837-BE31-18A9EF6FA7E1}"/>
</file>

<file path=customXml/itemProps3.xml><?xml version="1.0" encoding="utf-8"?>
<ds:datastoreItem xmlns:ds="http://schemas.openxmlformats.org/officeDocument/2006/customXml" ds:itemID="{C85C1264-A582-4E14-80CD-A2496326D66B}"/>
</file>

<file path=customXml/itemProps4.xml><?xml version="1.0" encoding="utf-8"?>
<ds:datastoreItem xmlns:ds="http://schemas.openxmlformats.org/officeDocument/2006/customXml" ds:itemID="{84ED4AB1-E3AD-4F62-8083-410F97D3A8DB}"/>
</file>

<file path=docProps/app.xml><?xml version="1.0" encoding="utf-8"?>
<Properties xmlns="http://schemas.openxmlformats.org/officeDocument/2006/extended-properties" xmlns:vt="http://schemas.openxmlformats.org/officeDocument/2006/docPropsVTypes">
  <Template/>
  <TotalTime>30253</TotalTime>
  <Words>1054</Words>
  <Application>Microsoft Office PowerPoint</Application>
  <PresentationFormat>On-screen Show (4:3)</PresentationFormat>
  <Paragraphs>160</Paragraphs>
  <Slides>15</Slides>
  <Notes>15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15</vt:i4>
      </vt:variant>
    </vt:vector>
  </HeadingPairs>
  <TitlesOfParts>
    <vt:vector size="24" baseType="lpstr">
      <vt:lpstr>Arial</vt:lpstr>
      <vt:lpstr>Calibri</vt:lpstr>
      <vt:lpstr>Calibri Light</vt:lpstr>
      <vt:lpstr>Courier New</vt:lpstr>
      <vt:lpstr>Franklin Gothic Book</vt:lpstr>
      <vt:lpstr>Times New Roman</vt:lpstr>
      <vt:lpstr>Verdana</vt:lpstr>
      <vt:lpstr>Motyw pakietu Office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user</dc:creator>
  <cp:keywords>[EBRD/NON-BANK USE]</cp:keywords>
  <cp:lastModifiedBy>Niewiadomska, Eliza</cp:lastModifiedBy>
  <cp:revision>261</cp:revision>
  <dcterms:created xsi:type="dcterms:W3CDTF">2015-07-07T12:32:44Z</dcterms:created>
  <dcterms:modified xsi:type="dcterms:W3CDTF">2024-02-05T09:46:42Z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56fa932c-f95a-4eb8-b222-93cfbcf83d27</vt:lpwstr>
  </property>
  <property fmtid="{D5CDD505-2E9C-101B-9397-08002B2CF9AE}" pid="3" name="bjSaver">
    <vt:lpwstr>3Z3psMqlFD1tP36HV3XIOlZRwKOrAO4/</vt:lpwstr>
  </property>
  <property fmtid="{D5CDD505-2E9C-101B-9397-08002B2CF9AE}" pid="4" name="bjDocumentSecurityLabel">
    <vt:lpwstr>NON-BANK USE</vt:lpwstr>
  </property>
  <property fmtid="{D5CDD505-2E9C-101B-9397-08002B2CF9AE}" pid="5" name="bjDocumentLabelXML">
    <vt:lpwstr>&lt;?xml version="1.0" encoding="us-ascii"?&gt;&lt;sisl xmlns:xsd="http://www.w3.org/2001/XMLSchema" xmlns:xsi="http://www.w3.org/2001/XMLSchema-instance" sislVersion="0" policy="1d45786f-a737-4735-8af6-df12fb6939a2" origin="userSelected" xmlns="http://www.boldonj</vt:lpwstr>
  </property>
  <property fmtid="{D5CDD505-2E9C-101B-9397-08002B2CF9AE}" pid="6" name="bjDocumentLabelXML-0">
    <vt:lpwstr>ames.com/2008/01/sie/internal/label"&gt;&lt;element uid="9c87da95-7b2f-439f-bfd9-321fc51f6870" value="" /&gt;&lt;element uid="214105f6-acd4-485a-afa0-a0b988f7534c" value="" /&gt;&lt;/sisl&gt;</vt:lpwstr>
  </property>
  <property fmtid="{D5CDD505-2E9C-101B-9397-08002B2CF9AE}" pid="7" name="bjClsUserRVM">
    <vt:lpwstr>[]</vt:lpwstr>
  </property>
  <property fmtid="{D5CDD505-2E9C-101B-9397-08002B2CF9AE}" pid="8" name="ContentTypeId">
    <vt:lpwstr>0x0101003E7E1EEFD203334D8EEB0BF0F38222EB</vt:lpwstr>
  </property>
</Properties>
</file>