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78" r:id="rId5"/>
    <p:sldId id="259" r:id="rId6"/>
    <p:sldId id="346" r:id="rId7"/>
    <p:sldId id="349" r:id="rId8"/>
    <p:sldId id="345" r:id="rId9"/>
    <p:sldId id="344" r:id="rId10"/>
    <p:sldId id="348" r:id="rId11"/>
    <p:sldId id="347" r:id="rId12"/>
    <p:sldId id="351" r:id="rId13"/>
    <p:sldId id="350" r:id="rId14"/>
    <p:sldId id="352" r:id="rId15"/>
    <p:sldId id="353" r:id="rId16"/>
    <p:sldId id="354" r:id="rId17"/>
    <p:sldId id="355" r:id="rId18"/>
    <p:sldId id="274" r:id="rId19"/>
  </p:sldIdLst>
  <p:sldSz cx="9144000" cy="6858000" type="screen4x3"/>
  <p:notesSz cx="6669088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E573B0-B12A-4375-9900-876C80AD07DD}" v="69" dt="2020-09-24T09:39:25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2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664" y="-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Nicholas" userId="804155d0-77e9-4f2e-84da-68ccd3c2096e" providerId="ADAL" clId="{9BE3FC53-733C-4A3C-B83C-2E0EF82D5A42}"/>
    <pc:docChg chg="undo custSel addSld delSld modSld">
      <pc:chgData name="Caroline Nicholas" userId="804155d0-77e9-4f2e-84da-68ccd3c2096e" providerId="ADAL" clId="{9BE3FC53-733C-4A3C-B83C-2E0EF82D5A42}" dt="2020-09-24T09:39:36.805" v="2500" actId="2710"/>
      <pc:docMkLst>
        <pc:docMk/>
      </pc:docMkLst>
      <pc:sldChg chg="modSp">
        <pc:chgData name="Caroline Nicholas" userId="804155d0-77e9-4f2e-84da-68ccd3c2096e" providerId="ADAL" clId="{9BE3FC53-733C-4A3C-B83C-2E0EF82D5A42}" dt="2020-09-24T09:39:36.805" v="2500" actId="2710"/>
        <pc:sldMkLst>
          <pc:docMk/>
          <pc:sldMk cId="0" sldId="259"/>
        </pc:sldMkLst>
        <pc:spChg chg="mod">
          <ac:chgData name="Caroline Nicholas" userId="804155d0-77e9-4f2e-84da-68ccd3c2096e" providerId="ADAL" clId="{9BE3FC53-733C-4A3C-B83C-2E0EF82D5A42}" dt="2020-09-24T09:39:36.805" v="2500" actId="2710"/>
          <ac:spMkLst>
            <pc:docMk/>
            <pc:sldMk cId="0" sldId="259"/>
            <ac:spMk id="6" creationId="{00000000-0000-0000-0000-000000000000}"/>
          </ac:spMkLst>
        </pc:spChg>
        <pc:picChg chg="mod">
          <ac:chgData name="Caroline Nicholas" userId="804155d0-77e9-4f2e-84da-68ccd3c2096e" providerId="ADAL" clId="{9BE3FC53-733C-4A3C-B83C-2E0EF82D5A42}" dt="2020-09-24T09:39:25.378" v="2498" actId="1076"/>
          <ac:picMkLst>
            <pc:docMk/>
            <pc:sldMk cId="0" sldId="259"/>
            <ac:picMk id="8" creationId="{00000000-0000-0000-0000-000000000000}"/>
          </ac:picMkLst>
        </pc:picChg>
      </pc:sldChg>
      <pc:sldChg chg="del">
        <pc:chgData name="Caroline Nicholas" userId="804155d0-77e9-4f2e-84da-68ccd3c2096e" providerId="ADAL" clId="{9BE3FC53-733C-4A3C-B83C-2E0EF82D5A42}" dt="2020-09-24T07:28:41.748" v="1010" actId="2696"/>
        <pc:sldMkLst>
          <pc:docMk/>
          <pc:sldMk cId="0" sldId="260"/>
        </pc:sldMkLst>
      </pc:sldChg>
      <pc:sldChg chg="del">
        <pc:chgData name="Caroline Nicholas" userId="804155d0-77e9-4f2e-84da-68ccd3c2096e" providerId="ADAL" clId="{9BE3FC53-733C-4A3C-B83C-2E0EF82D5A42}" dt="2020-09-24T07:28:43.055" v="1011" actId="2696"/>
        <pc:sldMkLst>
          <pc:docMk/>
          <pc:sldMk cId="0" sldId="262"/>
        </pc:sldMkLst>
      </pc:sldChg>
      <pc:sldChg chg="del">
        <pc:chgData name="Caroline Nicholas" userId="804155d0-77e9-4f2e-84da-68ccd3c2096e" providerId="ADAL" clId="{9BE3FC53-733C-4A3C-B83C-2E0EF82D5A42}" dt="2020-09-24T07:28:43.906" v="1012" actId="2696"/>
        <pc:sldMkLst>
          <pc:docMk/>
          <pc:sldMk cId="0" sldId="263"/>
        </pc:sldMkLst>
      </pc:sldChg>
      <pc:sldChg chg="del">
        <pc:chgData name="Caroline Nicholas" userId="804155d0-77e9-4f2e-84da-68ccd3c2096e" providerId="ADAL" clId="{9BE3FC53-733C-4A3C-B83C-2E0EF82D5A42}" dt="2020-09-24T07:28:45.036" v="1014" actId="2696"/>
        <pc:sldMkLst>
          <pc:docMk/>
          <pc:sldMk cId="0" sldId="270"/>
        </pc:sldMkLst>
      </pc:sldChg>
      <pc:sldChg chg="modSp">
        <pc:chgData name="Caroline Nicholas" userId="804155d0-77e9-4f2e-84da-68ccd3c2096e" providerId="ADAL" clId="{9BE3FC53-733C-4A3C-B83C-2E0EF82D5A42}" dt="2020-09-24T07:49:09.567" v="1626" actId="122"/>
        <pc:sldMkLst>
          <pc:docMk/>
          <pc:sldMk cId="0" sldId="274"/>
        </pc:sldMkLst>
        <pc:spChg chg="mod">
          <ac:chgData name="Caroline Nicholas" userId="804155d0-77e9-4f2e-84da-68ccd3c2096e" providerId="ADAL" clId="{9BE3FC53-733C-4A3C-B83C-2E0EF82D5A42}" dt="2020-09-24T07:48:50.278" v="1616" actId="113"/>
          <ac:spMkLst>
            <pc:docMk/>
            <pc:sldMk cId="0" sldId="274"/>
            <ac:spMk id="15361" creationId="{00000000-0000-0000-0000-000000000000}"/>
          </ac:spMkLst>
        </pc:spChg>
        <pc:spChg chg="mod">
          <ac:chgData name="Caroline Nicholas" userId="804155d0-77e9-4f2e-84da-68ccd3c2096e" providerId="ADAL" clId="{9BE3FC53-733C-4A3C-B83C-2E0EF82D5A42}" dt="2020-09-24T07:49:09.567" v="1626" actId="122"/>
          <ac:spMkLst>
            <pc:docMk/>
            <pc:sldMk cId="0" sldId="274"/>
            <ac:spMk id="15362" creationId="{00000000-0000-0000-0000-000000000000}"/>
          </ac:spMkLst>
        </pc:spChg>
      </pc:sldChg>
      <pc:sldChg chg="modSp">
        <pc:chgData name="Caroline Nicholas" userId="804155d0-77e9-4f2e-84da-68ccd3c2096e" providerId="ADAL" clId="{9BE3FC53-733C-4A3C-B83C-2E0EF82D5A42}" dt="2020-09-24T08:54:54.281" v="1726" actId="1076"/>
        <pc:sldMkLst>
          <pc:docMk/>
          <pc:sldMk cId="0" sldId="278"/>
        </pc:sldMkLst>
        <pc:spChg chg="mod">
          <ac:chgData name="Caroline Nicholas" userId="804155d0-77e9-4f2e-84da-68ccd3c2096e" providerId="ADAL" clId="{9BE3FC53-733C-4A3C-B83C-2E0EF82D5A42}" dt="2020-09-24T08:54:54.281" v="1726" actId="1076"/>
          <ac:spMkLst>
            <pc:docMk/>
            <pc:sldMk cId="0" sldId="278"/>
            <ac:spMk id="5" creationId="{00000000-0000-0000-0000-000000000000}"/>
          </ac:spMkLst>
        </pc:spChg>
      </pc:sldChg>
      <pc:sldChg chg="del">
        <pc:chgData name="Caroline Nicholas" userId="804155d0-77e9-4f2e-84da-68ccd3c2096e" providerId="ADAL" clId="{9BE3FC53-733C-4A3C-B83C-2E0EF82D5A42}" dt="2020-09-24T07:28:45.517" v="1015" actId="2696"/>
        <pc:sldMkLst>
          <pc:docMk/>
          <pc:sldMk cId="0" sldId="279"/>
        </pc:sldMkLst>
      </pc:sldChg>
      <pc:sldChg chg="del">
        <pc:chgData name="Caroline Nicholas" userId="804155d0-77e9-4f2e-84da-68ccd3c2096e" providerId="ADAL" clId="{9BE3FC53-733C-4A3C-B83C-2E0EF82D5A42}" dt="2020-09-24T07:28:46.689" v="1018" actId="2696"/>
        <pc:sldMkLst>
          <pc:docMk/>
          <pc:sldMk cId="0" sldId="280"/>
        </pc:sldMkLst>
      </pc:sldChg>
      <pc:sldChg chg="del">
        <pc:chgData name="Caroline Nicholas" userId="804155d0-77e9-4f2e-84da-68ccd3c2096e" providerId="ADAL" clId="{9BE3FC53-733C-4A3C-B83C-2E0EF82D5A42}" dt="2020-09-24T07:28:47.383" v="1019" actId="2696"/>
        <pc:sldMkLst>
          <pc:docMk/>
          <pc:sldMk cId="0" sldId="281"/>
        </pc:sldMkLst>
      </pc:sldChg>
      <pc:sldChg chg="del">
        <pc:chgData name="Caroline Nicholas" userId="804155d0-77e9-4f2e-84da-68ccd3c2096e" providerId="ADAL" clId="{9BE3FC53-733C-4A3C-B83C-2E0EF82D5A42}" dt="2020-09-24T07:28:48.145" v="1020" actId="2696"/>
        <pc:sldMkLst>
          <pc:docMk/>
          <pc:sldMk cId="0" sldId="282"/>
        </pc:sldMkLst>
      </pc:sldChg>
      <pc:sldChg chg="del">
        <pc:chgData name="Caroline Nicholas" userId="804155d0-77e9-4f2e-84da-68ccd3c2096e" providerId="ADAL" clId="{9BE3FC53-733C-4A3C-B83C-2E0EF82D5A42}" dt="2020-09-24T07:28:49.705" v="1022" actId="2696"/>
        <pc:sldMkLst>
          <pc:docMk/>
          <pc:sldMk cId="0" sldId="283"/>
        </pc:sldMkLst>
      </pc:sldChg>
      <pc:sldChg chg="del">
        <pc:chgData name="Caroline Nicholas" userId="804155d0-77e9-4f2e-84da-68ccd3c2096e" providerId="ADAL" clId="{9BE3FC53-733C-4A3C-B83C-2E0EF82D5A42}" dt="2020-09-24T07:28:45.935" v="1016" actId="2696"/>
        <pc:sldMkLst>
          <pc:docMk/>
          <pc:sldMk cId="1484569222" sldId="340"/>
        </pc:sldMkLst>
      </pc:sldChg>
      <pc:sldChg chg="del">
        <pc:chgData name="Caroline Nicholas" userId="804155d0-77e9-4f2e-84da-68ccd3c2096e" providerId="ADAL" clId="{9BE3FC53-733C-4A3C-B83C-2E0EF82D5A42}" dt="2020-09-24T07:28:48.865" v="1021" actId="2696"/>
        <pc:sldMkLst>
          <pc:docMk/>
          <pc:sldMk cId="3347718166" sldId="342"/>
        </pc:sldMkLst>
      </pc:sldChg>
      <pc:sldChg chg="del">
        <pc:chgData name="Caroline Nicholas" userId="804155d0-77e9-4f2e-84da-68ccd3c2096e" providerId="ADAL" clId="{9BE3FC53-733C-4A3C-B83C-2E0EF82D5A42}" dt="2020-09-24T07:28:44.492" v="1013" actId="2696"/>
        <pc:sldMkLst>
          <pc:docMk/>
          <pc:sldMk cId="2239842097" sldId="343"/>
        </pc:sldMkLst>
      </pc:sldChg>
      <pc:sldChg chg="delSp modSp">
        <pc:chgData name="Caroline Nicholas" userId="804155d0-77e9-4f2e-84da-68ccd3c2096e" providerId="ADAL" clId="{9BE3FC53-733C-4A3C-B83C-2E0EF82D5A42}" dt="2020-09-24T09:00:24.588" v="1917" actId="27636"/>
        <pc:sldMkLst>
          <pc:docMk/>
          <pc:sldMk cId="2371748839" sldId="344"/>
        </pc:sldMkLst>
        <pc:spChg chg="mod">
          <ac:chgData name="Caroline Nicholas" userId="804155d0-77e9-4f2e-84da-68ccd3c2096e" providerId="ADAL" clId="{9BE3FC53-733C-4A3C-B83C-2E0EF82D5A42}" dt="2020-09-24T09:00:24.588" v="1917" actId="27636"/>
          <ac:spMkLst>
            <pc:docMk/>
            <pc:sldMk cId="2371748839" sldId="344"/>
            <ac:spMk id="6" creationId="{00000000-0000-0000-0000-000000000000}"/>
          </ac:spMkLst>
        </pc:spChg>
        <pc:picChg chg="del">
          <ac:chgData name="Caroline Nicholas" userId="804155d0-77e9-4f2e-84da-68ccd3c2096e" providerId="ADAL" clId="{9BE3FC53-733C-4A3C-B83C-2E0EF82D5A42}" dt="2020-09-24T07:35:58.097" v="1458" actId="478"/>
          <ac:picMkLst>
            <pc:docMk/>
            <pc:sldMk cId="2371748839" sldId="344"/>
            <ac:picMk id="8" creationId="{00000000-0000-0000-0000-000000000000}"/>
          </ac:picMkLst>
        </pc:picChg>
      </pc:sldChg>
      <pc:sldChg chg="addSp modSp add del">
        <pc:chgData name="Caroline Nicholas" userId="804155d0-77e9-4f2e-84da-68ccd3c2096e" providerId="ADAL" clId="{9BE3FC53-733C-4A3C-B83C-2E0EF82D5A42}" dt="2020-09-24T09:00:02.440" v="1914" actId="20577"/>
        <pc:sldMkLst>
          <pc:docMk/>
          <pc:sldMk cId="760013252" sldId="345"/>
        </pc:sldMkLst>
        <pc:spChg chg="mod">
          <ac:chgData name="Caroline Nicholas" userId="804155d0-77e9-4f2e-84da-68ccd3c2096e" providerId="ADAL" clId="{9BE3FC53-733C-4A3C-B83C-2E0EF82D5A42}" dt="2020-09-24T09:00:02.440" v="1914" actId="20577"/>
          <ac:spMkLst>
            <pc:docMk/>
            <pc:sldMk cId="760013252" sldId="345"/>
            <ac:spMk id="6" creationId="{00000000-0000-0000-0000-000000000000}"/>
          </ac:spMkLst>
        </pc:spChg>
        <pc:picChg chg="add mod">
          <ac:chgData name="Caroline Nicholas" userId="804155d0-77e9-4f2e-84da-68ccd3c2096e" providerId="ADAL" clId="{9BE3FC53-733C-4A3C-B83C-2E0EF82D5A42}" dt="2020-09-24T08:59:52.709" v="1897" actId="14100"/>
          <ac:picMkLst>
            <pc:docMk/>
            <pc:sldMk cId="760013252" sldId="345"/>
            <ac:picMk id="3" creationId="{BDAEE435-D6C7-4C46-8771-3842ECDA507B}"/>
          </ac:picMkLst>
        </pc:picChg>
      </pc:sldChg>
      <pc:sldChg chg="addSp delSp modSp del">
        <pc:chgData name="Caroline Nicholas" userId="804155d0-77e9-4f2e-84da-68ccd3c2096e" providerId="ADAL" clId="{9BE3FC53-733C-4A3C-B83C-2E0EF82D5A42}" dt="2020-09-24T08:55:42.341" v="1741" actId="2696"/>
        <pc:sldMkLst>
          <pc:docMk/>
          <pc:sldMk cId="1115741065" sldId="346"/>
        </pc:sldMkLst>
        <pc:picChg chg="add mod">
          <ac:chgData name="Caroline Nicholas" userId="804155d0-77e9-4f2e-84da-68ccd3c2096e" providerId="ADAL" clId="{9BE3FC53-733C-4A3C-B83C-2E0EF82D5A42}" dt="2020-09-24T07:38:11.263" v="1469" actId="27614"/>
          <ac:picMkLst>
            <pc:docMk/>
            <pc:sldMk cId="1115741065" sldId="346"/>
            <ac:picMk id="3" creationId="{31807D3F-C627-438E-BC26-589D4C86CA85}"/>
          </ac:picMkLst>
        </pc:picChg>
        <pc:picChg chg="del">
          <ac:chgData name="Caroline Nicholas" userId="804155d0-77e9-4f2e-84da-68ccd3c2096e" providerId="ADAL" clId="{9BE3FC53-733C-4A3C-B83C-2E0EF82D5A42}" dt="2020-09-24T07:37:31.373" v="1465" actId="478"/>
          <ac:picMkLst>
            <pc:docMk/>
            <pc:sldMk cId="1115741065" sldId="346"/>
            <ac:picMk id="8" creationId="{00000000-0000-0000-0000-000000000000}"/>
          </ac:picMkLst>
        </pc:picChg>
      </pc:sldChg>
      <pc:sldChg chg="modSp add">
        <pc:chgData name="Caroline Nicholas" userId="804155d0-77e9-4f2e-84da-68ccd3c2096e" providerId="ADAL" clId="{9BE3FC53-733C-4A3C-B83C-2E0EF82D5A42}" dt="2020-09-24T09:01:58.409" v="2019" actId="179"/>
        <pc:sldMkLst>
          <pc:docMk/>
          <pc:sldMk cId="3366898376" sldId="346"/>
        </pc:sldMkLst>
        <pc:spChg chg="mod">
          <ac:chgData name="Caroline Nicholas" userId="804155d0-77e9-4f2e-84da-68ccd3c2096e" providerId="ADAL" clId="{9BE3FC53-733C-4A3C-B83C-2E0EF82D5A42}" dt="2020-09-24T09:01:58.409" v="2019" actId="179"/>
          <ac:spMkLst>
            <pc:docMk/>
            <pc:sldMk cId="3366898376" sldId="346"/>
            <ac:spMk id="6" creationId="{00000000-0000-0000-0000-000000000000}"/>
          </ac:spMkLst>
        </pc:spChg>
      </pc:sldChg>
      <pc:sldChg chg="delSp modSp">
        <pc:chgData name="Caroline Nicholas" userId="804155d0-77e9-4f2e-84da-68ccd3c2096e" providerId="ADAL" clId="{9BE3FC53-733C-4A3C-B83C-2E0EF82D5A42}" dt="2020-09-24T09:03:57.875" v="2103" actId="20577"/>
        <pc:sldMkLst>
          <pc:docMk/>
          <pc:sldMk cId="1927770995" sldId="347"/>
        </pc:sldMkLst>
        <pc:spChg chg="mod">
          <ac:chgData name="Caroline Nicholas" userId="804155d0-77e9-4f2e-84da-68ccd3c2096e" providerId="ADAL" clId="{9BE3FC53-733C-4A3C-B83C-2E0EF82D5A42}" dt="2020-09-24T09:03:57.875" v="2103" actId="20577"/>
          <ac:spMkLst>
            <pc:docMk/>
            <pc:sldMk cId="1927770995" sldId="347"/>
            <ac:spMk id="6" creationId="{00000000-0000-0000-0000-000000000000}"/>
          </ac:spMkLst>
        </pc:spChg>
        <pc:picChg chg="del">
          <ac:chgData name="Caroline Nicholas" userId="804155d0-77e9-4f2e-84da-68ccd3c2096e" providerId="ADAL" clId="{9BE3FC53-733C-4A3C-B83C-2E0EF82D5A42}" dt="2020-09-24T07:40:21.494" v="1480" actId="478"/>
          <ac:picMkLst>
            <pc:docMk/>
            <pc:sldMk cId="1927770995" sldId="347"/>
            <ac:picMk id="8" creationId="{00000000-0000-0000-0000-000000000000}"/>
          </ac:picMkLst>
        </pc:picChg>
      </pc:sldChg>
      <pc:sldChg chg="delSp modSp">
        <pc:chgData name="Caroline Nicholas" userId="804155d0-77e9-4f2e-84da-68ccd3c2096e" providerId="ADAL" clId="{9BE3FC53-733C-4A3C-B83C-2E0EF82D5A42}" dt="2020-09-24T09:02:39.950" v="2079" actId="179"/>
        <pc:sldMkLst>
          <pc:docMk/>
          <pc:sldMk cId="965120041" sldId="348"/>
        </pc:sldMkLst>
        <pc:spChg chg="mod">
          <ac:chgData name="Caroline Nicholas" userId="804155d0-77e9-4f2e-84da-68ccd3c2096e" providerId="ADAL" clId="{9BE3FC53-733C-4A3C-B83C-2E0EF82D5A42}" dt="2020-09-24T09:02:39.950" v="2079" actId="179"/>
          <ac:spMkLst>
            <pc:docMk/>
            <pc:sldMk cId="965120041" sldId="348"/>
            <ac:spMk id="6" creationId="{00000000-0000-0000-0000-000000000000}"/>
          </ac:spMkLst>
        </pc:spChg>
        <pc:picChg chg="del">
          <ac:chgData name="Caroline Nicholas" userId="804155d0-77e9-4f2e-84da-68ccd3c2096e" providerId="ADAL" clId="{9BE3FC53-733C-4A3C-B83C-2E0EF82D5A42}" dt="2020-09-24T07:40:10.560" v="1478" actId="478"/>
          <ac:picMkLst>
            <pc:docMk/>
            <pc:sldMk cId="965120041" sldId="348"/>
            <ac:picMk id="8" creationId="{00000000-0000-0000-0000-000000000000}"/>
          </ac:picMkLst>
        </pc:picChg>
      </pc:sldChg>
      <pc:sldChg chg="addSp delSp modSp del">
        <pc:chgData name="Caroline Nicholas" userId="804155d0-77e9-4f2e-84da-68ccd3c2096e" providerId="ADAL" clId="{9BE3FC53-733C-4A3C-B83C-2E0EF82D5A42}" dt="2020-09-24T08:55:47.019" v="1743" actId="2696"/>
        <pc:sldMkLst>
          <pc:docMk/>
          <pc:sldMk cId="957412345" sldId="349"/>
        </pc:sldMkLst>
        <pc:spChg chg="mod">
          <ac:chgData name="Caroline Nicholas" userId="804155d0-77e9-4f2e-84da-68ccd3c2096e" providerId="ADAL" clId="{9BE3FC53-733C-4A3C-B83C-2E0EF82D5A42}" dt="2020-09-24T07:39:41.441" v="1473" actId="12"/>
          <ac:spMkLst>
            <pc:docMk/>
            <pc:sldMk cId="957412345" sldId="349"/>
            <ac:spMk id="6" creationId="{00000000-0000-0000-0000-000000000000}"/>
          </ac:spMkLst>
        </pc:spChg>
        <pc:picChg chg="add mod">
          <ac:chgData name="Caroline Nicholas" userId="804155d0-77e9-4f2e-84da-68ccd3c2096e" providerId="ADAL" clId="{9BE3FC53-733C-4A3C-B83C-2E0EF82D5A42}" dt="2020-09-24T07:40:08.603" v="1477" actId="27614"/>
          <ac:picMkLst>
            <pc:docMk/>
            <pc:sldMk cId="957412345" sldId="349"/>
            <ac:picMk id="3" creationId="{BFA24F05-B623-4A0B-9869-981585459868}"/>
          </ac:picMkLst>
        </pc:picChg>
        <pc:picChg chg="del">
          <ac:chgData name="Caroline Nicholas" userId="804155d0-77e9-4f2e-84da-68ccd3c2096e" providerId="ADAL" clId="{9BE3FC53-733C-4A3C-B83C-2E0EF82D5A42}" dt="2020-09-24T07:38:45.143" v="1470" actId="478"/>
          <ac:picMkLst>
            <pc:docMk/>
            <pc:sldMk cId="957412345" sldId="349"/>
            <ac:picMk id="8" creationId="{00000000-0000-0000-0000-000000000000}"/>
          </ac:picMkLst>
        </pc:picChg>
      </pc:sldChg>
      <pc:sldChg chg="modSp add">
        <pc:chgData name="Caroline Nicholas" userId="804155d0-77e9-4f2e-84da-68ccd3c2096e" providerId="ADAL" clId="{9BE3FC53-733C-4A3C-B83C-2E0EF82D5A42}" dt="2020-09-24T08:57:21.081" v="1875"/>
        <pc:sldMkLst>
          <pc:docMk/>
          <pc:sldMk cId="3871120226" sldId="349"/>
        </pc:sldMkLst>
        <pc:spChg chg="mod">
          <ac:chgData name="Caroline Nicholas" userId="804155d0-77e9-4f2e-84da-68ccd3c2096e" providerId="ADAL" clId="{9BE3FC53-733C-4A3C-B83C-2E0EF82D5A42}" dt="2020-09-24T08:57:21.081" v="1875"/>
          <ac:spMkLst>
            <pc:docMk/>
            <pc:sldMk cId="3871120226" sldId="349"/>
            <ac:spMk id="6" creationId="{00000000-0000-0000-0000-000000000000}"/>
          </ac:spMkLst>
        </pc:spChg>
        <pc:spChg chg="mod">
          <ac:chgData name="Caroline Nicholas" userId="804155d0-77e9-4f2e-84da-68ccd3c2096e" providerId="ADAL" clId="{9BE3FC53-733C-4A3C-B83C-2E0EF82D5A42}" dt="2020-09-24T08:55:59.967" v="1745" actId="6549"/>
          <ac:spMkLst>
            <pc:docMk/>
            <pc:sldMk cId="3871120226" sldId="349"/>
            <ac:spMk id="6145" creationId="{00000000-0000-0000-0000-000000000000}"/>
          </ac:spMkLst>
        </pc:spChg>
      </pc:sldChg>
      <pc:sldChg chg="delSp modSp add">
        <pc:chgData name="Caroline Nicholas" userId="804155d0-77e9-4f2e-84da-68ccd3c2096e" providerId="ADAL" clId="{9BE3FC53-733C-4A3C-B83C-2E0EF82D5A42}" dt="2020-09-24T09:36:30.131" v="2450"/>
        <pc:sldMkLst>
          <pc:docMk/>
          <pc:sldMk cId="3319149771" sldId="350"/>
        </pc:sldMkLst>
        <pc:spChg chg="mod">
          <ac:chgData name="Caroline Nicholas" userId="804155d0-77e9-4f2e-84da-68ccd3c2096e" providerId="ADAL" clId="{9BE3FC53-733C-4A3C-B83C-2E0EF82D5A42}" dt="2020-09-24T09:36:30.131" v="2450"/>
          <ac:spMkLst>
            <pc:docMk/>
            <pc:sldMk cId="3319149771" sldId="350"/>
            <ac:spMk id="6" creationId="{00000000-0000-0000-0000-000000000000}"/>
          </ac:spMkLst>
        </pc:spChg>
        <pc:picChg chg="del mod">
          <ac:chgData name="Caroline Nicholas" userId="804155d0-77e9-4f2e-84da-68ccd3c2096e" providerId="ADAL" clId="{9BE3FC53-733C-4A3C-B83C-2E0EF82D5A42}" dt="2020-09-24T07:41:08.279" v="1489" actId="478"/>
          <ac:picMkLst>
            <pc:docMk/>
            <pc:sldMk cId="3319149771" sldId="350"/>
            <ac:picMk id="8" creationId="{00000000-0000-0000-0000-000000000000}"/>
          </ac:picMkLst>
        </pc:picChg>
      </pc:sldChg>
      <pc:sldChg chg="addSp delSp modSp add">
        <pc:chgData name="Caroline Nicholas" userId="804155d0-77e9-4f2e-84da-68ccd3c2096e" providerId="ADAL" clId="{9BE3FC53-733C-4A3C-B83C-2E0EF82D5A42}" dt="2020-09-24T09:22:19.448" v="2167" actId="115"/>
        <pc:sldMkLst>
          <pc:docMk/>
          <pc:sldMk cId="2433027069" sldId="351"/>
        </pc:sldMkLst>
        <pc:spChg chg="mod">
          <ac:chgData name="Caroline Nicholas" userId="804155d0-77e9-4f2e-84da-68ccd3c2096e" providerId="ADAL" clId="{9BE3FC53-733C-4A3C-B83C-2E0EF82D5A42}" dt="2020-09-24T09:22:19.448" v="2167" actId="115"/>
          <ac:spMkLst>
            <pc:docMk/>
            <pc:sldMk cId="2433027069" sldId="351"/>
            <ac:spMk id="6" creationId="{00000000-0000-0000-0000-000000000000}"/>
          </ac:spMkLst>
        </pc:spChg>
        <pc:picChg chg="add mod">
          <ac:chgData name="Caroline Nicholas" userId="804155d0-77e9-4f2e-84da-68ccd3c2096e" providerId="ADAL" clId="{9BE3FC53-733C-4A3C-B83C-2E0EF82D5A42}" dt="2020-09-24T07:44:40.824" v="1583" actId="688"/>
          <ac:picMkLst>
            <pc:docMk/>
            <pc:sldMk cId="2433027069" sldId="351"/>
            <ac:picMk id="7" creationId="{1B7D06CC-3E13-4479-B15D-9F7C153E5AEC}"/>
          </ac:picMkLst>
        </pc:picChg>
        <pc:picChg chg="del mod">
          <ac:chgData name="Caroline Nicholas" userId="804155d0-77e9-4f2e-84da-68ccd3c2096e" providerId="ADAL" clId="{9BE3FC53-733C-4A3C-B83C-2E0EF82D5A42}" dt="2020-09-24T07:40:52.106" v="1486" actId="478"/>
          <ac:picMkLst>
            <pc:docMk/>
            <pc:sldMk cId="2433027069" sldId="351"/>
            <ac:picMk id="8" creationId="{00000000-0000-0000-0000-000000000000}"/>
          </ac:picMkLst>
        </pc:picChg>
      </pc:sldChg>
      <pc:sldChg chg="delSp modSp add">
        <pc:chgData name="Caroline Nicholas" userId="804155d0-77e9-4f2e-84da-68ccd3c2096e" providerId="ADAL" clId="{9BE3FC53-733C-4A3C-B83C-2E0EF82D5A42}" dt="2020-09-24T09:29:07.028" v="2261" actId="20577"/>
        <pc:sldMkLst>
          <pc:docMk/>
          <pc:sldMk cId="153237220" sldId="352"/>
        </pc:sldMkLst>
        <pc:spChg chg="mod">
          <ac:chgData name="Caroline Nicholas" userId="804155d0-77e9-4f2e-84da-68ccd3c2096e" providerId="ADAL" clId="{9BE3FC53-733C-4A3C-B83C-2E0EF82D5A42}" dt="2020-09-24T09:29:07.028" v="2261" actId="20577"/>
          <ac:spMkLst>
            <pc:docMk/>
            <pc:sldMk cId="153237220" sldId="352"/>
            <ac:spMk id="6" creationId="{00000000-0000-0000-0000-000000000000}"/>
          </ac:spMkLst>
        </pc:spChg>
        <pc:picChg chg="del">
          <ac:chgData name="Caroline Nicholas" userId="804155d0-77e9-4f2e-84da-68ccd3c2096e" providerId="ADAL" clId="{9BE3FC53-733C-4A3C-B83C-2E0EF82D5A42}" dt="2020-09-24T07:44:51.148" v="1584" actId="478"/>
          <ac:picMkLst>
            <pc:docMk/>
            <pc:sldMk cId="153237220" sldId="352"/>
            <ac:picMk id="8" creationId="{00000000-0000-0000-0000-000000000000}"/>
          </ac:picMkLst>
        </pc:picChg>
      </pc:sldChg>
      <pc:sldChg chg="delSp modSp add">
        <pc:chgData name="Caroline Nicholas" userId="804155d0-77e9-4f2e-84da-68ccd3c2096e" providerId="ADAL" clId="{9BE3FC53-733C-4A3C-B83C-2E0EF82D5A42}" dt="2020-09-24T07:45:53.553" v="1598" actId="179"/>
        <pc:sldMkLst>
          <pc:docMk/>
          <pc:sldMk cId="173364425" sldId="353"/>
        </pc:sldMkLst>
        <pc:spChg chg="mod">
          <ac:chgData name="Caroline Nicholas" userId="804155d0-77e9-4f2e-84da-68ccd3c2096e" providerId="ADAL" clId="{9BE3FC53-733C-4A3C-B83C-2E0EF82D5A42}" dt="2020-09-24T07:45:53.553" v="1598" actId="179"/>
          <ac:spMkLst>
            <pc:docMk/>
            <pc:sldMk cId="173364425" sldId="353"/>
            <ac:spMk id="6" creationId="{00000000-0000-0000-0000-000000000000}"/>
          </ac:spMkLst>
        </pc:spChg>
        <pc:picChg chg="del">
          <ac:chgData name="Caroline Nicholas" userId="804155d0-77e9-4f2e-84da-68ccd3c2096e" providerId="ADAL" clId="{9BE3FC53-733C-4A3C-B83C-2E0EF82D5A42}" dt="2020-09-24T07:45:21.199" v="1591" actId="478"/>
          <ac:picMkLst>
            <pc:docMk/>
            <pc:sldMk cId="173364425" sldId="353"/>
            <ac:picMk id="8" creationId="{00000000-0000-0000-0000-000000000000}"/>
          </ac:picMkLst>
        </pc:picChg>
      </pc:sldChg>
      <pc:sldChg chg="addSp delSp modSp add">
        <pc:chgData name="Caroline Nicholas" userId="804155d0-77e9-4f2e-84da-68ccd3c2096e" providerId="ADAL" clId="{9BE3FC53-733C-4A3C-B83C-2E0EF82D5A42}" dt="2020-09-24T09:26:41.220" v="2168" actId="1076"/>
        <pc:sldMkLst>
          <pc:docMk/>
          <pc:sldMk cId="535475622" sldId="354"/>
        </pc:sldMkLst>
        <pc:spChg chg="mod">
          <ac:chgData name="Caroline Nicholas" userId="804155d0-77e9-4f2e-84da-68ccd3c2096e" providerId="ADAL" clId="{9BE3FC53-733C-4A3C-B83C-2E0EF82D5A42}" dt="2020-09-24T07:32:23.811" v="1261" actId="27636"/>
          <ac:spMkLst>
            <pc:docMk/>
            <pc:sldMk cId="535475622" sldId="354"/>
            <ac:spMk id="6" creationId="{00000000-0000-0000-0000-000000000000}"/>
          </ac:spMkLst>
        </pc:spChg>
        <pc:picChg chg="add mod">
          <ac:chgData name="Caroline Nicholas" userId="804155d0-77e9-4f2e-84da-68ccd3c2096e" providerId="ADAL" clId="{9BE3FC53-733C-4A3C-B83C-2E0EF82D5A42}" dt="2020-09-24T09:26:41.220" v="2168" actId="1076"/>
          <ac:picMkLst>
            <pc:docMk/>
            <pc:sldMk cId="535475622" sldId="354"/>
            <ac:picMk id="3" creationId="{482AAF7C-7C03-4341-8865-139471B6DCBB}"/>
          </ac:picMkLst>
        </pc:picChg>
        <pc:picChg chg="del">
          <ac:chgData name="Caroline Nicholas" userId="804155d0-77e9-4f2e-84da-68ccd3c2096e" providerId="ADAL" clId="{9BE3FC53-733C-4A3C-B83C-2E0EF82D5A42}" dt="2020-09-24T07:46:04.739" v="1599" actId="478"/>
          <ac:picMkLst>
            <pc:docMk/>
            <pc:sldMk cId="535475622" sldId="354"/>
            <ac:picMk id="8" creationId="{00000000-0000-0000-0000-000000000000}"/>
          </ac:picMkLst>
        </pc:picChg>
      </pc:sldChg>
      <pc:sldChg chg="delSp modSp add">
        <pc:chgData name="Caroline Nicholas" userId="804155d0-77e9-4f2e-84da-68ccd3c2096e" providerId="ADAL" clId="{9BE3FC53-733C-4A3C-B83C-2E0EF82D5A42}" dt="2020-09-24T07:48:39.651" v="1615" actId="1076"/>
        <pc:sldMkLst>
          <pc:docMk/>
          <pc:sldMk cId="2557529958" sldId="355"/>
        </pc:sldMkLst>
        <pc:spChg chg="mod">
          <ac:chgData name="Caroline Nicholas" userId="804155d0-77e9-4f2e-84da-68ccd3c2096e" providerId="ADAL" clId="{9BE3FC53-733C-4A3C-B83C-2E0EF82D5A42}" dt="2020-09-24T07:48:39.651" v="1615" actId="1076"/>
          <ac:spMkLst>
            <pc:docMk/>
            <pc:sldMk cId="2557529958" sldId="355"/>
            <ac:spMk id="6" creationId="{00000000-0000-0000-0000-000000000000}"/>
          </ac:spMkLst>
        </pc:spChg>
        <pc:spChg chg="mod">
          <ac:chgData name="Caroline Nicholas" userId="804155d0-77e9-4f2e-84da-68ccd3c2096e" providerId="ADAL" clId="{9BE3FC53-733C-4A3C-B83C-2E0EF82D5A42}" dt="2020-09-24T07:48:37.492" v="1614" actId="20577"/>
          <ac:spMkLst>
            <pc:docMk/>
            <pc:sldMk cId="2557529958" sldId="355"/>
            <ac:spMk id="6145" creationId="{00000000-0000-0000-0000-000000000000}"/>
          </ac:spMkLst>
        </pc:spChg>
        <pc:picChg chg="del">
          <ac:chgData name="Caroline Nicholas" userId="804155d0-77e9-4f2e-84da-68ccd3c2096e" providerId="ADAL" clId="{9BE3FC53-733C-4A3C-B83C-2E0EF82D5A42}" dt="2020-09-24T07:48:08.008" v="1605" actId="478"/>
          <ac:picMkLst>
            <pc:docMk/>
            <pc:sldMk cId="2557529958" sldId="355"/>
            <ac:picMk id="8" creationId="{00000000-0000-0000-0000-000000000000}"/>
          </ac:picMkLst>
        </pc:picChg>
      </pc:sldChg>
      <pc:sldMasterChg chg="delSldLayout">
        <pc:chgData name="Caroline Nicholas" userId="804155d0-77e9-4f2e-84da-68ccd3c2096e" providerId="ADAL" clId="{9BE3FC53-733C-4A3C-B83C-2E0EF82D5A42}" dt="2020-09-24T07:28:45.937" v="1017" actId="2696"/>
        <pc:sldMasterMkLst>
          <pc:docMk/>
          <pc:sldMasterMk cId="0" sldId="2147483648"/>
        </pc:sldMasterMkLst>
        <pc:sldLayoutChg chg="del">
          <pc:chgData name="Caroline Nicholas" userId="804155d0-77e9-4f2e-84da-68ccd3c2096e" providerId="ADAL" clId="{9BE3FC53-733C-4A3C-B83C-2E0EF82D5A42}" dt="2020-09-24T07:28:45.937" v="1017" actId="2696"/>
          <pc:sldLayoutMkLst>
            <pc:docMk/>
            <pc:sldMasterMk cId="0" sldId="2147483648"/>
            <pc:sldLayoutMk cId="1822211024" sldId="214748365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654EFF-78A9-408A-8E47-1C2AA99A2AB4}" type="datetimeFigureOut">
              <a:rPr lang="en-US"/>
              <a:pPr/>
              <a:t>9/23/2020</a:t>
            </a:fld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5B4C92-DB86-46CC-A4ED-6E656626C8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95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3E58561-BBAD-46F9-A971-101BF2FA8487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AFA821B-D2CE-490B-911B-23EB5843B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3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00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60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28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78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9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99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29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3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8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7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1472" y="1345156"/>
            <a:ext cx="8096278" cy="369332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sz="1800" b="1">
                <a:solidFill>
                  <a:srgbClr val="00539B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71472" y="1798068"/>
            <a:ext cx="8115328" cy="4202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400" b="0" smtClean="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332F87-3FB5-4A58-8CBA-8CED8F7A6C27}" type="datetime1">
              <a:rPr lang="sk-SK"/>
              <a:pPr>
                <a:defRPr/>
              </a:pPr>
              <a:t>23. 9. 2020</a:t>
            </a:fld>
            <a:endParaRPr lang="sk-SK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F1147C-3EDB-4F96-9994-89899462A63C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1472" y="1345156"/>
            <a:ext cx="8096278" cy="369332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sz="1800" b="1">
                <a:solidFill>
                  <a:srgbClr val="00539B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71472" y="1798068"/>
            <a:ext cx="8115328" cy="4202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400" b="0" smtClean="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A79B2-AD9B-4116-8B74-495EC7DB7DC8}" type="datetime1">
              <a:rPr lang="sk-SK"/>
              <a:pPr>
                <a:defRPr/>
              </a:pPr>
              <a:t>23. 9. 2020</a:t>
            </a:fld>
            <a:endParaRPr lang="sk-SK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04BD0-F705-4598-A4E2-6EA02E54450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ebrd_ppt04b_eng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8" y="6245225"/>
            <a:ext cx="1214437" cy="2555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AE15A7-D31C-42EF-A409-2F67C4786805}" type="datetime1">
              <a:rPr lang="sk-SK"/>
              <a:pPr>
                <a:defRPr/>
              </a:pPr>
              <a:t>23. 9. 2020</a:t>
            </a:fld>
            <a:endParaRPr lang="sk-SK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3875" y="6238875"/>
            <a:ext cx="460375" cy="2619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18A9E7-A050-406C-AA72-577005BD0AD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ncitral.un.org/ru/texts" TargetMode="External"/><Relationship Id="rId2" Type="http://schemas.openxmlformats.org/officeDocument/2006/relationships/hyperlink" Target="https://uncitral.un.org/en/tex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oline.nicholas@uncitral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2"/>
          <p:cNvSpPr txBox="1">
            <a:spLocks/>
          </p:cNvSpPr>
          <p:nvPr/>
        </p:nvSpPr>
        <p:spPr bwMode="auto">
          <a:xfrm>
            <a:off x="526892" y="4941168"/>
            <a:ext cx="8134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sk-SK" sz="1400" b="1" dirty="0">
                <a:solidFill>
                  <a:srgbClr val="4A4A4C"/>
                </a:solidFill>
                <a:latin typeface="Verdana" pitchFamily="34" charset="0"/>
              </a:rPr>
              <a:t>Caroline Nicholas, UNCITRAL</a:t>
            </a:r>
          </a:p>
        </p:txBody>
      </p:sp>
      <p:sp>
        <p:nvSpPr>
          <p:cNvPr id="19459" name="Text Placeholder 2"/>
          <p:cNvSpPr txBox="1">
            <a:spLocks/>
          </p:cNvSpPr>
          <p:nvPr/>
        </p:nvSpPr>
        <p:spPr bwMode="auto">
          <a:xfrm>
            <a:off x="467544" y="5390618"/>
            <a:ext cx="8134350" cy="70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1400" dirty="0">
                <a:solidFill>
                  <a:srgbClr val="4A4A4C"/>
                </a:solidFill>
                <a:latin typeface="Verdana" pitchFamily="34" charset="0"/>
              </a:rPr>
              <a:t>25 September 2020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1400" dirty="0">
                <a:solidFill>
                  <a:srgbClr val="4A4A4C"/>
                </a:solidFill>
                <a:latin typeface="Verdana" pitchFamily="34" charset="0"/>
              </a:rPr>
              <a:t>9.00-12.30 </a:t>
            </a:r>
          </a:p>
        </p:txBody>
      </p:sp>
      <p:sp>
        <p:nvSpPr>
          <p:cNvPr id="19460" name="Title Placeholder 1"/>
          <p:cNvSpPr txBox="1">
            <a:spLocks/>
          </p:cNvSpPr>
          <p:nvPr/>
        </p:nvSpPr>
        <p:spPr bwMode="auto">
          <a:xfrm>
            <a:off x="1878013" y="2357438"/>
            <a:ext cx="64547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 sz="2000" b="1" dirty="0">
              <a:solidFill>
                <a:srgbClr val="02539C"/>
              </a:solidFill>
              <a:latin typeface="Verdana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189673" y="1962286"/>
            <a:ext cx="6808787" cy="192377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1400" b="1" dirty="0">
                <a:solidFill>
                  <a:srgbClr val="0070C0"/>
                </a:solidFill>
                <a:latin typeface="Verdana" pitchFamily="34" charset="0"/>
              </a:rPr>
              <a:t>EBRD UNCITRAL PUBLIC PROCUREMENT INITIATIVE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1400" b="1" dirty="0">
                <a:solidFill>
                  <a:srgbClr val="059FC5"/>
                </a:solidFill>
                <a:latin typeface="Verdana" pitchFamily="34" charset="0"/>
              </a:rPr>
              <a:t>WEBINAR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1400" b="1" dirty="0">
                <a:solidFill>
                  <a:srgbClr val="059FC5"/>
                </a:solidFill>
                <a:latin typeface="Verdana" pitchFamily="34" charset="0"/>
              </a:rPr>
              <a:t>“PUBLIC PROCUREMENT COMPLAINTS REVIEW: JUDICIAL SKILLS FOR ADMINISTRATIVE TRIBUNALS”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b="1" dirty="0">
                <a:solidFill>
                  <a:srgbClr val="059FC5"/>
                </a:solidFill>
                <a:latin typeface="Verdana" pitchFamily="34" charset="0"/>
              </a:rPr>
              <a:t>Procedural fairness in light of main public procurement principles</a:t>
            </a: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1400" b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An “effective review mechanism” requires procedural fairness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011612"/>
          </a:xfrm>
        </p:spPr>
        <p:txBody>
          <a:bodyPr>
            <a:normAutofit fontScale="62500" lnSpcReduction="20000"/>
          </a:bodyPr>
          <a:lstStyle/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300" dirty="0">
                <a:solidFill>
                  <a:srgbClr val="0070C0"/>
                </a:solidFill>
              </a:rPr>
              <a:t>Issue 3 – how to exercise the right to review (</a:t>
            </a:r>
            <a:r>
              <a:rPr lang="en-US" sz="2300" dirty="0">
                <a:solidFill>
                  <a:srgbClr val="0070C0"/>
                </a:solidFill>
              </a:rPr>
              <a:t>present at the proceedings and equality of arms) </a:t>
            </a:r>
            <a:endParaRPr lang="en-GB" altLang="en-US" sz="2300" b="1" dirty="0">
              <a:solidFill>
                <a:srgbClr val="0070C0"/>
              </a:solidFill>
              <a:latin typeface="+mn-lt"/>
            </a:endParaRPr>
          </a:p>
          <a:p>
            <a:pPr marL="2698750" indent="-268288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12557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How to gather appropriate evidence</a:t>
            </a:r>
          </a:p>
          <a:p>
            <a:pPr marL="179546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Much in hands of procuring entity/contracting authority</a:t>
            </a:r>
          </a:p>
          <a:p>
            <a:pPr marL="12557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Traceability and justification of steps</a:t>
            </a:r>
          </a:p>
          <a:p>
            <a:pPr marL="12557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Key role of documentary record of procurement proceedings</a:t>
            </a:r>
          </a:p>
          <a:p>
            <a:pPr marL="12557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	</a:t>
            </a:r>
          </a:p>
          <a:p>
            <a:pPr marL="12557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Article 25 Model Law – the documentary record</a:t>
            </a:r>
          </a:p>
          <a:p>
            <a:pPr marL="179546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Supplier and public access </a:t>
            </a:r>
          </a:p>
          <a:p>
            <a:pPr marL="179546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Before and after notification of winning supplier </a:t>
            </a:r>
          </a:p>
          <a:p>
            <a:pPr marL="179546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152650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The independent review body has a right of access to the entire record (the procuring entity/contracting authority is legally obliged to provide it)</a:t>
            </a:r>
            <a:endParaRPr lang="en-GB" alt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49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An “effective review mechanism” requires procedural fairness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011612"/>
          </a:xfrm>
        </p:spPr>
        <p:txBody>
          <a:bodyPr>
            <a:normAutofit fontScale="92500" lnSpcReduction="20000"/>
          </a:bodyPr>
          <a:lstStyle/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300" dirty="0">
                <a:solidFill>
                  <a:srgbClr val="0070C0"/>
                </a:solidFill>
              </a:rPr>
              <a:t>Issue 4 – how to exercise the right to review (</a:t>
            </a:r>
            <a:r>
              <a:rPr lang="en-US" altLang="en-US" sz="2400" dirty="0">
                <a:solidFill>
                  <a:srgbClr val="0070C0"/>
                </a:solidFill>
              </a:rPr>
              <a:t>genuine and equal opportunity to influence outcomes</a:t>
            </a:r>
            <a:r>
              <a:rPr lang="en-US" sz="2300" dirty="0">
                <a:solidFill>
                  <a:srgbClr val="0070C0"/>
                </a:solidFill>
              </a:rPr>
              <a:t>) </a:t>
            </a:r>
            <a:endParaRPr lang="en-GB" altLang="en-US" sz="2300" b="1" dirty="0">
              <a:solidFill>
                <a:srgbClr val="0070C0"/>
              </a:solidFill>
              <a:latin typeface="+mn-lt"/>
            </a:endParaRPr>
          </a:p>
          <a:p>
            <a:pPr marL="2698750" indent="-268288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107950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Prompt public notice of review (allows other suppliers to join in, CSOs are informed)</a:t>
            </a:r>
          </a:p>
          <a:p>
            <a:pPr marL="107950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Avoiding “fait accompli”</a:t>
            </a:r>
          </a:p>
          <a:p>
            <a:pPr marL="179546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243138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Suspension/prohibition of entering into contract while complaint/appeal is considered</a:t>
            </a:r>
          </a:p>
          <a:p>
            <a:pPr marL="179546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243138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Presumption in </a:t>
            </a:r>
            <a:r>
              <a:rPr lang="en-US" altLang="en-US" sz="2100" dirty="0" err="1">
                <a:solidFill>
                  <a:srgbClr val="0070C0"/>
                </a:solidFill>
              </a:rPr>
              <a:t>favour</a:t>
            </a:r>
            <a:endParaRPr lang="en-US" altLang="en-US" sz="2100" dirty="0">
              <a:solidFill>
                <a:srgbClr val="0070C0"/>
              </a:solidFill>
            </a:endParaRPr>
          </a:p>
          <a:p>
            <a:pPr marL="179546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243138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Exception for urgent public interest considerations</a:t>
            </a:r>
          </a:p>
          <a:p>
            <a:pPr marL="241935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An “effective review mechanism” requires procedural fairness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011612"/>
          </a:xfrm>
        </p:spPr>
        <p:txBody>
          <a:bodyPr>
            <a:normAutofit fontScale="85000" lnSpcReduction="20000"/>
          </a:bodyPr>
          <a:lstStyle/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300" dirty="0">
                <a:solidFill>
                  <a:srgbClr val="0070C0"/>
                </a:solidFill>
              </a:rPr>
              <a:t>Issue 5 – meaningful </a:t>
            </a:r>
            <a:r>
              <a:rPr lang="en-US" altLang="en-US" sz="2400" dirty="0">
                <a:solidFill>
                  <a:srgbClr val="0070C0"/>
                </a:solidFill>
              </a:rPr>
              <a:t>outcomes</a:t>
            </a:r>
            <a:r>
              <a:rPr lang="en-US" sz="2300" dirty="0">
                <a:solidFill>
                  <a:srgbClr val="0070C0"/>
                </a:solidFill>
              </a:rPr>
              <a:t> </a:t>
            </a:r>
            <a:endParaRPr lang="en-GB" altLang="en-US" sz="2100" dirty="0">
              <a:solidFill>
                <a:srgbClr val="0070C0"/>
              </a:solidFill>
            </a:endParaRPr>
          </a:p>
          <a:p>
            <a:pPr marL="1163638" eaLnBrk="1" hangingPunct="1">
              <a:lnSpc>
                <a:spcPct val="17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Main aims: corrective action; rapid results</a:t>
            </a:r>
          </a:p>
          <a:p>
            <a:pPr marL="215265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Prohibition or revision of unlawful actions or decisions</a:t>
            </a:r>
          </a:p>
          <a:p>
            <a:pPr marL="215265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Annulment/overturn of unlawful decisions or contracts</a:t>
            </a:r>
          </a:p>
          <a:p>
            <a:pPr marL="215265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Termination of procurement</a:t>
            </a:r>
          </a:p>
          <a:p>
            <a:pPr marL="215265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Award of costs</a:t>
            </a:r>
          </a:p>
          <a:p>
            <a:pPr marL="215265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Award of lost profits/loss of a chance as an optional incentive </a:t>
            </a:r>
          </a:p>
          <a:p>
            <a:pPr marL="1163638" indent="11113" eaLnBrk="1" hangingPunct="1">
              <a:lnSpc>
                <a:spcPct val="120000"/>
              </a:lnSpc>
              <a:spcBef>
                <a:spcPts val="500"/>
              </a:spcBef>
              <a:tabLst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000" dirty="0">
                <a:solidFill>
                  <a:srgbClr val="0070C0"/>
                </a:solidFill>
              </a:rPr>
              <a:t>•	</a:t>
            </a:r>
            <a:r>
              <a:rPr lang="en-GB" sz="2000" dirty="0">
                <a:solidFill>
                  <a:srgbClr val="0070C0"/>
                </a:solidFill>
              </a:rPr>
              <a:t>Publication of reasoned award</a:t>
            </a:r>
            <a:endParaRPr lang="en-GB" alt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64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An “effective review mechanism” requires procedural fairness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011612"/>
          </a:xfrm>
        </p:spPr>
        <p:txBody>
          <a:bodyPr>
            <a:normAutofit fontScale="92500" lnSpcReduction="20000"/>
          </a:bodyPr>
          <a:lstStyle/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300" dirty="0">
                <a:solidFill>
                  <a:srgbClr val="0070C0"/>
                </a:solidFill>
              </a:rPr>
              <a:t>Issue 6 – balancing procurement needs and review mechanism</a:t>
            </a:r>
            <a:endParaRPr lang="en-GB" altLang="en-US" sz="2100" dirty="0">
              <a:solidFill>
                <a:srgbClr val="0070C0"/>
              </a:solidFill>
            </a:endParaRPr>
          </a:p>
          <a:p>
            <a:pPr marL="241935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Rapid results</a:t>
            </a:r>
          </a:p>
          <a:p>
            <a:pPr marL="28686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Time-frame for issue of outcome of initial review and final decision</a:t>
            </a:r>
          </a:p>
          <a:p>
            <a:pPr marL="28686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Effective links between independent review body and appeal mechanism</a:t>
            </a:r>
          </a:p>
          <a:p>
            <a:pPr marL="28686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Opportunity to override review mechanism to allow procurement to continue for </a:t>
            </a:r>
            <a:r>
              <a:rPr lang="en-US" altLang="en-US" sz="2100" u="sng" dirty="0">
                <a:solidFill>
                  <a:srgbClr val="0070C0"/>
                </a:solidFill>
              </a:rPr>
              <a:t>urgent public interest considerations</a:t>
            </a:r>
            <a:endParaRPr lang="en-US" altLang="en-US" sz="2100" dirty="0">
              <a:solidFill>
                <a:srgbClr val="0070C0"/>
              </a:solidFill>
            </a:endParaRPr>
          </a:p>
          <a:p>
            <a:pPr marL="241935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</p:txBody>
      </p:sp>
      <p:pic>
        <p:nvPicPr>
          <p:cNvPr id="3" name="Picture 2" descr="A picture containing fabric&#10;&#10;Description automatically generated">
            <a:extLst>
              <a:ext uri="{FF2B5EF4-FFF2-40B4-BE49-F238E27FC236}">
                <a16:creationId xmlns:a16="http://schemas.microsoft.com/office/drawing/2014/main" id="{482AAF7C-7C03-4341-8865-139471B6D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3573016"/>
            <a:ext cx="252028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75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1754326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b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Conclusions</a:t>
            </a:r>
            <a:b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b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An “effective review mechanism” requires procedural fairness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7813" y="3098939"/>
            <a:ext cx="7654925" cy="3008180"/>
          </a:xfrm>
        </p:spPr>
        <p:txBody>
          <a:bodyPr>
            <a:normAutofit fontScale="92500" lnSpcReduction="10000"/>
          </a:bodyPr>
          <a:lstStyle/>
          <a:p>
            <a:pPr marL="896938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Review mechanism is integral part of public procurement</a:t>
            </a:r>
          </a:p>
          <a:p>
            <a:pPr marL="188595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3625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Familiarity with public procurement procedures and practice as well as rules</a:t>
            </a:r>
          </a:p>
          <a:p>
            <a:pPr marL="188595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3625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Preventing unnecessary complaints – debriefings and transparency</a:t>
            </a:r>
          </a:p>
          <a:p>
            <a:pPr marL="188595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3625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System serves educative function as well as corrective/preventive one</a:t>
            </a:r>
          </a:p>
          <a:p>
            <a:pPr marL="241935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2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571500" y="1344613"/>
            <a:ext cx="8096250" cy="1261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s-ES_tradnl" sz="2400" dirty="0">
                <a:solidFill>
                  <a:srgbClr val="00539B"/>
                </a:solidFill>
                <a:latin typeface="+mn-lt"/>
              </a:rPr>
              <a:t>The UNCITRAL </a:t>
            </a:r>
            <a:r>
              <a:rPr lang="es-ES_tradnl" sz="2400" dirty="0" err="1">
                <a:solidFill>
                  <a:srgbClr val="00539B"/>
                </a:solidFill>
                <a:latin typeface="+mn-lt"/>
              </a:rPr>
              <a:t>Model</a:t>
            </a:r>
            <a:r>
              <a:rPr lang="es-ES_tradnl" sz="2400" dirty="0">
                <a:solidFill>
                  <a:srgbClr val="00539B"/>
                </a:solidFill>
                <a:latin typeface="+mn-lt"/>
              </a:rPr>
              <a:t> </a:t>
            </a:r>
            <a:r>
              <a:rPr lang="es-ES_tradnl" sz="2400" dirty="0" err="1">
                <a:solidFill>
                  <a:srgbClr val="00539B"/>
                </a:solidFill>
                <a:latin typeface="+mn-lt"/>
              </a:rPr>
              <a:t>Law</a:t>
            </a:r>
            <a:r>
              <a:rPr lang="es-ES_tradnl" sz="2400" dirty="0">
                <a:solidFill>
                  <a:srgbClr val="00539B"/>
                </a:solidFill>
                <a:latin typeface="+mn-lt"/>
              </a:rPr>
              <a:t> (2011) and </a:t>
            </a:r>
            <a:r>
              <a:rPr lang="es-ES_tradnl" sz="2400" dirty="0" err="1">
                <a:solidFill>
                  <a:srgbClr val="00539B"/>
                </a:solidFill>
                <a:latin typeface="+mn-lt"/>
              </a:rPr>
              <a:t>Guide</a:t>
            </a:r>
            <a:r>
              <a:rPr lang="es-ES_tradnl" sz="2400" dirty="0">
                <a:solidFill>
                  <a:srgbClr val="00539B"/>
                </a:solidFill>
                <a:latin typeface="+mn-lt"/>
              </a:rPr>
              <a:t> </a:t>
            </a:r>
            <a:r>
              <a:rPr lang="es-ES_tradnl" sz="2400" dirty="0" err="1">
                <a:solidFill>
                  <a:srgbClr val="00539B"/>
                </a:solidFill>
                <a:latin typeface="+mn-lt"/>
              </a:rPr>
              <a:t>to</a:t>
            </a:r>
            <a:r>
              <a:rPr lang="es-ES_tradnl" sz="2400" dirty="0">
                <a:solidFill>
                  <a:srgbClr val="00539B"/>
                </a:solidFill>
                <a:latin typeface="+mn-lt"/>
              </a:rPr>
              <a:t> </a:t>
            </a:r>
            <a:r>
              <a:rPr lang="es-ES_tradnl" sz="2400" dirty="0" err="1">
                <a:solidFill>
                  <a:srgbClr val="00539B"/>
                </a:solidFill>
                <a:latin typeface="+mn-lt"/>
              </a:rPr>
              <a:t>Enactment</a:t>
            </a:r>
            <a:r>
              <a:rPr lang="es-ES_tradnl" sz="2400" dirty="0">
                <a:solidFill>
                  <a:srgbClr val="00539B"/>
                </a:solidFill>
                <a:latin typeface="+mn-lt"/>
              </a:rPr>
              <a:t> (2012)</a:t>
            </a:r>
            <a:br>
              <a:rPr lang="en-US" sz="2800" u="sng" dirty="0">
                <a:solidFill>
                  <a:schemeClr val="accent2"/>
                </a:solidFill>
                <a:latin typeface="+mn-lt"/>
              </a:rPr>
            </a:br>
            <a:endParaRPr lang="en-US" sz="2800" u="sng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571500" y="2205038"/>
            <a:ext cx="8115300" cy="3795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rgbClr val="02539C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 dirty="0">
              <a:solidFill>
                <a:srgbClr val="02539C"/>
              </a:solidFill>
            </a:endParaRPr>
          </a:p>
          <a:p>
            <a:pPr marL="714375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solidFill>
                  <a:srgbClr val="02539C"/>
                </a:solidFill>
                <a:hlinkClick r:id="rId2"/>
              </a:rPr>
              <a:t>https://uncitral.un.org/en/texts</a:t>
            </a:r>
            <a:endParaRPr lang="en-US" sz="2400" dirty="0">
              <a:solidFill>
                <a:srgbClr val="02539C"/>
              </a:solidFill>
            </a:endParaRPr>
          </a:p>
          <a:p>
            <a:pPr marL="714375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solidFill>
                  <a:srgbClr val="02539C"/>
                </a:solidFill>
                <a:hlinkClick r:id="rId3"/>
              </a:rPr>
              <a:t>https://uncitral.un.org/ru/texts</a:t>
            </a:r>
            <a:endParaRPr lang="en-US" sz="2400" dirty="0">
              <a:solidFill>
                <a:srgbClr val="02539C"/>
              </a:solidFill>
            </a:endParaRPr>
          </a:p>
          <a:p>
            <a:pPr marL="714375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rgbClr val="02539C"/>
              </a:solidFill>
            </a:endParaRPr>
          </a:p>
          <a:p>
            <a:pPr marL="0" lvl="1" indent="0" algn="ctr">
              <a:lnSpc>
                <a:spcPct val="90000"/>
              </a:lnSpc>
              <a:buNone/>
            </a:pPr>
            <a:r>
              <a:rPr lang="en-US" sz="2400" dirty="0">
                <a:solidFill>
                  <a:srgbClr val="02539C"/>
                </a:solidFill>
              </a:rPr>
              <a:t>Contact </a:t>
            </a:r>
            <a:r>
              <a:rPr lang="en-GB" sz="2400" dirty="0">
                <a:solidFill>
                  <a:srgbClr val="02539C"/>
                </a:solidFill>
              </a:rPr>
              <a:t> </a:t>
            </a:r>
            <a:r>
              <a:rPr lang="en-GB" sz="2400" dirty="0">
                <a:solidFill>
                  <a:srgbClr val="02539C"/>
                </a:solidFill>
                <a:hlinkClick r:id="rId4"/>
              </a:rPr>
              <a:t>caroline.nicholas@un.org</a:t>
            </a:r>
            <a:endParaRPr lang="en-GB" sz="2400" dirty="0">
              <a:solidFill>
                <a:srgbClr val="02539C"/>
              </a:solidFill>
            </a:endParaRPr>
          </a:p>
          <a:p>
            <a:pPr marL="0" indent="0">
              <a:lnSpc>
                <a:spcPct val="90000"/>
              </a:lnSpc>
            </a:pPr>
            <a:endParaRPr lang="en-GB" sz="2400" b="1" dirty="0">
              <a:solidFill>
                <a:srgbClr val="02539C"/>
              </a:solidFill>
            </a:endParaRPr>
          </a:p>
          <a:p>
            <a:pPr marL="895350" indent="895350">
              <a:lnSpc>
                <a:spcPct val="90000"/>
              </a:lnSpc>
              <a:buFont typeface="Arial" charset="0"/>
              <a:buNone/>
            </a:pPr>
            <a:r>
              <a:rPr lang="en-US" sz="2400" b="1" dirty="0">
                <a:solidFill>
                  <a:srgbClr val="02539C"/>
                </a:solidFill>
              </a:rPr>
              <a:t>                     THANK YOU</a:t>
            </a:r>
          </a:p>
        </p:txBody>
      </p:sp>
      <p:sp>
        <p:nvSpPr>
          <p:cNvPr id="15363" name="Date Placeholder 3"/>
          <p:cNvSpPr txBox="1">
            <a:spLocks noGrp="1"/>
          </p:cNvSpPr>
          <p:nvPr/>
        </p:nvSpPr>
        <p:spPr bwMode="auto">
          <a:xfrm>
            <a:off x="642938" y="6245225"/>
            <a:ext cx="1214437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569D12B-9EB5-491A-B4D5-D57A8537D54A}" type="datetime1">
              <a:rPr lang="sk-SK" sz="1000" b="1">
                <a:solidFill>
                  <a:schemeClr val="bg1"/>
                </a:solidFill>
                <a:latin typeface="Verdana" pitchFamily="34" charset="0"/>
              </a:rPr>
              <a:pPr/>
              <a:t>24. 9. 2020</a:t>
            </a:fld>
            <a:endParaRPr lang="sk-SK" sz="1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5364" name="Slide Number Placeholder 5"/>
          <p:cNvSpPr txBox="1">
            <a:spLocks noGrp="1"/>
          </p:cNvSpPr>
          <p:nvPr/>
        </p:nvSpPr>
        <p:spPr bwMode="auto">
          <a:xfrm>
            <a:off x="8143875" y="6238875"/>
            <a:ext cx="4603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C764DE71-F363-491F-B63B-68A33748E889}" type="slidenum">
              <a:rPr lang="sk-SK" sz="1000" b="1">
                <a:solidFill>
                  <a:schemeClr val="bg1"/>
                </a:solidFill>
                <a:latin typeface="Verdana" pitchFamily="34" charset="0"/>
              </a:rPr>
              <a:pPr/>
              <a:t>15</a:t>
            </a:fld>
            <a:endParaRPr lang="sk-SK" sz="1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892552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4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Starting-point – what is procedural fairness?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12" y="2060848"/>
            <a:ext cx="8115300" cy="4011612"/>
          </a:xfrm>
        </p:spPr>
        <p:txBody>
          <a:bodyPr>
            <a:normAutofit fontScale="62500" lnSpcReduction="20000"/>
          </a:bodyPr>
          <a:lstStyle/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dirty="0">
                <a:solidFill>
                  <a:srgbClr val="0070C0"/>
                </a:solidFill>
              </a:rPr>
              <a:t>“The right of a party to be heard and to present arguments to the review proceedings” (EBRD Handbook)</a:t>
            </a:r>
          </a:p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000" b="1" dirty="0">
                <a:solidFill>
                  <a:srgbClr val="0070C0"/>
                </a:solidFill>
                <a:latin typeface="+mn-lt"/>
              </a:rPr>
              <a:t>“</a:t>
            </a:r>
            <a:r>
              <a:rPr lang="en-US" altLang="en-US" sz="2000" dirty="0">
                <a:solidFill>
                  <a:srgbClr val="0070C0"/>
                </a:solidFill>
              </a:rPr>
              <a:t>The right to be heard, to have access to all the proceedings and to present evidence” (UNCITRAL Model Law, article 68)</a:t>
            </a:r>
            <a:endParaRPr lang="en-GB" altLang="en-US" sz="2000" dirty="0">
              <a:solidFill>
                <a:srgbClr val="0070C0"/>
              </a:solidFill>
            </a:endParaRPr>
          </a:p>
          <a:p>
            <a:pPr marL="2698750" indent="-268288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2698750" indent="-268288" eaLnBrk="1" hangingPunct="1">
              <a:lnSpc>
                <a:spcPct val="12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200" dirty="0">
                <a:solidFill>
                  <a:srgbClr val="0070C0"/>
                </a:solidFill>
              </a:rPr>
              <a:t>Including the following rights</a:t>
            </a:r>
          </a:p>
          <a:p>
            <a:pPr marL="2698750" indent="-268288" eaLnBrk="1" hangingPunct="1">
              <a:lnSpc>
                <a:spcPct val="12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200" dirty="0">
              <a:solidFill>
                <a:srgbClr val="0070C0"/>
              </a:solidFill>
            </a:endParaRPr>
          </a:p>
          <a:p>
            <a:pPr marL="2698750" indent="-268288" eaLnBrk="1" hangingPunct="1">
              <a:lnSpc>
                <a:spcPct val="12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200" dirty="0">
                <a:solidFill>
                  <a:srgbClr val="0070C0"/>
                </a:solidFill>
              </a:rPr>
              <a:t>Access to a tribunal</a:t>
            </a:r>
          </a:p>
          <a:p>
            <a:pPr marL="2698750" indent="-268288" eaLnBrk="1" hangingPunct="1">
              <a:lnSpc>
                <a:spcPct val="12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200" dirty="0">
                <a:solidFill>
                  <a:srgbClr val="0070C0"/>
                </a:solidFill>
              </a:rPr>
              <a:t>To be present at the proceedings</a:t>
            </a:r>
          </a:p>
          <a:p>
            <a:pPr marL="2698750" indent="-268288" eaLnBrk="1" hangingPunct="1">
              <a:lnSpc>
                <a:spcPct val="12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200" dirty="0">
                <a:solidFill>
                  <a:srgbClr val="0070C0"/>
                </a:solidFill>
              </a:rPr>
              <a:t>Equality of arms (parties have genuine and equal opportunity to influence outcomes)</a:t>
            </a:r>
          </a:p>
          <a:p>
            <a:pPr marL="2698750" indent="-268288" eaLnBrk="1" hangingPunct="1">
              <a:lnSpc>
                <a:spcPct val="12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200" dirty="0">
                <a:solidFill>
                  <a:srgbClr val="0070C0"/>
                </a:solidFill>
              </a:rPr>
              <a:t>To adversarial proceedings </a:t>
            </a:r>
          </a:p>
          <a:p>
            <a:pPr marL="2698750" indent="-268288" eaLnBrk="1" hangingPunct="1">
              <a:lnSpc>
                <a:spcPct val="12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200" dirty="0">
                <a:solidFill>
                  <a:srgbClr val="0070C0"/>
                </a:solidFill>
              </a:rPr>
              <a:t>To a reasoned decision</a:t>
            </a:r>
            <a:endParaRPr lang="en-GB" altLang="en-US" sz="2200" b="0" dirty="0">
              <a:solidFill>
                <a:srgbClr val="0070C0"/>
              </a:solidFill>
            </a:endParaRPr>
          </a:p>
          <a:p>
            <a:pPr marL="741363" lvl="1" indent="-284163">
              <a:lnSpc>
                <a:spcPct val="90000"/>
              </a:lnSpc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1600" b="0" dirty="0">
              <a:solidFill>
                <a:srgbClr val="145897"/>
              </a:solidFill>
            </a:endParaRPr>
          </a:p>
          <a:p>
            <a:pPr lvl="2">
              <a:lnSpc>
                <a:spcPct val="90000"/>
              </a:lnSpc>
              <a:buClr>
                <a:srgbClr val="145897"/>
              </a:buClr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200" b="0" dirty="0">
                <a:solidFill>
                  <a:srgbClr val="145897"/>
                </a:solidFill>
              </a:rPr>
              <a:t>	</a:t>
            </a:r>
            <a:endParaRPr lang="en-US" altLang="en-US" sz="1200" b="0" dirty="0">
              <a:solidFill>
                <a:srgbClr val="145897"/>
              </a:solidFill>
            </a:endParaRPr>
          </a:p>
        </p:txBody>
      </p:sp>
      <p:pic>
        <p:nvPicPr>
          <p:cNvPr id="8" name="Picture 7" descr="MP900409268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1489075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400110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International legal requirements for a review mechanism</a:t>
            </a: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916832"/>
            <a:ext cx="8115300" cy="4011612"/>
          </a:xfrm>
        </p:spPr>
        <p:txBody>
          <a:bodyPr>
            <a:normAutofit fontScale="92500" lnSpcReduction="20000"/>
          </a:bodyPr>
          <a:lstStyle/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1900" dirty="0">
                <a:solidFill>
                  <a:srgbClr val="0070C0"/>
                </a:solidFill>
              </a:rPr>
              <a:t>United Nations Convention against Corruption</a:t>
            </a:r>
            <a:endParaRPr lang="en-GB" altLang="en-US" sz="1900" b="1" dirty="0">
              <a:solidFill>
                <a:srgbClr val="0070C0"/>
              </a:solidFill>
              <a:latin typeface="+mn-lt"/>
            </a:endParaRPr>
          </a:p>
          <a:p>
            <a:pPr marL="2698750" indent="-268288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2419350" indent="11113" eaLnBrk="1" hangingPunct="1">
              <a:lnSpc>
                <a:spcPct val="12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700" dirty="0">
                <a:solidFill>
                  <a:srgbClr val="0070C0"/>
                </a:solidFill>
              </a:rPr>
              <a:t>Article 9(1)(d) requires</a:t>
            </a:r>
          </a:p>
          <a:p>
            <a:pPr marL="2419350" indent="11113" eaLnBrk="1" hangingPunct="1">
              <a:lnSpc>
                <a:spcPct val="17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100" dirty="0">
                <a:solidFill>
                  <a:srgbClr val="0070C0"/>
                </a:solidFill>
              </a:rPr>
              <a:t>“</a:t>
            </a:r>
            <a:r>
              <a:rPr lang="en-US" altLang="en-US" sz="1700" dirty="0">
                <a:solidFill>
                  <a:srgbClr val="0070C0"/>
                </a:solidFill>
              </a:rPr>
              <a:t>An effective system of domestic review, including an effective system of appeal, to ensure legal recourse and remedies in the event that the rules or</a:t>
            </a:r>
          </a:p>
          <a:p>
            <a:pPr marL="2419350" indent="11113" eaLnBrk="1" hangingPunct="1">
              <a:lnSpc>
                <a:spcPct val="17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1700" dirty="0">
                <a:solidFill>
                  <a:srgbClr val="0070C0"/>
                </a:solidFill>
              </a:rPr>
              <a:t>procedures [on public procurement] are not followed.</a:t>
            </a:r>
            <a:r>
              <a:rPr lang="en-US" altLang="en-US" sz="2100" dirty="0">
                <a:solidFill>
                  <a:srgbClr val="0070C0"/>
                </a:solidFill>
              </a:rPr>
              <a:t>”</a:t>
            </a:r>
            <a:r>
              <a:rPr lang="en-GB" altLang="en-US" sz="2100" dirty="0">
                <a:solidFill>
                  <a:srgbClr val="0070C0"/>
                </a:solidFill>
              </a:rPr>
              <a:t> </a:t>
            </a:r>
            <a:r>
              <a:rPr lang="en-GB" altLang="en-US" sz="1200" b="0" dirty="0">
                <a:solidFill>
                  <a:srgbClr val="145897"/>
                </a:solidFill>
              </a:rPr>
              <a:t>	</a:t>
            </a:r>
          </a:p>
          <a:p>
            <a:pPr marL="360363" indent="-360363" eaLnBrk="1" hangingPunct="1">
              <a:lnSpc>
                <a:spcPct val="17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700" dirty="0">
                <a:solidFill>
                  <a:srgbClr val="145897"/>
                </a:solidFill>
              </a:rPr>
              <a:t>UNCITRAL Model Law implements these requirements, as set out in EBRD Handbook</a:t>
            </a:r>
            <a:endParaRPr lang="en-US" altLang="en-US" sz="1700" b="0" dirty="0">
              <a:solidFill>
                <a:srgbClr val="145897"/>
              </a:solidFill>
            </a:endParaRP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1807D3F-C627-438E-BC26-589D4C86C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52936"/>
            <a:ext cx="1285168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9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400110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Policy reasons for a review mechanism</a:t>
            </a: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916832"/>
            <a:ext cx="8115300" cy="4011612"/>
          </a:xfrm>
        </p:spPr>
        <p:txBody>
          <a:bodyPr>
            <a:normAutofit fontScale="55000" lnSpcReduction="20000"/>
          </a:bodyPr>
          <a:lstStyle/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300" dirty="0">
                <a:solidFill>
                  <a:srgbClr val="0070C0"/>
                </a:solidFill>
              </a:rPr>
              <a:t>Part of an effective oversight system</a:t>
            </a:r>
            <a:endParaRPr lang="en-GB" altLang="en-US" sz="2300" b="1" dirty="0">
              <a:solidFill>
                <a:srgbClr val="0070C0"/>
              </a:solidFill>
              <a:latin typeface="+mn-lt"/>
            </a:endParaRPr>
          </a:p>
          <a:p>
            <a:pPr marL="2698750" indent="-268288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2762250" indent="-342900" eaLnBrk="1" hangingPunct="1">
              <a:lnSpc>
                <a:spcPct val="16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100" dirty="0">
                <a:solidFill>
                  <a:srgbClr val="0070C0"/>
                </a:solidFill>
              </a:rPr>
              <a:t>Allows the detection and correction of errors and abuse (so supports key procurement objectives – value for money, avoiding corruption, transparency, competition, objectivity)</a:t>
            </a:r>
          </a:p>
          <a:p>
            <a:pPr marL="2762250" indent="-342900" eaLnBrk="1" hangingPunct="1">
              <a:lnSpc>
                <a:spcPct val="16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100" dirty="0">
                <a:solidFill>
                  <a:srgbClr val="0070C0"/>
                </a:solidFill>
              </a:rPr>
              <a:t>Allows law to some extent to be self-policing and self-enforcing</a:t>
            </a:r>
          </a:p>
          <a:p>
            <a:pPr marL="2762250" indent="-342900" eaLnBrk="1" hangingPunct="1">
              <a:lnSpc>
                <a:spcPct val="16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100" dirty="0">
                <a:solidFill>
                  <a:srgbClr val="0070C0"/>
                </a:solidFill>
              </a:rPr>
              <a:t>Suppliers have a critical interest in ensuring that the rules are properly followed</a:t>
            </a:r>
          </a:p>
          <a:p>
            <a:pPr marL="2419350" indent="11113" eaLnBrk="1" hangingPunct="1">
              <a:lnSpc>
                <a:spcPct val="12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342900" indent="-342900" eaLnBrk="1" hangingPunct="1">
              <a:lnSpc>
                <a:spcPct val="17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100" dirty="0">
                <a:solidFill>
                  <a:srgbClr val="0070C0"/>
                </a:solidFill>
              </a:rPr>
              <a:t>Policy Issue 1: The review mechanism will not be effective from these policy perspectives if there is never a change in outcome (</a:t>
            </a:r>
            <a:r>
              <a:rPr lang="en-GB" altLang="en-US" sz="2100" i="1" dirty="0">
                <a:solidFill>
                  <a:srgbClr val="0070C0"/>
                </a:solidFill>
              </a:rPr>
              <a:t>to revisit</a:t>
            </a:r>
            <a:r>
              <a:rPr lang="en-GB" altLang="en-US" sz="2100" dirty="0">
                <a:solidFill>
                  <a:srgbClr val="0070C0"/>
                </a:solidFill>
              </a:rPr>
              <a:t>)</a:t>
            </a:r>
          </a:p>
          <a:p>
            <a:pPr marL="342900" indent="-342900" eaLnBrk="1" hangingPunct="1">
              <a:lnSpc>
                <a:spcPct val="17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100" dirty="0">
                <a:solidFill>
                  <a:srgbClr val="0070C0"/>
                </a:solidFill>
              </a:rPr>
              <a:t>Policy issue 2: How to balance the need for an effective review mechanism with the need for the procurement to go ahead/avoiding disruptive complaints? (</a:t>
            </a:r>
            <a:r>
              <a:rPr lang="en-GB" altLang="en-US" sz="2100" i="1" dirty="0">
                <a:solidFill>
                  <a:srgbClr val="0070C0"/>
                </a:solidFill>
              </a:rPr>
              <a:t>to revisit</a:t>
            </a:r>
            <a:r>
              <a:rPr lang="en-GB" altLang="en-US" sz="2100" dirty="0">
                <a:solidFill>
                  <a:srgbClr val="0070C0"/>
                </a:solidFill>
              </a:rPr>
              <a:t>)</a:t>
            </a:r>
            <a:r>
              <a:rPr lang="en-GB" altLang="en-US" sz="1200" b="0" dirty="0">
                <a:solidFill>
                  <a:srgbClr val="145897"/>
                </a:solidFill>
              </a:rPr>
              <a:t>	</a:t>
            </a:r>
            <a:endParaRPr lang="en-US" altLang="en-US" sz="1200" b="0" dirty="0">
              <a:solidFill>
                <a:srgbClr val="145897"/>
              </a:solidFill>
            </a:endParaRPr>
          </a:p>
        </p:txBody>
      </p:sp>
      <p:pic>
        <p:nvPicPr>
          <p:cNvPr id="3" name="Picture 2" descr="A picture containing drawing, mirror&#10;&#10;Description automatically generated">
            <a:extLst>
              <a:ext uri="{FF2B5EF4-FFF2-40B4-BE49-F238E27FC236}">
                <a16:creationId xmlns:a16="http://schemas.microsoft.com/office/drawing/2014/main" id="{BFA24F05-B623-4A0B-9869-981585459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13856"/>
            <a:ext cx="1430288" cy="14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2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892552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4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Types of review mechanism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12" y="2060848"/>
            <a:ext cx="7995620" cy="4011612"/>
          </a:xfrm>
        </p:spPr>
        <p:txBody>
          <a:bodyPr>
            <a:normAutofit/>
          </a:bodyPr>
          <a:lstStyle/>
          <a:p>
            <a:pPr marL="625475" indent="-34290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800" dirty="0">
                <a:solidFill>
                  <a:srgbClr val="0070C0"/>
                </a:solidFill>
              </a:rPr>
              <a:t>Application for reconsideration </a:t>
            </a:r>
          </a:p>
          <a:p>
            <a:pPr marL="1368425" lvl="1" indent="-342900" eaLnBrk="1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600" dirty="0">
                <a:solidFill>
                  <a:srgbClr val="0070C0"/>
                </a:solidFill>
              </a:rPr>
              <a:t>to the procuring entity/contracting authority</a:t>
            </a:r>
          </a:p>
          <a:p>
            <a:pPr marL="625475" indent="-34290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800" dirty="0">
                <a:solidFill>
                  <a:srgbClr val="0070C0"/>
                </a:solidFill>
              </a:rPr>
              <a:t>Independent, third-party review </a:t>
            </a:r>
          </a:p>
          <a:p>
            <a:pPr marL="1368425" lvl="1" indent="-342900" eaLnBrk="1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600" dirty="0">
                <a:solidFill>
                  <a:srgbClr val="0070C0"/>
                </a:solidFill>
              </a:rPr>
              <a:t>by an “independent review body”</a:t>
            </a:r>
          </a:p>
          <a:p>
            <a:pPr marL="625475" indent="-34290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800" dirty="0">
                <a:solidFill>
                  <a:srgbClr val="0070C0"/>
                </a:solidFill>
              </a:rPr>
              <a:t>Application to the Court</a:t>
            </a:r>
          </a:p>
          <a:p>
            <a:pPr marL="625475" indent="-34290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1800" dirty="0">
              <a:solidFill>
                <a:srgbClr val="0070C0"/>
              </a:solidFill>
            </a:endParaRPr>
          </a:p>
          <a:p>
            <a:pPr marL="625475" indent="-34290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800" dirty="0">
                <a:solidFill>
                  <a:srgbClr val="0070C0"/>
                </a:solidFill>
              </a:rPr>
              <a:t>The first is not intended to be an independent review – an opportunity to reconsider its own decision</a:t>
            </a:r>
          </a:p>
          <a:p>
            <a:pPr marL="625475" indent="-34290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800" dirty="0">
                <a:solidFill>
                  <a:srgbClr val="0070C0"/>
                </a:solidFill>
              </a:rPr>
              <a:t>The second is the first-instance approach taken in Ukraine</a:t>
            </a:r>
          </a:p>
          <a:p>
            <a:pPr marL="625475" indent="-342900" eaLnBrk="1" hangingPunct="1">
              <a:lnSpc>
                <a:spcPct val="11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800" dirty="0">
                <a:solidFill>
                  <a:srgbClr val="0070C0"/>
                </a:solidFill>
              </a:rPr>
              <a:t>With an appeal to a Court</a:t>
            </a:r>
          </a:p>
          <a:p>
            <a:pPr marL="896938" indent="17463" eaLnBrk="1" hangingPunct="1">
              <a:lnSpc>
                <a:spcPct val="11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1068388" lvl="2" indent="-171450">
              <a:lnSpc>
                <a:spcPct val="110000"/>
              </a:lnSpc>
              <a:buClr>
                <a:srgbClr val="145897"/>
              </a:buCl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en-US" sz="1200" b="0" dirty="0">
              <a:solidFill>
                <a:srgbClr val="145897"/>
              </a:solidFill>
            </a:endParaRPr>
          </a:p>
        </p:txBody>
      </p:sp>
      <p:pic>
        <p:nvPicPr>
          <p:cNvPr id="3" name="Picture 2" descr="A picture containing table, indoor, person, wooden&#10;&#10;Description automatically generated">
            <a:extLst>
              <a:ext uri="{FF2B5EF4-FFF2-40B4-BE49-F238E27FC236}">
                <a16:creationId xmlns:a16="http://schemas.microsoft.com/office/drawing/2014/main" id="{BDAEE435-D6C7-4C46-8771-3842ECDA5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50111"/>
            <a:ext cx="2850744" cy="186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1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1138773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The Tribunal under the </a:t>
            </a:r>
            <a:r>
              <a:rPr lang="en-US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LAW OF UKRAINE OF 19 OCTOBER 2019 No. 114 – IX, on Public Procurement 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350" y="2343154"/>
            <a:ext cx="8115300" cy="4011612"/>
          </a:xfrm>
        </p:spPr>
        <p:txBody>
          <a:bodyPr>
            <a:normAutofit fontScale="70000" lnSpcReduction="20000"/>
          </a:bodyPr>
          <a:lstStyle/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300" dirty="0">
                <a:solidFill>
                  <a:srgbClr val="0070C0"/>
                </a:solidFill>
              </a:rPr>
              <a:t>Has a quasi-judicial role</a:t>
            </a:r>
            <a:endParaRPr lang="en-GB" altLang="en-US" sz="2300" b="1" dirty="0">
              <a:solidFill>
                <a:srgbClr val="0070C0"/>
              </a:solidFill>
              <a:latin typeface="+mn-lt"/>
            </a:endParaRPr>
          </a:p>
          <a:p>
            <a:pPr marL="2698750" indent="-268288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1058863" indent="-342900" eaLnBrk="1" hangingPunct="1">
              <a:lnSpc>
                <a:spcPct val="17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100" dirty="0">
                <a:solidFill>
                  <a:srgbClr val="0070C0"/>
                </a:solidFill>
              </a:rPr>
              <a:t>Its members should be </a:t>
            </a:r>
            <a:r>
              <a:rPr lang="en-GB" altLang="en-US" sz="2100" u="sng" dirty="0">
                <a:solidFill>
                  <a:srgbClr val="0070C0"/>
                </a:solidFill>
              </a:rPr>
              <a:t>independent of the procuring entity</a:t>
            </a:r>
            <a:r>
              <a:rPr lang="en-GB" altLang="en-US" sz="2100" dirty="0">
                <a:solidFill>
                  <a:srgbClr val="0070C0"/>
                </a:solidFill>
              </a:rPr>
              <a:t>, with rules on conflicts of interest</a:t>
            </a:r>
          </a:p>
          <a:p>
            <a:pPr marL="1058863" indent="-342900" eaLnBrk="1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1058863" indent="-342900" eaLnBrk="1" hangingPunct="1">
              <a:lnSpc>
                <a:spcPct val="17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100" dirty="0">
                <a:solidFill>
                  <a:srgbClr val="0070C0"/>
                </a:solidFill>
              </a:rPr>
              <a:t>“</a:t>
            </a:r>
            <a:r>
              <a:rPr lang="en-US" altLang="en-US" sz="1700" dirty="0">
                <a:solidFill>
                  <a:srgbClr val="0070C0"/>
                </a:solidFill>
              </a:rPr>
              <a:t>A member of the Permanent Administrative Board … being a related person to the complainant or to the relevant contracting authority, shall not take part in the review and decision-making process with regard to the complaint in question, and shall be replaced for the period of the review and decision-making with regard to the complaint in question by another State Commissioner of the Antimonopoly Committee of Ukraine to be designated by the Chairman of the Antimonopoly Committee of Ukraine.</a:t>
            </a:r>
            <a:r>
              <a:rPr lang="en-US" altLang="en-US" sz="2100" dirty="0">
                <a:solidFill>
                  <a:srgbClr val="0070C0"/>
                </a:solidFill>
              </a:rPr>
              <a:t>”</a:t>
            </a:r>
            <a:r>
              <a:rPr lang="en-GB" altLang="en-US" sz="2100" dirty="0">
                <a:solidFill>
                  <a:srgbClr val="0070C0"/>
                </a:solidFill>
              </a:rPr>
              <a:t> </a:t>
            </a:r>
            <a:r>
              <a:rPr lang="en-GB" altLang="en-US" sz="1200" b="0" dirty="0">
                <a:solidFill>
                  <a:srgbClr val="145897"/>
                </a:solidFill>
              </a:rPr>
              <a:t>	</a:t>
            </a:r>
            <a:endParaRPr lang="en-US" altLang="en-US" sz="1200" b="0" dirty="0">
              <a:solidFill>
                <a:srgbClr val="1458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748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An “effective review mechanism” requires procedural fairness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011612"/>
          </a:xfrm>
        </p:spPr>
        <p:txBody>
          <a:bodyPr>
            <a:normAutofit fontScale="92500"/>
          </a:bodyPr>
          <a:lstStyle/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300" dirty="0">
                <a:solidFill>
                  <a:srgbClr val="0070C0"/>
                </a:solidFill>
              </a:rPr>
              <a:t>Issue 1 – scope of the right to review (legal recourse)</a:t>
            </a:r>
            <a:endParaRPr lang="en-GB" altLang="en-US" sz="2300" b="1" dirty="0">
              <a:solidFill>
                <a:srgbClr val="0070C0"/>
              </a:solidFill>
              <a:latin typeface="+mn-lt"/>
            </a:endParaRPr>
          </a:p>
          <a:p>
            <a:pPr marL="2698750" indent="-268288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107950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616075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ANY supplier (potential or actual)</a:t>
            </a:r>
          </a:p>
          <a:p>
            <a:pPr marL="107950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616075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Can challenge ANY decision or action of the procuring entity/contracting authority</a:t>
            </a:r>
          </a:p>
          <a:p>
            <a:pPr marL="107950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616075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On the basis of non-compliance with rules and procedures of the PP law</a:t>
            </a:r>
          </a:p>
          <a:p>
            <a:pPr marL="107950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616075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Provisions in Chapter VIII of the UNCITRAL Model Law, supported by other rules and procedures</a:t>
            </a:r>
          </a:p>
          <a:p>
            <a:pPr marL="1079500" indent="11113" eaLnBrk="1" hangingPunct="1">
              <a:lnSpc>
                <a:spcPct val="17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200" b="0" dirty="0">
                <a:solidFill>
                  <a:srgbClr val="145897"/>
                </a:solidFill>
              </a:rPr>
              <a:t>	</a:t>
            </a:r>
            <a:endParaRPr lang="en-US" altLang="en-US" sz="1200" b="0" dirty="0">
              <a:solidFill>
                <a:srgbClr val="1458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2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An “effective review mechanism” requires procedural fairness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011612"/>
          </a:xfrm>
        </p:spPr>
        <p:txBody>
          <a:bodyPr>
            <a:normAutofit fontScale="70000" lnSpcReduction="20000"/>
          </a:bodyPr>
          <a:lstStyle/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600" dirty="0">
                <a:solidFill>
                  <a:srgbClr val="0070C0"/>
                </a:solidFill>
              </a:rPr>
              <a:t>Issue 2 – how to exercise the right to review (access to the tribunal)</a:t>
            </a:r>
            <a:endParaRPr lang="en-GB" altLang="en-US" sz="2600" b="1" dirty="0">
              <a:solidFill>
                <a:srgbClr val="0070C0"/>
              </a:solidFill>
              <a:latin typeface="+mn-lt"/>
            </a:endParaRPr>
          </a:p>
          <a:p>
            <a:pPr marL="2698750" indent="-268288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1436688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To be meaningful</a:t>
            </a:r>
          </a:p>
          <a:p>
            <a:pPr marL="1881188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045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Before procurement contracts concluded</a:t>
            </a:r>
          </a:p>
          <a:p>
            <a:pPr marL="188595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3625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Require a </a:t>
            </a:r>
            <a:r>
              <a:rPr lang="en-US" altLang="en-US" sz="2100" u="sng" dirty="0">
                <a:solidFill>
                  <a:srgbClr val="0070C0"/>
                </a:solidFill>
              </a:rPr>
              <a:t>standstill period</a:t>
            </a:r>
            <a:endParaRPr lang="en-US" altLang="en-US" sz="2100" dirty="0">
              <a:solidFill>
                <a:srgbClr val="0070C0"/>
              </a:solidFill>
            </a:endParaRPr>
          </a:p>
          <a:p>
            <a:pPr marL="188595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333625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Exceptions – limited</a:t>
            </a:r>
          </a:p>
          <a:p>
            <a:pPr marL="1436688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316288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en-US" sz="2100" dirty="0">
              <a:solidFill>
                <a:srgbClr val="0070C0"/>
              </a:solidFill>
            </a:endParaRPr>
          </a:p>
          <a:p>
            <a:pPr marL="1436688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Clear and appropriate rules on </a:t>
            </a:r>
            <a:r>
              <a:rPr lang="en-US" altLang="en-US" sz="2100" u="sng" dirty="0">
                <a:solidFill>
                  <a:srgbClr val="0070C0"/>
                </a:solidFill>
              </a:rPr>
              <a:t>when</a:t>
            </a:r>
            <a:r>
              <a:rPr lang="en-US" altLang="en-US" sz="2100" dirty="0">
                <a:solidFill>
                  <a:srgbClr val="0070C0"/>
                </a:solidFill>
              </a:rPr>
              <a:t> and </a:t>
            </a:r>
            <a:r>
              <a:rPr lang="en-US" altLang="en-US" sz="2100" u="sng" dirty="0">
                <a:solidFill>
                  <a:srgbClr val="0070C0"/>
                </a:solidFill>
              </a:rPr>
              <a:t>how</a:t>
            </a:r>
            <a:r>
              <a:rPr lang="en-US" altLang="en-US" sz="2100" dirty="0">
                <a:solidFill>
                  <a:srgbClr val="0070C0"/>
                </a:solidFill>
              </a:rPr>
              <a:t> a review proceeding can be launched</a:t>
            </a:r>
          </a:p>
          <a:p>
            <a:pPr marL="2419350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en-US" sz="2100" dirty="0">
              <a:solidFill>
                <a:srgbClr val="0070C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tabLst>
                <a:tab pos="3571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Question: How will a supplier learn that there may have been a procedural or other breach of the law?</a:t>
            </a:r>
            <a:r>
              <a:rPr lang="en-GB" altLang="en-US" sz="1200" b="0" dirty="0">
                <a:solidFill>
                  <a:srgbClr val="145897"/>
                </a:solidFill>
              </a:rPr>
              <a:t>	</a:t>
            </a:r>
            <a:endParaRPr lang="en-US" altLang="en-US" sz="1200" b="0" dirty="0">
              <a:solidFill>
                <a:srgbClr val="1458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77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572219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An “effective review mechanism” requires procedural fairness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24. 9. 2020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2095507"/>
            <a:ext cx="8115300" cy="4143368"/>
          </a:xfrm>
        </p:spPr>
        <p:txBody>
          <a:bodyPr>
            <a:normAutofit fontScale="62500" lnSpcReduction="20000"/>
          </a:bodyPr>
          <a:lstStyle/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400" dirty="0">
                <a:solidFill>
                  <a:srgbClr val="0070C0"/>
                </a:solidFill>
              </a:rPr>
              <a:t>Question: How will a supplier learn that there may have been a procedural or other breach of the law?</a:t>
            </a:r>
          </a:p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400" dirty="0">
                <a:solidFill>
                  <a:srgbClr val="0070C0"/>
                </a:solidFill>
              </a:rPr>
              <a:t>Key aspect of </a:t>
            </a:r>
            <a:r>
              <a:rPr lang="en-US" altLang="en-US" sz="2400" u="sng" dirty="0">
                <a:solidFill>
                  <a:srgbClr val="0070C0"/>
                </a:solidFill>
              </a:rPr>
              <a:t>transparency</a:t>
            </a:r>
          </a:p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400" dirty="0">
                <a:solidFill>
                  <a:srgbClr val="0070C0"/>
                </a:solidFill>
              </a:rPr>
              <a:t>Critical role of standstill period</a:t>
            </a:r>
          </a:p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400" dirty="0">
                <a:solidFill>
                  <a:srgbClr val="0070C0"/>
                </a:solidFill>
              </a:rPr>
              <a:t>Can identify </a:t>
            </a:r>
            <a:r>
              <a:rPr lang="en-US" altLang="en-US" sz="2400" u="sng" dirty="0">
                <a:solidFill>
                  <a:srgbClr val="0070C0"/>
                </a:solidFill>
              </a:rPr>
              <a:t>lack of competition</a:t>
            </a:r>
            <a:r>
              <a:rPr lang="en-US" altLang="en-US" sz="2400" dirty="0">
                <a:solidFill>
                  <a:srgbClr val="0070C0"/>
                </a:solidFill>
              </a:rPr>
              <a:t>, </a:t>
            </a:r>
            <a:r>
              <a:rPr lang="en-US" altLang="en-US" sz="2400" u="sng" dirty="0">
                <a:solidFill>
                  <a:srgbClr val="0070C0"/>
                </a:solidFill>
              </a:rPr>
              <a:t>objectivity in decision-making</a:t>
            </a:r>
            <a:r>
              <a:rPr lang="en-US" altLang="en-US" sz="2400" dirty="0">
                <a:solidFill>
                  <a:srgbClr val="0070C0"/>
                </a:solidFill>
              </a:rPr>
              <a:t> (UNCAC requirements for a procurement system)</a:t>
            </a:r>
            <a:endParaRPr lang="en-GB" altLang="en-US" sz="2100" dirty="0">
              <a:solidFill>
                <a:srgbClr val="0070C0"/>
              </a:solidFill>
            </a:endParaRPr>
          </a:p>
          <a:p>
            <a:pPr marL="1436688" indent="11113" eaLnBrk="1" hangingPunct="1">
              <a:lnSpc>
                <a:spcPct val="17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Advance notices/invitations to participate</a:t>
            </a:r>
          </a:p>
          <a:p>
            <a:pPr marL="1436688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Notice of qualification/disqualification</a:t>
            </a:r>
          </a:p>
          <a:p>
            <a:pPr marL="1436688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Requests for further information</a:t>
            </a:r>
          </a:p>
          <a:p>
            <a:pPr marL="1436688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Clarifications/modifications of procurement documents</a:t>
            </a:r>
          </a:p>
          <a:p>
            <a:pPr marL="1436688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Notice of intention to award the contract</a:t>
            </a:r>
          </a:p>
          <a:p>
            <a:pPr marL="1436688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Contract award notices</a:t>
            </a:r>
          </a:p>
          <a:p>
            <a:pPr marL="1436688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•	Debriefings</a:t>
            </a:r>
            <a:endParaRPr lang="en-US" altLang="en-US" sz="1200" b="0" dirty="0">
              <a:solidFill>
                <a:srgbClr val="145897"/>
              </a:solidFill>
            </a:endParaRPr>
          </a:p>
        </p:txBody>
      </p:sp>
      <p:pic>
        <p:nvPicPr>
          <p:cNvPr id="7" name="Picture 4" descr="C:\Users\nicholas\Desktop\e14v1_wb.jpg">
            <a:extLst>
              <a:ext uri="{FF2B5EF4-FFF2-40B4-BE49-F238E27FC236}">
                <a16:creationId xmlns:a16="http://schemas.microsoft.com/office/drawing/2014/main" id="{1B7D06CC-3E13-4479-B15D-9F7C153E5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2129">
            <a:off x="7177889" y="3861048"/>
            <a:ext cx="1196173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02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C434140BFB4F8C0920F7C08F8836" ma:contentTypeVersion="12" ma:contentTypeDescription="Create a new document." ma:contentTypeScope="" ma:versionID="4c3b8046d4788176cef6f261329d7f77">
  <xsd:schema xmlns:xsd="http://www.w3.org/2001/XMLSchema" xmlns:xs="http://www.w3.org/2001/XMLSchema" xmlns:p="http://schemas.microsoft.com/office/2006/metadata/properties" xmlns:ns2="1df04fd7-7c47-4838-8290-c52492add04a" xmlns:ns3="4798ff29-8bf1-47a9-abe4-3ab95d3a1097" targetNamespace="http://schemas.microsoft.com/office/2006/metadata/properties" ma:root="true" ma:fieldsID="f05ece1bd1c8bb48e3bb92c45654972c" ns2:_="" ns3:_="">
    <xsd:import namespace="1df04fd7-7c47-4838-8290-c52492add04a"/>
    <xsd:import namespace="4798ff29-8bf1-47a9-abe4-3ab95d3a10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04fd7-7c47-4838-8290-c52492add0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8ff29-8bf1-47a9-abe4-3ab95d3a109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F00875-45DC-4925-BDFE-C8032332DEC4}">
  <ds:schemaRefs>
    <ds:schemaRef ds:uri="http://schemas.microsoft.com/office/infopath/2007/PartnerControls"/>
    <ds:schemaRef ds:uri="1df04fd7-7c47-4838-8290-c52492add04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798ff29-8bf1-47a9-abe4-3ab95d3a109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86CB7AC-F811-423B-BCD6-B11274BDC8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2954F9-ABE8-4E81-BC18-380C54EEA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f04fd7-7c47-4838-8290-c52492add04a"/>
    <ds:schemaRef ds:uri="4798ff29-8bf1-47a9-abe4-3ab95d3a10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1258</Words>
  <Application>Microsoft Office PowerPoint</Application>
  <PresentationFormat>On-screen Show (4:3)</PresentationFormat>
  <Paragraphs>163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Office Theme</vt:lpstr>
      <vt:lpstr>PowerPoint Presentation</vt:lpstr>
      <vt:lpstr>Starting-point – what is procedural fairness? </vt:lpstr>
      <vt:lpstr>International legal requirements for a review mechanism</vt:lpstr>
      <vt:lpstr>Policy reasons for a review mechanism</vt:lpstr>
      <vt:lpstr>Types of review mechanism </vt:lpstr>
      <vt:lpstr>The Tribunal under the LAW OF UKRAINE OF 19 OCTOBER 2019 No. 114 – IX, on Public Procurement  </vt:lpstr>
      <vt:lpstr>An “effective review mechanism” requires procedural fairness </vt:lpstr>
      <vt:lpstr>An “effective review mechanism” requires procedural fairness </vt:lpstr>
      <vt:lpstr>An “effective review mechanism” requires procedural fairness </vt:lpstr>
      <vt:lpstr>An “effective review mechanism” requires procedural fairness </vt:lpstr>
      <vt:lpstr>An “effective review mechanism” requires procedural fairness </vt:lpstr>
      <vt:lpstr>An “effective review mechanism” requires procedural fairness </vt:lpstr>
      <vt:lpstr>An “effective review mechanism” requires procedural fairness </vt:lpstr>
      <vt:lpstr> Conclusions  An “effective review mechanism” requires procedural fairness </vt:lpstr>
      <vt:lpstr>The UNCITRAL Model Law (2011) and Guide to Enactment (2012)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.....</dc:creator>
  <cp:lastModifiedBy>Caroline Nicholas</cp:lastModifiedBy>
  <cp:revision>28</cp:revision>
  <dcterms:created xsi:type="dcterms:W3CDTF">2011-09-28T15:34:37Z</dcterms:created>
  <dcterms:modified xsi:type="dcterms:W3CDTF">2020-09-24T09:39:41Z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0x0101001DFBC434140BFB4F8C0920F7C08F8836</vt:lpwstr>
  </property>
</Properties>
</file>