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Libre Franklin"/>
      <p:regular r:id="rId23"/>
      <p:bold r:id="rId24"/>
      <p:italic r:id="rId25"/>
      <p:boldItalic r:id="rId26"/>
    </p:embeddedFont>
    <p:embeddedFont>
      <p:font typeface="Cantata One"/>
      <p:regular r:id="rId27"/>
    </p:embeddedFont>
    <p:embeddedFont>
      <p:font typeface="Bodoni"/>
      <p:regular r:id="rId28"/>
      <p:bold r:id="rId29"/>
      <p:italic r:id="rId30"/>
      <p:boldItalic r:id="rId31"/>
    </p:embeddedFont>
    <p:embeddedFont>
      <p:font typeface="Libre Franklin Medium"/>
      <p:regular r:id="rId32"/>
      <p:bold r:id="rId33"/>
      <p:italic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iG56YmxvO3myJyFXKqG3WJgdw3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odoni-boldItalic.fntdata"/><Relationship Id="rId30" Type="http://schemas.openxmlformats.org/officeDocument/2006/relationships/font" Target="fonts/Bodoni-italic.fntdata"/><Relationship Id="rId33" Type="http://schemas.openxmlformats.org/officeDocument/2006/relationships/font" Target="fonts/LibreFranklinMedium-bold.fntdata"/><Relationship Id="rId32" Type="http://schemas.openxmlformats.org/officeDocument/2006/relationships/font" Target="fonts/LibreFranklinMedium-regular.fntdata"/><Relationship Id="rId35" Type="http://schemas.openxmlformats.org/officeDocument/2006/relationships/font" Target="fonts/LibreFranklinMedium-boldItalic.fntdata"/><Relationship Id="rId34" Type="http://schemas.openxmlformats.org/officeDocument/2006/relationships/font" Target="fonts/LibreFranklinMedium-italic.fntdata"/><Relationship Id="rId37" Type="http://schemas.openxmlformats.org/officeDocument/2006/relationships/font" Target="fonts/SourceSansPro-bold.fntdata"/><Relationship Id="rId36" Type="http://schemas.openxmlformats.org/officeDocument/2006/relationships/font" Target="fonts/SourceSansPro-regular.fntdata"/><Relationship Id="rId39" Type="http://schemas.openxmlformats.org/officeDocument/2006/relationships/font" Target="fonts/SourceSansPro-boldItalic.fntdata"/><Relationship Id="rId38" Type="http://schemas.openxmlformats.org/officeDocument/2006/relationships/font" Target="fonts/SourceSansPro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LibreFranklin-bold.fntdata"/><Relationship Id="rId23" Type="http://schemas.openxmlformats.org/officeDocument/2006/relationships/font" Target="fonts/LibreFranklin-regular.fntdata"/><Relationship Id="rId26" Type="http://schemas.openxmlformats.org/officeDocument/2006/relationships/font" Target="fonts/LibreFranklin-boldItalic.fntdata"/><Relationship Id="rId25" Type="http://schemas.openxmlformats.org/officeDocument/2006/relationships/font" Target="fonts/LibreFranklin-italic.fntdata"/><Relationship Id="rId28" Type="http://schemas.openxmlformats.org/officeDocument/2006/relationships/font" Target="fonts/Bodoni-regular.fntdata"/><Relationship Id="rId27" Type="http://schemas.openxmlformats.org/officeDocument/2006/relationships/font" Target="fonts/CantataOne-regular.fntdata"/><Relationship Id="rId29" Type="http://schemas.openxmlformats.org/officeDocument/2006/relationships/font" Target="fonts/Bodoni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1" name="Google Shape;301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3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5" name="Google Shape;30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9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1" name="Google Shape;30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5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7" name="Google Shape;30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3" name="Google Shape;308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7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g7149865c00_9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9" name="Google Shape;3089;g7149865c00_9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3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g7149865c00_9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5" name="Google Shape;3095;g7149865c00_9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7149865c00_9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7149865c00_9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5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Google Shape;3106;g7149865c00_9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7" name="Google Shape;3107;g7149865c00_9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3" name="Google Shape;311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5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7" name="Google Shape;30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2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8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0" name="Google Shape;30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6" name="Google Shape;30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0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2" name="Google Shape;30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8" name="Google Shape;30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2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4" name="Google Shape;30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standard brand background" showMasterSp="0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22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22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0" id="114" name="Google Shape;11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4500" y="228600"/>
            <a:ext cx="136865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1694" y="0"/>
            <a:ext cx="12343695" cy="694332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/>
          <p:nvPr/>
        </p:nvSpPr>
        <p:spPr>
          <a:xfrm>
            <a:off x="149289" y="4407789"/>
            <a:ext cx="11915194" cy="2176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6" id="117" name="Google Shape;1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09571" y="4972050"/>
            <a:ext cx="2023581" cy="106453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type="title"/>
          </p:nvPr>
        </p:nvSpPr>
        <p:spPr>
          <a:xfrm>
            <a:off x="958846" y="4552950"/>
            <a:ext cx="7718430" cy="12264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odon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958850" y="5779410"/>
            <a:ext cx="7718426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None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•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•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‒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None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+ text" showMasterSp="0">
  <p:cSld name="Chart + tex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31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31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470" name="Google Shape;47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31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472" name="Google Shape;472;p31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p31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31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p31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6" name="Google Shape;476;p31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p31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p31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31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31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1" name="Google Shape;481;p31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2" name="Google Shape;482;p31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31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p31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5" name="Google Shape;485;p31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6" name="Google Shape;486;p31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7" name="Google Shape;487;p3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8" name="Google Shape;488;p31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9" name="Google Shape;489;p31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0" name="Google Shape;490;p31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1" name="Google Shape;491;p31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2" name="Google Shape;492;p31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3" name="Google Shape;493;p31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4" name="Google Shape;494;p31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5" name="Google Shape;495;p31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6" name="Google Shape;496;p31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7" name="Google Shape;497;p31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8" name="Google Shape;498;p31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9" name="Google Shape;499;p31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0" name="Google Shape;500;p31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1" name="Google Shape;501;p31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2" name="Google Shape;502;p31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3" name="Google Shape;503;p31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4" name="Google Shape;504;p31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5" name="Google Shape;505;p31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6" name="Google Shape;506;p31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7" name="Google Shape;507;p31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8" name="Google Shape;508;p3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9" name="Google Shape;509;p31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31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31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1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1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4" name="Google Shape;514;p31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5" name="Google Shape;515;p31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6" name="Google Shape;516;p31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7" name="Google Shape;517;p31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8" name="Google Shape;518;p31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19" name="Google Shape;519;p31"/>
          <p:cNvSpPr/>
          <p:nvPr/>
        </p:nvSpPr>
        <p:spPr>
          <a:xfrm>
            <a:off x="958847" y="1436915"/>
            <a:ext cx="4806954" cy="5009131"/>
          </a:xfrm>
          <a:custGeom>
            <a:rect b="b" l="l" r="r" t="t"/>
            <a:pathLst>
              <a:path extrusionOk="0" h="21600" w="21600">
                <a:moveTo>
                  <a:pt x="732" y="0"/>
                </a:moveTo>
                <a:lnTo>
                  <a:pt x="20868" y="0"/>
                </a:lnTo>
                <a:cubicBezTo>
                  <a:pt x="21272" y="0"/>
                  <a:pt x="21600" y="315"/>
                  <a:pt x="21600" y="70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03"/>
                </a:lnTo>
                <a:cubicBezTo>
                  <a:pt x="0" y="315"/>
                  <a:pt x="328" y="0"/>
                  <a:pt x="73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1"/>
          <p:cNvSpPr txBox="1"/>
          <p:nvPr>
            <p:ph idx="1" type="body"/>
          </p:nvPr>
        </p:nvSpPr>
        <p:spPr>
          <a:xfrm>
            <a:off x="958849" y="1436915"/>
            <a:ext cx="4773084" cy="5009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3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522" name="Google Shape;522;p3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3" name="Google Shape;523;p31"/>
          <p:cNvSpPr txBox="1"/>
          <p:nvPr>
            <p:ph idx="2" type="body"/>
          </p:nvPr>
        </p:nvSpPr>
        <p:spPr>
          <a:xfrm>
            <a:off x="6405033" y="1436914"/>
            <a:ext cx="4804834" cy="506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hart + text" showMasterSp="0">
  <p:cSld name="1_Chart + text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5" name="Google Shape;525;p32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32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527" name="Google Shape;52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32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529" name="Google Shape;529;p32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0" name="Google Shape;530;p32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1" name="Google Shape;531;p32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2" name="Google Shape;532;p32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32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32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5" name="Google Shape;535;p32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6" name="Google Shape;536;p32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8" name="Google Shape;538;p32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9" name="Google Shape;539;p32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0" name="Google Shape;540;p32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1" name="Google Shape;541;p32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2" name="Google Shape;542;p32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32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3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5" name="Google Shape;545;p32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6" name="Google Shape;546;p32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32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32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32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32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1" name="Google Shape;551;p32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2" name="Google Shape;552;p32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3" name="Google Shape;553;p32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4" name="Google Shape;554;p32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Google Shape;555;p32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Google Shape;556;p32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7" name="Google Shape;557;p32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8" name="Google Shape;558;p32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9" name="Google Shape;559;p32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0" name="Google Shape;560;p32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1" name="Google Shape;561;p32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2" name="Google Shape;562;p32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3" name="Google Shape;563;p32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4" name="Google Shape;564;p32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5" name="Google Shape;565;p3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6" name="Google Shape;566;p32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7" name="Google Shape;567;p32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8" name="Google Shape;568;p32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9" name="Google Shape;569;p32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0" name="Google Shape;570;p32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1" name="Google Shape;571;p32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2" name="Google Shape;572;p32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3" name="Google Shape;573;p32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4" name="Google Shape;574;p32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5" name="Google Shape;575;p32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6" name="Google Shape;576;p32"/>
          <p:cNvSpPr/>
          <p:nvPr/>
        </p:nvSpPr>
        <p:spPr>
          <a:xfrm>
            <a:off x="958847" y="1446244"/>
            <a:ext cx="4806954" cy="4999800"/>
          </a:xfrm>
          <a:custGeom>
            <a:rect b="b" l="l" r="r" t="t"/>
            <a:pathLst>
              <a:path extrusionOk="0" h="21600" w="21600">
                <a:moveTo>
                  <a:pt x="732" y="0"/>
                </a:moveTo>
                <a:lnTo>
                  <a:pt x="20868" y="0"/>
                </a:lnTo>
                <a:cubicBezTo>
                  <a:pt x="21272" y="0"/>
                  <a:pt x="21600" y="315"/>
                  <a:pt x="21600" y="70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04"/>
                </a:lnTo>
                <a:cubicBezTo>
                  <a:pt x="0" y="315"/>
                  <a:pt x="328" y="0"/>
                  <a:pt x="73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2"/>
          <p:cNvSpPr txBox="1"/>
          <p:nvPr>
            <p:ph idx="1" type="body"/>
          </p:nvPr>
        </p:nvSpPr>
        <p:spPr>
          <a:xfrm>
            <a:off x="958849" y="1446244"/>
            <a:ext cx="4773084" cy="4999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32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579" name="Google Shape;579;p32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0" name="Google Shape;580;p32"/>
          <p:cNvSpPr txBox="1"/>
          <p:nvPr>
            <p:ph idx="2" type="body"/>
          </p:nvPr>
        </p:nvSpPr>
        <p:spPr>
          <a:xfrm>
            <a:off x="6405033" y="1445893"/>
            <a:ext cx="4804834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1" name="Google Shape;581;p32"/>
          <p:cNvSpPr txBox="1"/>
          <p:nvPr>
            <p:ph idx="3" type="body"/>
          </p:nvPr>
        </p:nvSpPr>
        <p:spPr>
          <a:xfrm>
            <a:off x="6405033" y="2165030"/>
            <a:ext cx="4804834" cy="4333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hart + text" showMasterSp="0">
  <p:cSld name="4_Chart + tex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" name="Google Shape;583;p33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33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585" name="Google Shape;5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33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587" name="Google Shape;587;p33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8" name="Google Shape;588;p33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9" name="Google Shape;589;p33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0" name="Google Shape;590;p33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1" name="Google Shape;591;p33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2" name="Google Shape;592;p33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3" name="Google Shape;593;p33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4" name="Google Shape;594;p33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5" name="Google Shape;595;p33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6" name="Google Shape;596;p33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7" name="Google Shape;597;p33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8" name="Google Shape;598;p33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9" name="Google Shape;599;p33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0" name="Google Shape;600;p33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1" name="Google Shape;601;p33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2" name="Google Shape;602;p3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3" name="Google Shape;603;p33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4" name="Google Shape;604;p33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5" name="Google Shape;605;p33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6" name="Google Shape;606;p33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7" name="Google Shape;607;p33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8" name="Google Shape;608;p33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9" name="Google Shape;609;p33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0" name="Google Shape;610;p33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1" name="Google Shape;611;p33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2" name="Google Shape;612;p33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3" name="Google Shape;613;p33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4" name="Google Shape;614;p33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5" name="Google Shape;615;p33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6" name="Google Shape;616;p33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7" name="Google Shape;617;p33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8" name="Google Shape;618;p33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9" name="Google Shape;619;p33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0" name="Google Shape;620;p33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1" name="Google Shape;621;p33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Google Shape;622;p33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3" name="Google Shape;623;p3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4" name="Google Shape;624;p33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5" name="Google Shape;625;p33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6" name="Google Shape;626;p33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7" name="Google Shape;627;p33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8" name="Google Shape;628;p33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9" name="Google Shape;629;p33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" name="Google Shape;630;p33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1" name="Google Shape;631;p33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2" name="Google Shape;632;p33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3" name="Google Shape;633;p33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4" name="Google Shape;634;p33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635" name="Google Shape;635;p33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33"/>
          <p:cNvSpPr/>
          <p:nvPr/>
        </p:nvSpPr>
        <p:spPr>
          <a:xfrm>
            <a:off x="958847" y="1436915"/>
            <a:ext cx="4806954" cy="5009131"/>
          </a:xfrm>
          <a:custGeom>
            <a:rect b="b" l="l" r="r" t="t"/>
            <a:pathLst>
              <a:path extrusionOk="0" h="21600" w="21600">
                <a:moveTo>
                  <a:pt x="732" y="0"/>
                </a:moveTo>
                <a:lnTo>
                  <a:pt x="20868" y="0"/>
                </a:lnTo>
                <a:cubicBezTo>
                  <a:pt x="21272" y="0"/>
                  <a:pt x="21600" y="315"/>
                  <a:pt x="21600" y="70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03"/>
                </a:lnTo>
                <a:cubicBezTo>
                  <a:pt x="0" y="315"/>
                  <a:pt x="328" y="0"/>
                  <a:pt x="73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 txBox="1"/>
          <p:nvPr>
            <p:ph idx="1" type="body"/>
          </p:nvPr>
        </p:nvSpPr>
        <p:spPr>
          <a:xfrm>
            <a:off x="6405033" y="1449387"/>
            <a:ext cx="4804834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55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‒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8" name="Google Shape;638;p33"/>
          <p:cNvSpPr txBox="1"/>
          <p:nvPr>
            <p:ph idx="2" type="body"/>
          </p:nvPr>
        </p:nvSpPr>
        <p:spPr>
          <a:xfrm>
            <a:off x="6405033" y="2202479"/>
            <a:ext cx="4804834" cy="4295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9" name="Google Shape;639;p33"/>
          <p:cNvSpPr txBox="1"/>
          <p:nvPr>
            <p:ph idx="3" type="body"/>
          </p:nvPr>
        </p:nvSpPr>
        <p:spPr>
          <a:xfrm>
            <a:off x="1132941" y="1498737"/>
            <a:ext cx="4439132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+ large chart" showMasterSp="0">
  <p:cSld name="text + large chart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Google Shape;641;p34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2" name="Google Shape;642;p34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643" name="Google Shape;64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34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645" name="Google Shape;645;p34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6" name="Google Shape;646;p34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7" name="Google Shape;647;p34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8" name="Google Shape;648;p34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9" name="Google Shape;649;p34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0" name="Google Shape;650;p34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1" name="Google Shape;651;p34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2" name="Google Shape;652;p34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3" name="Google Shape;653;p34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4" name="Google Shape;654;p34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5" name="Google Shape;655;p34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6" name="Google Shape;656;p34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7" name="Google Shape;657;p34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8" name="Google Shape;658;p34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9" name="Google Shape;659;p34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0" name="Google Shape;660;p3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1" name="Google Shape;661;p34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2" name="Google Shape;662;p34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3" name="Google Shape;663;p34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4" name="Google Shape;664;p34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5" name="Google Shape;665;p34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6" name="Google Shape;666;p34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7" name="Google Shape;667;p34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8" name="Google Shape;668;p34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9" name="Google Shape;669;p34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0" name="Google Shape;670;p34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1" name="Google Shape;671;p34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2" name="Google Shape;672;p34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34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34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5" name="Google Shape;675;p34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6" name="Google Shape;676;p34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7" name="Google Shape;677;p34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8" name="Google Shape;678;p34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34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34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1" name="Google Shape;681;p3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34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3" name="Google Shape;683;p34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4" name="Google Shape;684;p34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5" name="Google Shape;685;p34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6" name="Google Shape;686;p34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7" name="Google Shape;687;p34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8" name="Google Shape;688;p34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9" name="Google Shape;689;p34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0" name="Google Shape;690;p34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1" name="Google Shape;691;p34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92" name="Google Shape;692;p34"/>
          <p:cNvSpPr/>
          <p:nvPr/>
        </p:nvSpPr>
        <p:spPr>
          <a:xfrm>
            <a:off x="4813301" y="1436915"/>
            <a:ext cx="6385985" cy="5024213"/>
          </a:xfrm>
          <a:custGeom>
            <a:rect b="b" l="l" r="r" t="t"/>
            <a:pathLst>
              <a:path extrusionOk="0" h="21600" w="21600">
                <a:moveTo>
                  <a:pt x="576" y="0"/>
                </a:moveTo>
                <a:lnTo>
                  <a:pt x="21024" y="0"/>
                </a:lnTo>
                <a:cubicBezTo>
                  <a:pt x="21342" y="0"/>
                  <a:pt x="21600" y="328"/>
                  <a:pt x="21600" y="73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32"/>
                </a:lnTo>
                <a:cubicBezTo>
                  <a:pt x="0" y="328"/>
                  <a:pt x="258" y="0"/>
                  <a:pt x="57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4"/>
          <p:cNvSpPr txBox="1"/>
          <p:nvPr>
            <p:ph idx="1" type="body"/>
          </p:nvPr>
        </p:nvSpPr>
        <p:spPr>
          <a:xfrm>
            <a:off x="4813301" y="1418042"/>
            <a:ext cx="6385985" cy="504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4" name="Google Shape;694;p34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695" name="Google Shape;695;p34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6" name="Google Shape;696;p34"/>
          <p:cNvSpPr txBox="1"/>
          <p:nvPr>
            <p:ph idx="2" type="body"/>
          </p:nvPr>
        </p:nvSpPr>
        <p:spPr>
          <a:xfrm>
            <a:off x="958850" y="1436914"/>
            <a:ext cx="3359149" cy="5049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chart + text" showMasterSp="0">
  <p:cSld name="large chart + text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8" name="Google Shape;698;p35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9" name="Google Shape;699;p35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700" name="Google Shape;7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" name="Google Shape;701;p35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702" name="Google Shape;702;p35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3" name="Google Shape;703;p35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4" name="Google Shape;704;p35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5" name="Google Shape;705;p35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6" name="Google Shape;706;p35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7" name="Google Shape;707;p35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8" name="Google Shape;708;p35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35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0" name="Google Shape;710;p35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1" name="Google Shape;711;p35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2" name="Google Shape;712;p35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3" name="Google Shape;713;p35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4" name="Google Shape;714;p35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5" name="Google Shape;715;p35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6" name="Google Shape;716;p35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7" name="Google Shape;717;p3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8" name="Google Shape;718;p35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9" name="Google Shape;719;p35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0" name="Google Shape;720;p35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1" name="Google Shape;721;p35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2" name="Google Shape;722;p35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3" name="Google Shape;723;p35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4" name="Google Shape;724;p35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5" name="Google Shape;725;p35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6" name="Google Shape;726;p35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7" name="Google Shape;727;p35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8" name="Google Shape;728;p35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9" name="Google Shape;729;p35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0" name="Google Shape;730;p35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1" name="Google Shape;731;p35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2" name="Google Shape;732;p35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3" name="Google Shape;733;p35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4" name="Google Shape;734;p35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5" name="Google Shape;735;p35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6" name="Google Shape;736;p35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7" name="Google Shape;737;p35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8" name="Google Shape;738;p3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9" name="Google Shape;739;p35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0" name="Google Shape;740;p35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1" name="Google Shape;741;p35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2" name="Google Shape;742;p35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3" name="Google Shape;743;p35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4" name="Google Shape;744;p35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5" name="Google Shape;745;p35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6" name="Google Shape;746;p35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7" name="Google Shape;747;p35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8" name="Google Shape;748;p35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49" name="Google Shape;749;p35"/>
          <p:cNvSpPr/>
          <p:nvPr/>
        </p:nvSpPr>
        <p:spPr>
          <a:xfrm>
            <a:off x="516466" y="1446244"/>
            <a:ext cx="6385985" cy="5025200"/>
          </a:xfrm>
          <a:custGeom>
            <a:rect b="b" l="l" r="r" t="t"/>
            <a:pathLst>
              <a:path extrusionOk="0" h="21600" w="21600">
                <a:moveTo>
                  <a:pt x="576" y="0"/>
                </a:moveTo>
                <a:lnTo>
                  <a:pt x="21024" y="0"/>
                </a:lnTo>
                <a:cubicBezTo>
                  <a:pt x="21342" y="0"/>
                  <a:pt x="21600" y="328"/>
                  <a:pt x="21600" y="73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32"/>
                </a:lnTo>
                <a:cubicBezTo>
                  <a:pt x="0" y="328"/>
                  <a:pt x="258" y="0"/>
                  <a:pt x="57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5"/>
          <p:cNvSpPr txBox="1"/>
          <p:nvPr>
            <p:ph idx="1" type="body"/>
          </p:nvPr>
        </p:nvSpPr>
        <p:spPr>
          <a:xfrm>
            <a:off x="501651" y="1446244"/>
            <a:ext cx="6385984" cy="50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1" name="Google Shape;751;p35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752" name="Google Shape;752;p35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3" name="Google Shape;753;p35"/>
          <p:cNvSpPr txBox="1"/>
          <p:nvPr>
            <p:ph idx="2" type="body"/>
          </p:nvPr>
        </p:nvSpPr>
        <p:spPr>
          <a:xfrm>
            <a:off x="7380819" y="1446244"/>
            <a:ext cx="3845982" cy="5033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+ chart" showMasterSp="0">
  <p:cSld name="Chart + chart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5" name="Google Shape;755;p36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p36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757" name="Google Shape;75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" name="Google Shape;758;p36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759" name="Google Shape;759;p36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0" name="Google Shape;760;p36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1" name="Google Shape;761;p36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2" name="Google Shape;762;p36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3" name="Google Shape;763;p36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4" name="Google Shape;764;p36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5" name="Google Shape;765;p36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6" name="Google Shape;766;p36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7" name="Google Shape;767;p36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8" name="Google Shape;768;p36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9" name="Google Shape;769;p36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0" name="Google Shape;770;p36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1" name="Google Shape;771;p36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2" name="Google Shape;772;p36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3" name="Google Shape;773;p36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4" name="Google Shape;774;p3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5" name="Google Shape;775;p36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6" name="Google Shape;776;p36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7" name="Google Shape;777;p36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8" name="Google Shape;778;p36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9" name="Google Shape;779;p36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0" name="Google Shape;780;p36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1" name="Google Shape;781;p36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2" name="Google Shape;782;p36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3" name="Google Shape;783;p36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4" name="Google Shape;784;p36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5" name="Google Shape;785;p36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6" name="Google Shape;786;p36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7" name="Google Shape;787;p36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8" name="Google Shape;788;p36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9" name="Google Shape;789;p36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0" name="Google Shape;790;p36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1" name="Google Shape;791;p36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2" name="Google Shape;792;p36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3" name="Google Shape;793;p36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4" name="Google Shape;794;p36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5" name="Google Shape;795;p3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6" name="Google Shape;796;p36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7" name="Google Shape;797;p36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8" name="Google Shape;798;p36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9" name="Google Shape;799;p36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0" name="Google Shape;800;p36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1" name="Google Shape;801;p36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2" name="Google Shape;802;p36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3" name="Google Shape;803;p36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4" name="Google Shape;804;p36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5" name="Google Shape;805;p36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06" name="Google Shape;806;p36"/>
          <p:cNvSpPr/>
          <p:nvPr/>
        </p:nvSpPr>
        <p:spPr>
          <a:xfrm>
            <a:off x="960965" y="1447800"/>
            <a:ext cx="4798482" cy="5013327"/>
          </a:xfrm>
          <a:custGeom>
            <a:rect b="b" l="l" r="r" t="t"/>
            <a:pathLst>
              <a:path extrusionOk="0" h="21600" w="21600">
                <a:moveTo>
                  <a:pt x="599" y="0"/>
                </a:moveTo>
                <a:lnTo>
                  <a:pt x="21001" y="0"/>
                </a:lnTo>
                <a:cubicBezTo>
                  <a:pt x="21332" y="0"/>
                  <a:pt x="21600" y="257"/>
                  <a:pt x="21600" y="57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574"/>
                </a:lnTo>
                <a:cubicBezTo>
                  <a:pt x="0" y="257"/>
                  <a:pt x="268" y="0"/>
                  <a:pt x="59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6426201" y="1447800"/>
            <a:ext cx="4806952" cy="5012439"/>
          </a:xfrm>
          <a:custGeom>
            <a:rect b="b" l="l" r="r" t="t"/>
            <a:pathLst>
              <a:path extrusionOk="0" h="21600" w="21600">
                <a:moveTo>
                  <a:pt x="599" y="0"/>
                </a:moveTo>
                <a:lnTo>
                  <a:pt x="21001" y="0"/>
                </a:lnTo>
                <a:cubicBezTo>
                  <a:pt x="21332" y="0"/>
                  <a:pt x="21600" y="257"/>
                  <a:pt x="21600" y="57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575"/>
                </a:lnTo>
                <a:cubicBezTo>
                  <a:pt x="0" y="257"/>
                  <a:pt x="268" y="0"/>
                  <a:pt x="59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6"/>
          <p:cNvSpPr txBox="1"/>
          <p:nvPr>
            <p:ph idx="1" type="body"/>
          </p:nvPr>
        </p:nvSpPr>
        <p:spPr>
          <a:xfrm>
            <a:off x="958850" y="1447800"/>
            <a:ext cx="4800601" cy="50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9" name="Google Shape;809;p36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810" name="Google Shape;810;p36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+ chart - with titles" showMasterSp="0">
  <p:cSld name="Chart + chart - with titles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2" name="Google Shape;812;p37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3" name="Google Shape;813;p37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814" name="Google Shape;8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5" name="Google Shape;815;p37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816" name="Google Shape;816;p37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7" name="Google Shape;817;p37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8" name="Google Shape;818;p37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9" name="Google Shape;819;p37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0" name="Google Shape;820;p37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1" name="Google Shape;821;p37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2" name="Google Shape;822;p37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3" name="Google Shape;823;p37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4" name="Google Shape;824;p37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5" name="Google Shape;825;p37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37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7" name="Google Shape;827;p37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8" name="Google Shape;828;p37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9" name="Google Shape;829;p37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0" name="Google Shape;830;p37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3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37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3" name="Google Shape;833;p37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4" name="Google Shape;834;p37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37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6" name="Google Shape;836;p37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7" name="Google Shape;837;p37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8" name="Google Shape;838;p37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9" name="Google Shape;839;p37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0" name="Google Shape;840;p37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1" name="Google Shape;841;p37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2" name="Google Shape;842;p37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3" name="Google Shape;843;p37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4" name="Google Shape;844;p37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5" name="Google Shape;845;p37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6" name="Google Shape;846;p37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7" name="Google Shape;847;p37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8" name="Google Shape;848;p37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9" name="Google Shape;849;p37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0" name="Google Shape;850;p37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1" name="Google Shape;851;p37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2" name="Google Shape;852;p3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3" name="Google Shape;853;p37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4" name="Google Shape;854;p37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5" name="Google Shape;855;p37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6" name="Google Shape;856;p37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7" name="Google Shape;857;p37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8" name="Google Shape;858;p37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9" name="Google Shape;859;p37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37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1" name="Google Shape;861;p37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2" name="Google Shape;862;p37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63" name="Google Shape;863;p37"/>
          <p:cNvSpPr/>
          <p:nvPr/>
        </p:nvSpPr>
        <p:spPr>
          <a:xfrm>
            <a:off x="960967" y="2168445"/>
            <a:ext cx="4798482" cy="4292680"/>
          </a:xfrm>
          <a:custGeom>
            <a:rect b="b" l="l" r="r" t="t"/>
            <a:pathLst>
              <a:path extrusionOk="0" h="21600" w="21600">
                <a:moveTo>
                  <a:pt x="536" y="0"/>
                </a:moveTo>
                <a:lnTo>
                  <a:pt x="21064" y="0"/>
                </a:lnTo>
                <a:cubicBezTo>
                  <a:pt x="21360" y="0"/>
                  <a:pt x="21600" y="268"/>
                  <a:pt x="21600" y="599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599"/>
                </a:lnTo>
                <a:cubicBezTo>
                  <a:pt x="0" y="268"/>
                  <a:pt x="240" y="0"/>
                  <a:pt x="53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7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865" name="Google Shape;865;p37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6" name="Google Shape;866;p37"/>
          <p:cNvSpPr/>
          <p:nvPr/>
        </p:nvSpPr>
        <p:spPr>
          <a:xfrm>
            <a:off x="6426201" y="2168524"/>
            <a:ext cx="4806952" cy="4291714"/>
          </a:xfrm>
          <a:custGeom>
            <a:rect b="b" l="l" r="r" t="t"/>
            <a:pathLst>
              <a:path extrusionOk="0" h="21600" w="21600">
                <a:moveTo>
                  <a:pt x="535" y="0"/>
                </a:moveTo>
                <a:lnTo>
                  <a:pt x="21065" y="0"/>
                </a:lnTo>
                <a:cubicBezTo>
                  <a:pt x="21360" y="0"/>
                  <a:pt x="21600" y="268"/>
                  <a:pt x="21600" y="599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599"/>
                </a:lnTo>
                <a:cubicBezTo>
                  <a:pt x="0" y="268"/>
                  <a:pt x="240" y="0"/>
                  <a:pt x="53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7"/>
          <p:cNvSpPr txBox="1"/>
          <p:nvPr>
            <p:ph idx="1" type="body"/>
          </p:nvPr>
        </p:nvSpPr>
        <p:spPr>
          <a:xfrm>
            <a:off x="944034" y="1446212"/>
            <a:ext cx="10289117" cy="723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37"/>
          <p:cNvSpPr txBox="1"/>
          <p:nvPr>
            <p:ph idx="2" type="body"/>
          </p:nvPr>
        </p:nvSpPr>
        <p:spPr>
          <a:xfrm>
            <a:off x="1134533" y="2271940"/>
            <a:ext cx="4148667" cy="244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37"/>
          <p:cNvSpPr txBox="1"/>
          <p:nvPr>
            <p:ph idx="3" type="body"/>
          </p:nvPr>
        </p:nvSpPr>
        <p:spPr>
          <a:xfrm>
            <a:off x="6764865" y="2246540"/>
            <a:ext cx="4148668" cy="269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Single chart" showMasterSp="0">
  <p:cSld name="2_Single chart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Google Shape;871;p38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2" name="Google Shape;872;p38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873" name="Google Shape;87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4" name="Google Shape;874;p38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875" name="Google Shape;875;p38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6" name="Google Shape;876;p38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7" name="Google Shape;877;p38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8" name="Google Shape;878;p38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9" name="Google Shape;879;p38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0" name="Google Shape;880;p38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1" name="Google Shape;881;p38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2" name="Google Shape;882;p38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38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p38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5" name="Google Shape;885;p38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6" name="Google Shape;886;p38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7" name="Google Shape;887;p38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8" name="Google Shape;888;p38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38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0" name="Google Shape;890;p3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1" name="Google Shape;891;p38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38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3" name="Google Shape;893;p38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4" name="Google Shape;894;p38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38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6" name="Google Shape;896;p38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7" name="Google Shape;897;p38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8" name="Google Shape;898;p38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9" name="Google Shape;899;p38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0" name="Google Shape;900;p38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38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2" name="Google Shape;902;p38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3" name="Google Shape;903;p38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p38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5" name="Google Shape;905;p38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6" name="Google Shape;906;p38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38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8" name="Google Shape;908;p38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9" name="Google Shape;909;p38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38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1" name="Google Shape;911;p3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2" name="Google Shape;912;p38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38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4" name="Google Shape;914;p38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5" name="Google Shape;915;p38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38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7" name="Google Shape;917;p38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8" name="Google Shape;918;p38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38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0" name="Google Shape;920;p38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1" name="Google Shape;921;p38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22" name="Google Shape;922;p38"/>
          <p:cNvSpPr/>
          <p:nvPr/>
        </p:nvSpPr>
        <p:spPr>
          <a:xfrm>
            <a:off x="501651" y="1419225"/>
            <a:ext cx="11209868" cy="5041901"/>
          </a:xfrm>
          <a:custGeom>
            <a:rect b="b" l="l" r="r" t="t"/>
            <a:pathLst>
              <a:path extrusionOk="0" h="21600" w="21600">
                <a:moveTo>
                  <a:pt x="271" y="0"/>
                </a:moveTo>
                <a:lnTo>
                  <a:pt x="21329" y="0"/>
                </a:lnTo>
                <a:cubicBezTo>
                  <a:pt x="21479" y="0"/>
                  <a:pt x="21600" y="270"/>
                  <a:pt x="21600" y="60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02"/>
                </a:lnTo>
                <a:cubicBezTo>
                  <a:pt x="0" y="270"/>
                  <a:pt x="121" y="0"/>
                  <a:pt x="27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8"/>
          <p:cNvSpPr txBox="1"/>
          <p:nvPr>
            <p:ph idx="1" type="body"/>
          </p:nvPr>
        </p:nvSpPr>
        <p:spPr>
          <a:xfrm>
            <a:off x="501651" y="1419225"/>
            <a:ext cx="11209867" cy="5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4" name="Google Shape;924;p38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925" name="Google Shape;925;p38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ngle chart" showMasterSp="0">
  <p:cSld name="Single chart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7" name="Google Shape;927;p39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8" name="Google Shape;928;p39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929" name="Google Shape;92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0" name="Google Shape;930;p39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931" name="Google Shape;931;p39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2" name="Google Shape;932;p39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3" name="Google Shape;933;p39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39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5" name="Google Shape;935;p39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6" name="Google Shape;936;p39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39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8" name="Google Shape;938;p39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9" name="Google Shape;939;p39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0" name="Google Shape;940;p39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1" name="Google Shape;941;p39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2" name="Google Shape;942;p39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3" name="Google Shape;943;p39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4" name="Google Shape;944;p39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5" name="Google Shape;945;p39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6" name="Google Shape;946;p3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7" name="Google Shape;947;p39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8" name="Google Shape;948;p39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9" name="Google Shape;949;p39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0" name="Google Shape;950;p39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1" name="Google Shape;951;p39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2" name="Google Shape;952;p39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3" name="Google Shape;953;p39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4" name="Google Shape;954;p39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5" name="Google Shape;955;p39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6" name="Google Shape;956;p39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7" name="Google Shape;957;p39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8" name="Google Shape;958;p39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9" name="Google Shape;959;p39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0" name="Google Shape;960;p39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1" name="Google Shape;961;p39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2" name="Google Shape;962;p39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3" name="Google Shape;963;p39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4" name="Google Shape;964;p39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5" name="Google Shape;965;p39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6" name="Google Shape;966;p39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7" name="Google Shape;967;p3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8" name="Google Shape;968;p39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9" name="Google Shape;969;p39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0" name="Google Shape;970;p39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1" name="Google Shape;971;p39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2" name="Google Shape;972;p39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3" name="Google Shape;973;p39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4" name="Google Shape;974;p39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5" name="Google Shape;975;p39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6" name="Google Shape;976;p39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7" name="Google Shape;977;p39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8" name="Google Shape;978;p39"/>
          <p:cNvSpPr/>
          <p:nvPr/>
        </p:nvSpPr>
        <p:spPr>
          <a:xfrm>
            <a:off x="501651" y="1803401"/>
            <a:ext cx="11209868" cy="4657724"/>
          </a:xfrm>
          <a:custGeom>
            <a:rect b="b" l="l" r="r" t="t"/>
            <a:pathLst>
              <a:path extrusionOk="0" h="21600" w="21600">
                <a:moveTo>
                  <a:pt x="250" y="0"/>
                </a:moveTo>
                <a:lnTo>
                  <a:pt x="21350" y="0"/>
                </a:lnTo>
                <a:cubicBezTo>
                  <a:pt x="21488" y="0"/>
                  <a:pt x="21600" y="270"/>
                  <a:pt x="21600" y="60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02"/>
                </a:lnTo>
                <a:cubicBezTo>
                  <a:pt x="0" y="270"/>
                  <a:pt x="112" y="0"/>
                  <a:pt x="25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39"/>
          <p:cNvSpPr txBox="1"/>
          <p:nvPr>
            <p:ph idx="1" type="body"/>
          </p:nvPr>
        </p:nvSpPr>
        <p:spPr>
          <a:xfrm>
            <a:off x="501651" y="1803401"/>
            <a:ext cx="11209867" cy="4657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0" name="Google Shape;980;p39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981" name="Google Shape;981;p39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ngle chart - with title" showMasterSp="0">
  <p:cSld name="Single chart - with title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3" name="Google Shape;983;p40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4" name="Google Shape;984;p40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985" name="Google Shape;98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6" name="Google Shape;986;p40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987" name="Google Shape;987;p40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8" name="Google Shape;988;p40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9" name="Google Shape;989;p40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0" name="Google Shape;990;p40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1" name="Google Shape;991;p40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2" name="Google Shape;992;p40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3" name="Google Shape;993;p40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4" name="Google Shape;994;p40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5" name="Google Shape;995;p40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6" name="Google Shape;996;p40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7" name="Google Shape;997;p40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8" name="Google Shape;998;p40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9" name="Google Shape;999;p40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0" name="Google Shape;1000;p40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1" name="Google Shape;1001;p40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2" name="Google Shape;1002;p4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3" name="Google Shape;1003;p40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4" name="Google Shape;1004;p40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5" name="Google Shape;1005;p40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6" name="Google Shape;1006;p40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7" name="Google Shape;1007;p40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8" name="Google Shape;1008;p40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9" name="Google Shape;1009;p40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0" name="Google Shape;1010;p40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1" name="Google Shape;1011;p40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2" name="Google Shape;1012;p40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3" name="Google Shape;1013;p40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4" name="Google Shape;1014;p40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5" name="Google Shape;1015;p40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6" name="Google Shape;1016;p40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7" name="Google Shape;1017;p40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8" name="Google Shape;1018;p40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9" name="Google Shape;1019;p40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0" name="Google Shape;1020;p40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1" name="Google Shape;1021;p40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2" name="Google Shape;1022;p40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3" name="Google Shape;1023;p4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4" name="Google Shape;1024;p40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5" name="Google Shape;1025;p40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6" name="Google Shape;1026;p40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7" name="Google Shape;1027;p40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8" name="Google Shape;1028;p40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9" name="Google Shape;1029;p40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0" name="Google Shape;1030;p40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1" name="Google Shape;1031;p40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2" name="Google Shape;1032;p40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3" name="Google Shape;1033;p40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34" name="Google Shape;1034;p40"/>
          <p:cNvSpPr/>
          <p:nvPr/>
        </p:nvSpPr>
        <p:spPr>
          <a:xfrm>
            <a:off x="501651" y="1436913"/>
            <a:ext cx="11209866" cy="5024213"/>
          </a:xfrm>
          <a:custGeom>
            <a:rect b="b" l="l" r="r" t="t"/>
            <a:pathLst>
              <a:path extrusionOk="0" h="21600" w="21600">
                <a:moveTo>
                  <a:pt x="270" y="0"/>
                </a:moveTo>
                <a:lnTo>
                  <a:pt x="21330" y="0"/>
                </a:lnTo>
                <a:cubicBezTo>
                  <a:pt x="21479" y="0"/>
                  <a:pt x="21600" y="270"/>
                  <a:pt x="21600" y="60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02"/>
                </a:lnTo>
                <a:cubicBezTo>
                  <a:pt x="0" y="270"/>
                  <a:pt x="121" y="0"/>
                  <a:pt x="27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40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036" name="Google Shape;1036;p40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7" name="Google Shape;1037;p40"/>
          <p:cNvSpPr txBox="1"/>
          <p:nvPr>
            <p:ph idx="1" type="body"/>
          </p:nvPr>
        </p:nvSpPr>
        <p:spPr>
          <a:xfrm>
            <a:off x="501651" y="2115616"/>
            <a:ext cx="11209867" cy="4370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8" name="Google Shape;1038;p40"/>
          <p:cNvSpPr txBox="1"/>
          <p:nvPr>
            <p:ph idx="2" type="body"/>
          </p:nvPr>
        </p:nvSpPr>
        <p:spPr>
          <a:xfrm>
            <a:off x="960967" y="1507603"/>
            <a:ext cx="10272184" cy="6080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Single column layout" showMasterSp="0">
  <p:cSld name="5_Single column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0;p7" id="122" name="Google Shape;122;p23"/>
          <p:cNvPicPr preferRelativeResize="0"/>
          <p:nvPr/>
        </p:nvPicPr>
        <p:blipFill rotWithShape="1">
          <a:blip r:embed="rId2">
            <a:alphaModFix/>
          </a:blip>
          <a:srcRect b="25468" l="0" r="0" t="0"/>
          <a:stretch/>
        </p:blipFill>
        <p:spPr>
          <a:xfrm>
            <a:off x="-151694" y="-1"/>
            <a:ext cx="12343695" cy="6883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3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3"/>
          <p:cNvCxnSpPr/>
          <p:nvPr/>
        </p:nvCxnSpPr>
        <p:spPr>
          <a:xfrm>
            <a:off x="-4111" y="6479999"/>
            <a:ext cx="12196115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5" name="Google Shape;125;p23"/>
          <p:cNvGrpSpPr/>
          <p:nvPr/>
        </p:nvGrpSpPr>
        <p:grpSpPr>
          <a:xfrm>
            <a:off x="-1204383" y="-1"/>
            <a:ext cx="13204445" cy="7639087"/>
            <a:chOff x="0" y="0"/>
            <a:chExt cx="13204443" cy="7639086"/>
          </a:xfrm>
        </p:grpSpPr>
        <p:cxnSp>
          <p:nvCxnSpPr>
            <p:cNvPr id="126" name="Google Shape;126;p23"/>
            <p:cNvCxnSpPr/>
            <p:nvPr/>
          </p:nvCxnSpPr>
          <p:spPr>
            <a:xfrm>
              <a:off x="0" y="0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" name="Google Shape;127;p23"/>
            <p:cNvCxnSpPr/>
            <p:nvPr/>
          </p:nvCxnSpPr>
          <p:spPr>
            <a:xfrm>
              <a:off x="0" y="360363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23"/>
            <p:cNvCxnSpPr/>
            <p:nvPr/>
          </p:nvCxnSpPr>
          <p:spPr>
            <a:xfrm>
              <a:off x="0" y="719138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23"/>
            <p:cNvCxnSpPr/>
            <p:nvPr/>
          </p:nvCxnSpPr>
          <p:spPr>
            <a:xfrm>
              <a:off x="0" y="1079500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23"/>
            <p:cNvCxnSpPr/>
            <p:nvPr/>
          </p:nvCxnSpPr>
          <p:spPr>
            <a:xfrm>
              <a:off x="0" y="1439862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23"/>
            <p:cNvCxnSpPr/>
            <p:nvPr/>
          </p:nvCxnSpPr>
          <p:spPr>
            <a:xfrm>
              <a:off x="0" y="1800225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23"/>
            <p:cNvCxnSpPr/>
            <p:nvPr/>
          </p:nvCxnSpPr>
          <p:spPr>
            <a:xfrm>
              <a:off x="0" y="2160588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23"/>
            <p:cNvCxnSpPr/>
            <p:nvPr/>
          </p:nvCxnSpPr>
          <p:spPr>
            <a:xfrm>
              <a:off x="0" y="2520950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" name="Google Shape;134;p23"/>
            <p:cNvCxnSpPr/>
            <p:nvPr/>
          </p:nvCxnSpPr>
          <p:spPr>
            <a:xfrm>
              <a:off x="0" y="2879725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23"/>
            <p:cNvCxnSpPr/>
            <p:nvPr/>
          </p:nvCxnSpPr>
          <p:spPr>
            <a:xfrm>
              <a:off x="0" y="3240088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23"/>
            <p:cNvCxnSpPr/>
            <p:nvPr/>
          </p:nvCxnSpPr>
          <p:spPr>
            <a:xfrm>
              <a:off x="0" y="3600450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3"/>
            <p:cNvCxnSpPr/>
            <p:nvPr/>
          </p:nvCxnSpPr>
          <p:spPr>
            <a:xfrm>
              <a:off x="0" y="3960812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3"/>
            <p:cNvCxnSpPr/>
            <p:nvPr/>
          </p:nvCxnSpPr>
          <p:spPr>
            <a:xfrm>
              <a:off x="0" y="4319587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23"/>
            <p:cNvCxnSpPr/>
            <p:nvPr/>
          </p:nvCxnSpPr>
          <p:spPr>
            <a:xfrm>
              <a:off x="0" y="4679950"/>
              <a:ext cx="958850" cy="0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23"/>
            <p:cNvCxnSpPr/>
            <p:nvPr/>
          </p:nvCxnSpPr>
          <p:spPr>
            <a:xfrm>
              <a:off x="0" y="5040312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23"/>
            <p:cNvCxnSpPr/>
            <p:nvPr/>
          </p:nvCxnSpPr>
          <p:spPr>
            <a:xfrm>
              <a:off x="792331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23"/>
            <p:cNvCxnSpPr/>
            <p:nvPr/>
          </p:nvCxnSpPr>
          <p:spPr>
            <a:xfrm>
              <a:off x="744283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23"/>
            <p:cNvCxnSpPr/>
            <p:nvPr/>
          </p:nvCxnSpPr>
          <p:spPr>
            <a:xfrm>
              <a:off x="6964465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23"/>
            <p:cNvCxnSpPr/>
            <p:nvPr/>
          </p:nvCxnSpPr>
          <p:spPr>
            <a:xfrm>
              <a:off x="6481865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23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3"/>
            <p:cNvCxnSpPr/>
            <p:nvPr/>
          </p:nvCxnSpPr>
          <p:spPr>
            <a:xfrm>
              <a:off x="552301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3"/>
            <p:cNvCxnSpPr/>
            <p:nvPr/>
          </p:nvCxnSpPr>
          <p:spPr>
            <a:xfrm>
              <a:off x="504253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23"/>
            <p:cNvCxnSpPr/>
            <p:nvPr/>
          </p:nvCxnSpPr>
          <p:spPr>
            <a:xfrm>
              <a:off x="456204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23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23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23"/>
            <p:cNvCxnSpPr/>
            <p:nvPr/>
          </p:nvCxnSpPr>
          <p:spPr>
            <a:xfrm>
              <a:off x="312271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23"/>
            <p:cNvCxnSpPr/>
            <p:nvPr/>
          </p:nvCxnSpPr>
          <p:spPr>
            <a:xfrm>
              <a:off x="264223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23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23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23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23"/>
            <p:cNvCxnSpPr/>
            <p:nvPr/>
          </p:nvCxnSpPr>
          <p:spPr>
            <a:xfrm>
              <a:off x="10804098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23"/>
            <p:cNvCxnSpPr/>
            <p:nvPr/>
          </p:nvCxnSpPr>
          <p:spPr>
            <a:xfrm>
              <a:off x="1032361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23"/>
            <p:cNvCxnSpPr/>
            <p:nvPr/>
          </p:nvCxnSpPr>
          <p:spPr>
            <a:xfrm>
              <a:off x="984313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23"/>
            <p:cNvCxnSpPr/>
            <p:nvPr/>
          </p:nvCxnSpPr>
          <p:spPr>
            <a:xfrm>
              <a:off x="936264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23"/>
            <p:cNvCxnSpPr/>
            <p:nvPr/>
          </p:nvCxnSpPr>
          <p:spPr>
            <a:xfrm>
              <a:off x="8882165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23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23"/>
            <p:cNvCxnSpPr/>
            <p:nvPr/>
          </p:nvCxnSpPr>
          <p:spPr>
            <a:xfrm>
              <a:off x="792331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23"/>
            <p:cNvCxnSpPr/>
            <p:nvPr/>
          </p:nvCxnSpPr>
          <p:spPr>
            <a:xfrm>
              <a:off x="1128458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23"/>
            <p:cNvCxnSpPr/>
            <p:nvPr/>
          </p:nvCxnSpPr>
          <p:spPr>
            <a:xfrm>
              <a:off x="11765065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23"/>
            <p:cNvCxnSpPr/>
            <p:nvPr/>
          </p:nvCxnSpPr>
          <p:spPr>
            <a:xfrm>
              <a:off x="1224444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3"/>
            <p:cNvCxnSpPr/>
            <p:nvPr/>
          </p:nvCxnSpPr>
          <p:spPr>
            <a:xfrm>
              <a:off x="1272444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23"/>
            <p:cNvCxnSpPr/>
            <p:nvPr/>
          </p:nvCxnSpPr>
          <p:spPr>
            <a:xfrm>
              <a:off x="13204442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23"/>
            <p:cNvCxnSpPr/>
            <p:nvPr/>
          </p:nvCxnSpPr>
          <p:spPr>
            <a:xfrm>
              <a:off x="0" y="5400000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23"/>
            <p:cNvCxnSpPr/>
            <p:nvPr/>
          </p:nvCxnSpPr>
          <p:spPr>
            <a:xfrm>
              <a:off x="0" y="5759999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p23"/>
            <p:cNvCxnSpPr/>
            <p:nvPr/>
          </p:nvCxnSpPr>
          <p:spPr>
            <a:xfrm>
              <a:off x="0" y="6120000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p23"/>
            <p:cNvCxnSpPr/>
            <p:nvPr/>
          </p:nvCxnSpPr>
          <p:spPr>
            <a:xfrm>
              <a:off x="0" y="6480000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2" name="Google Shape;172;p23"/>
            <p:cNvCxnSpPr/>
            <p:nvPr/>
          </p:nvCxnSpPr>
          <p:spPr>
            <a:xfrm>
              <a:off x="0" y="6840000"/>
              <a:ext cx="958850" cy="1"/>
            </a:xfrm>
            <a:prstGeom prst="straightConnector1">
              <a:avLst/>
            </a:prstGeom>
            <a:noFill/>
            <a:ln cap="flat" cmpd="sng" w="9525">
              <a:solidFill>
                <a:srgbClr val="00519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Google Shape;106;p7"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904" y="-6848"/>
            <a:ext cx="1953291" cy="10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  <a:defRPr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800" u="none" cap="none" strike="noStrike"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064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Char char="•"/>
              <a:defRPr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064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Char char="‒"/>
              <a:defRPr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7_Custom Layout">
  <p:cSld name="47_Custom Layout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041" name="Google Shape;1041;p4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Custom Layout" showMasterSp="0">
  <p:cSld name="15_Custom Layout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3" name="Google Shape;1043;p42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4" name="Google Shape;1044;p42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045" name="Google Shape;104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6" name="Google Shape;1046;p42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047" name="Google Shape;1047;p42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8" name="Google Shape;1048;p42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9" name="Google Shape;1049;p42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0" name="Google Shape;1050;p42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1" name="Google Shape;1051;p42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2" name="Google Shape;1052;p42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3" name="Google Shape;1053;p42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4" name="Google Shape;1054;p42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5" name="Google Shape;1055;p42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6" name="Google Shape;1056;p42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7" name="Google Shape;1057;p42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8" name="Google Shape;1058;p42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9" name="Google Shape;1059;p42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0" name="Google Shape;1060;p42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1" name="Google Shape;1061;p42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2" name="Google Shape;1062;p4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3" name="Google Shape;1063;p42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4" name="Google Shape;1064;p42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5" name="Google Shape;1065;p42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6" name="Google Shape;1066;p42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7" name="Google Shape;1067;p42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8" name="Google Shape;1068;p42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9" name="Google Shape;1069;p42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0" name="Google Shape;1070;p42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1" name="Google Shape;1071;p42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2" name="Google Shape;1072;p42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3" name="Google Shape;1073;p42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4" name="Google Shape;1074;p42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5" name="Google Shape;1075;p42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6" name="Google Shape;1076;p42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7" name="Google Shape;1077;p42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8" name="Google Shape;1078;p42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9" name="Google Shape;1079;p42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0" name="Google Shape;1080;p42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1" name="Google Shape;1081;p42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2" name="Google Shape;1082;p42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3" name="Google Shape;1083;p4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4" name="Google Shape;1084;p42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5" name="Google Shape;1085;p42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6" name="Google Shape;1086;p42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7" name="Google Shape;1087;p42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8" name="Google Shape;1088;p42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9" name="Google Shape;1089;p42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0" name="Google Shape;1090;p42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1" name="Google Shape;1091;p42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2" name="Google Shape;1092;p42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3" name="Google Shape;1093;p42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94" name="Google Shape;1094;p42"/>
          <p:cNvSpPr/>
          <p:nvPr/>
        </p:nvSpPr>
        <p:spPr>
          <a:xfrm>
            <a:off x="5759448" y="1436915"/>
            <a:ext cx="5759978" cy="5043087"/>
          </a:xfrm>
          <a:custGeom>
            <a:rect b="b" l="l" r="r" t="t"/>
            <a:pathLst>
              <a:path extrusionOk="0" h="21600" w="21600">
                <a:moveTo>
                  <a:pt x="641" y="0"/>
                </a:moveTo>
                <a:lnTo>
                  <a:pt x="20959" y="0"/>
                </a:lnTo>
                <a:cubicBezTo>
                  <a:pt x="21313" y="0"/>
                  <a:pt x="21600" y="328"/>
                  <a:pt x="21600" y="73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32"/>
                </a:lnTo>
                <a:cubicBezTo>
                  <a:pt x="0" y="328"/>
                  <a:pt x="287" y="0"/>
                  <a:pt x="64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2"/>
          <p:cNvSpPr/>
          <p:nvPr>
            <p:ph idx="2" type="pic"/>
          </p:nvPr>
        </p:nvSpPr>
        <p:spPr>
          <a:xfrm>
            <a:off x="8638115" y="4833942"/>
            <a:ext cx="2401310" cy="1286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Picture 6" id="1096" name="Google Shape;109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3758" y="2769740"/>
            <a:ext cx="1016028" cy="542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1097" name="Google Shape;109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7549" y="1598643"/>
            <a:ext cx="923665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42"/>
          <p:cNvSpPr txBox="1"/>
          <p:nvPr>
            <p:ph idx="1" type="body"/>
          </p:nvPr>
        </p:nvSpPr>
        <p:spPr>
          <a:xfrm>
            <a:off x="956734" y="1436915"/>
            <a:ext cx="4320114" cy="468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Char char="•"/>
              <a:defRPr>
                <a:solidFill>
                  <a:srgbClr val="000000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Char char="•"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9" name="Google Shape;1099;p42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100" name="Google Shape;1100;p42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1" name="Google Shape;1101;p42"/>
          <p:cNvSpPr txBox="1"/>
          <p:nvPr>
            <p:ph idx="3" type="body"/>
          </p:nvPr>
        </p:nvSpPr>
        <p:spPr>
          <a:xfrm>
            <a:off x="6624638" y="1884363"/>
            <a:ext cx="3919538" cy="2519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ext + chart" showMasterSp="0">
  <p:cSld name="6_text + chart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3" name="Google Shape;1103;p43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4" name="Google Shape;1104;p43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105" name="Google Shape;110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6" name="Google Shape;1106;p43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107" name="Google Shape;1107;p43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8" name="Google Shape;1108;p43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9" name="Google Shape;1109;p43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0" name="Google Shape;1110;p43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1" name="Google Shape;1111;p43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2" name="Google Shape;1112;p43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3" name="Google Shape;1113;p43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4" name="Google Shape;1114;p43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5" name="Google Shape;1115;p43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6" name="Google Shape;1116;p43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7" name="Google Shape;1117;p43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8" name="Google Shape;1118;p43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9" name="Google Shape;1119;p43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0" name="Google Shape;1120;p43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1" name="Google Shape;1121;p43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2" name="Google Shape;1122;p4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3" name="Google Shape;1123;p43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4" name="Google Shape;1124;p43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5" name="Google Shape;1125;p43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6" name="Google Shape;1126;p43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7" name="Google Shape;1127;p43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8" name="Google Shape;1128;p43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9" name="Google Shape;1129;p43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0" name="Google Shape;1130;p43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1" name="Google Shape;1131;p43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2" name="Google Shape;1132;p43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3" name="Google Shape;1133;p43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4" name="Google Shape;1134;p43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5" name="Google Shape;1135;p43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6" name="Google Shape;1136;p43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7" name="Google Shape;1137;p43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8" name="Google Shape;1138;p43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9" name="Google Shape;1139;p43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0" name="Google Shape;1140;p43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1" name="Google Shape;1141;p43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2" name="Google Shape;1142;p43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3" name="Google Shape;1143;p4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4" name="Google Shape;1144;p43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5" name="Google Shape;1145;p43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6" name="Google Shape;1146;p43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7" name="Google Shape;1147;p43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8" name="Google Shape;1148;p43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9" name="Google Shape;1149;p43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0" name="Google Shape;1150;p43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1" name="Google Shape;1151;p43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2" name="Google Shape;1152;p43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3" name="Google Shape;1153;p43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54" name="Google Shape;1154;p43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155" name="Google Shape;1155;p43"/>
          <p:cNvSpPr txBox="1"/>
          <p:nvPr>
            <p:ph idx="1" type="body"/>
          </p:nvPr>
        </p:nvSpPr>
        <p:spPr>
          <a:xfrm>
            <a:off x="956732" y="1409700"/>
            <a:ext cx="4809068" cy="471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Char char="•"/>
              <a:defRPr>
                <a:solidFill>
                  <a:srgbClr val="000000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Char char="―"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6" name="Google Shape;1156;p43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7" name="Google Shape;1157;p43"/>
          <p:cNvSpPr txBox="1"/>
          <p:nvPr>
            <p:ph idx="2" type="body"/>
          </p:nvPr>
        </p:nvSpPr>
        <p:spPr>
          <a:xfrm>
            <a:off x="6426200" y="1409699"/>
            <a:ext cx="4802715" cy="4710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58" name="Google Shape;1158;p43"/>
          <p:cNvCxnSpPr/>
          <p:nvPr/>
        </p:nvCxnSpPr>
        <p:spPr>
          <a:xfrm flipH="1">
            <a:off x="6069083" y="1761670"/>
            <a:ext cx="1" cy="4316601"/>
          </a:xfrm>
          <a:prstGeom prst="straightConnector1">
            <a:avLst/>
          </a:prstGeom>
          <a:noFill/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9_Custom Layout">
  <p:cSld name="49_Custom Layout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4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161" name="Google Shape;1161;p44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" showMasterSp="0">
  <p:cSld name="Big image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3" name="Google Shape;1163;p45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4" name="Google Shape;1164;p45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165" name="Google Shape;116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6" name="Google Shape;1166;p45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167" name="Google Shape;1167;p45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8" name="Google Shape;1168;p45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9" name="Google Shape;1169;p45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0" name="Google Shape;1170;p45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1" name="Google Shape;1171;p45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2" name="Google Shape;1172;p45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3" name="Google Shape;1173;p45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4" name="Google Shape;1174;p45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5" name="Google Shape;1175;p45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6" name="Google Shape;1176;p45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7" name="Google Shape;1177;p45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8" name="Google Shape;1178;p45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9" name="Google Shape;1179;p45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0" name="Google Shape;1180;p45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1" name="Google Shape;1181;p45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2" name="Google Shape;1182;p4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3" name="Google Shape;1183;p45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4" name="Google Shape;1184;p45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5" name="Google Shape;1185;p45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6" name="Google Shape;1186;p45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7" name="Google Shape;1187;p45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8" name="Google Shape;1188;p45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9" name="Google Shape;1189;p45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0" name="Google Shape;1190;p45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1" name="Google Shape;1191;p45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2" name="Google Shape;1192;p45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3" name="Google Shape;1193;p45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4" name="Google Shape;1194;p45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5" name="Google Shape;1195;p45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6" name="Google Shape;1196;p45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7" name="Google Shape;1197;p45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8" name="Google Shape;1198;p45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9" name="Google Shape;1199;p45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0" name="Google Shape;1200;p45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1" name="Google Shape;1201;p45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2" name="Google Shape;1202;p45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3" name="Google Shape;1203;p4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4" name="Google Shape;1204;p45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5" name="Google Shape;1205;p45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6" name="Google Shape;1206;p45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7" name="Google Shape;1207;p45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8" name="Google Shape;1208;p45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9" name="Google Shape;1209;p45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0" name="Google Shape;1210;p45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1" name="Google Shape;1211;p45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2" name="Google Shape;1212;p45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3" name="Google Shape;1213;p45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14" name="Google Shape;1214;p45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215" name="Google Shape;1215;p45"/>
          <p:cNvSpPr/>
          <p:nvPr>
            <p:ph idx="2" type="pic"/>
          </p:nvPr>
        </p:nvSpPr>
        <p:spPr>
          <a:xfrm>
            <a:off x="943352" y="1436914"/>
            <a:ext cx="10289801" cy="5033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16" name="Google Shape;1216;p45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with title" showMasterSp="0">
  <p:cSld name="Big image with titl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8" name="Google Shape;1218;p46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9" name="Google Shape;1219;p46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220" name="Google Shape;122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1" name="Google Shape;1221;p46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222" name="Google Shape;1222;p46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3" name="Google Shape;1223;p46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4" name="Google Shape;1224;p46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5" name="Google Shape;1225;p46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6" name="Google Shape;1226;p46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7" name="Google Shape;1227;p46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8" name="Google Shape;1228;p46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9" name="Google Shape;1229;p46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0" name="Google Shape;1230;p46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1" name="Google Shape;1231;p46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2" name="Google Shape;1232;p46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3" name="Google Shape;1233;p46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4" name="Google Shape;1234;p46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5" name="Google Shape;1235;p46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6" name="Google Shape;1236;p46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7" name="Google Shape;1237;p4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8" name="Google Shape;1238;p46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9" name="Google Shape;1239;p46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0" name="Google Shape;1240;p46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1" name="Google Shape;1241;p46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2" name="Google Shape;1242;p46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3" name="Google Shape;1243;p46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4" name="Google Shape;1244;p46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5" name="Google Shape;1245;p46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6" name="Google Shape;1246;p46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7" name="Google Shape;1247;p46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8" name="Google Shape;1248;p46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9" name="Google Shape;1249;p46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0" name="Google Shape;1250;p46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1" name="Google Shape;1251;p46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2" name="Google Shape;1252;p46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3" name="Google Shape;1253;p46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4" name="Google Shape;1254;p46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5" name="Google Shape;1255;p46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6" name="Google Shape;1256;p46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7" name="Google Shape;1257;p46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8" name="Google Shape;1258;p4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9" name="Google Shape;1259;p46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0" name="Google Shape;1260;p46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1" name="Google Shape;1261;p46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2" name="Google Shape;1262;p46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3" name="Google Shape;1263;p46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4" name="Google Shape;1264;p46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5" name="Google Shape;1265;p46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6" name="Google Shape;1266;p46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7" name="Google Shape;1267;p46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8" name="Google Shape;1268;p46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69" name="Google Shape;1269;p46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270" name="Google Shape;1270;p46"/>
          <p:cNvSpPr/>
          <p:nvPr>
            <p:ph idx="2" type="pic"/>
          </p:nvPr>
        </p:nvSpPr>
        <p:spPr>
          <a:xfrm>
            <a:off x="943352" y="2151161"/>
            <a:ext cx="10289801" cy="4319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71" name="Google Shape;1271;p46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2" name="Google Shape;1272;p46"/>
          <p:cNvSpPr txBox="1"/>
          <p:nvPr>
            <p:ph idx="1" type="body"/>
          </p:nvPr>
        </p:nvSpPr>
        <p:spPr>
          <a:xfrm>
            <a:off x="944034" y="1436192"/>
            <a:ext cx="10289117" cy="358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55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‒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+ image" showMasterSp="0">
  <p:cSld name="Text + image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4" name="Google Shape;1274;p47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5" name="Google Shape;1275;p47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276" name="Google Shape;127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7" name="Google Shape;1277;p47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278" name="Google Shape;1278;p47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9" name="Google Shape;1279;p47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0" name="Google Shape;1280;p47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1" name="Google Shape;1281;p47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2" name="Google Shape;1282;p47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3" name="Google Shape;1283;p47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4" name="Google Shape;1284;p47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5" name="Google Shape;1285;p47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6" name="Google Shape;1286;p47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7" name="Google Shape;1287;p47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8" name="Google Shape;1288;p47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9" name="Google Shape;1289;p47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0" name="Google Shape;1290;p47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1" name="Google Shape;1291;p47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2" name="Google Shape;1292;p47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3" name="Google Shape;1293;p4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4" name="Google Shape;1294;p47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5" name="Google Shape;1295;p47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6" name="Google Shape;1296;p47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7" name="Google Shape;1297;p47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8" name="Google Shape;1298;p47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9" name="Google Shape;1299;p47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0" name="Google Shape;1300;p47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1" name="Google Shape;1301;p47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2" name="Google Shape;1302;p47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3" name="Google Shape;1303;p47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4" name="Google Shape;1304;p47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5" name="Google Shape;1305;p47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6" name="Google Shape;1306;p47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7" name="Google Shape;1307;p47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8" name="Google Shape;1308;p47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9" name="Google Shape;1309;p47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0" name="Google Shape;1310;p47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1" name="Google Shape;1311;p47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2" name="Google Shape;1312;p47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3" name="Google Shape;1313;p47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4" name="Google Shape;1314;p4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5" name="Google Shape;1315;p47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6" name="Google Shape;1316;p47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7" name="Google Shape;1317;p47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8" name="Google Shape;1318;p47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9" name="Google Shape;1319;p47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0" name="Google Shape;1320;p47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1" name="Google Shape;1321;p47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2" name="Google Shape;1322;p47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3" name="Google Shape;1323;p47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4" name="Google Shape;1324;p47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25" name="Google Shape;1325;p47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326" name="Google Shape;1326;p47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7" name="Google Shape;1327;p47"/>
          <p:cNvSpPr txBox="1"/>
          <p:nvPr>
            <p:ph idx="1" type="body"/>
          </p:nvPr>
        </p:nvSpPr>
        <p:spPr>
          <a:xfrm>
            <a:off x="960967" y="1455575"/>
            <a:ext cx="4804835" cy="5015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ext + image" showMasterSp="0">
  <p:cSld name="13_Text + image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9" name="Google Shape;1329;p48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0" name="Google Shape;1330;p48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331" name="Google Shape;133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2" name="Google Shape;1332;p48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333" name="Google Shape;1333;p48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4" name="Google Shape;1334;p48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5" name="Google Shape;1335;p48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6" name="Google Shape;1336;p48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7" name="Google Shape;1337;p48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8" name="Google Shape;1338;p48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9" name="Google Shape;1339;p48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0" name="Google Shape;1340;p48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1" name="Google Shape;1341;p48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2" name="Google Shape;1342;p48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3" name="Google Shape;1343;p48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4" name="Google Shape;1344;p48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5" name="Google Shape;1345;p48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6" name="Google Shape;1346;p48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7" name="Google Shape;1347;p48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8" name="Google Shape;1348;p4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9" name="Google Shape;1349;p48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0" name="Google Shape;1350;p48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1" name="Google Shape;1351;p48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2" name="Google Shape;1352;p48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3" name="Google Shape;1353;p48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4" name="Google Shape;1354;p48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5" name="Google Shape;1355;p48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6" name="Google Shape;1356;p48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7" name="Google Shape;1357;p48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8" name="Google Shape;1358;p48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9" name="Google Shape;1359;p48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0" name="Google Shape;1360;p48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1" name="Google Shape;1361;p48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2" name="Google Shape;1362;p48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3" name="Google Shape;1363;p48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4" name="Google Shape;1364;p48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5" name="Google Shape;1365;p48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6" name="Google Shape;1366;p48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7" name="Google Shape;1367;p48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8" name="Google Shape;1368;p48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9" name="Google Shape;1369;p4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0" name="Google Shape;1370;p48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1" name="Google Shape;1371;p48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2" name="Google Shape;1372;p48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3" name="Google Shape;1373;p48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4" name="Google Shape;1374;p48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5" name="Google Shape;1375;p48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6" name="Google Shape;1376;p48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7" name="Google Shape;1377;p48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8" name="Google Shape;1378;p48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9" name="Google Shape;1379;p48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80" name="Google Shape;1380;p48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381" name="Google Shape;1381;p48"/>
          <p:cNvSpPr/>
          <p:nvPr>
            <p:ph idx="2" type="pic"/>
          </p:nvPr>
        </p:nvSpPr>
        <p:spPr>
          <a:xfrm>
            <a:off x="8350250" y="1435424"/>
            <a:ext cx="2882901" cy="4689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82" name="Google Shape;1382;p48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3" name="Google Shape;1383;p48"/>
          <p:cNvSpPr txBox="1"/>
          <p:nvPr>
            <p:ph idx="1" type="body"/>
          </p:nvPr>
        </p:nvSpPr>
        <p:spPr>
          <a:xfrm>
            <a:off x="958850" y="1435424"/>
            <a:ext cx="6908801" cy="5044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ext + image" showMasterSp="0">
  <p:cSld name="10_Text + image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5" name="Google Shape;1385;p49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6" name="Google Shape;1386;p49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387" name="Google Shape;138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8" name="Google Shape;1388;p49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389" name="Google Shape;1389;p49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0" name="Google Shape;1390;p49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1" name="Google Shape;1391;p49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2" name="Google Shape;1392;p49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3" name="Google Shape;1393;p49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4" name="Google Shape;1394;p49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5" name="Google Shape;1395;p49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6" name="Google Shape;1396;p49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7" name="Google Shape;1397;p49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8" name="Google Shape;1398;p49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9" name="Google Shape;1399;p49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0" name="Google Shape;1400;p49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1" name="Google Shape;1401;p49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2" name="Google Shape;1402;p49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3" name="Google Shape;1403;p49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4" name="Google Shape;1404;p4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5" name="Google Shape;1405;p49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6" name="Google Shape;1406;p49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7" name="Google Shape;1407;p49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8" name="Google Shape;1408;p49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9" name="Google Shape;1409;p49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0" name="Google Shape;1410;p49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1" name="Google Shape;1411;p49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2" name="Google Shape;1412;p49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3" name="Google Shape;1413;p49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4" name="Google Shape;1414;p49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5" name="Google Shape;1415;p49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6" name="Google Shape;1416;p49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7" name="Google Shape;1417;p49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8" name="Google Shape;1418;p49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9" name="Google Shape;1419;p49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0" name="Google Shape;1420;p49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1" name="Google Shape;1421;p49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2" name="Google Shape;1422;p49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3" name="Google Shape;1423;p49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4" name="Google Shape;1424;p49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5" name="Google Shape;1425;p4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6" name="Google Shape;1426;p49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7" name="Google Shape;1427;p49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8" name="Google Shape;1428;p49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9" name="Google Shape;1429;p49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0" name="Google Shape;1430;p49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1" name="Google Shape;1431;p49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2" name="Google Shape;1432;p49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3" name="Google Shape;1433;p49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4" name="Google Shape;1434;p49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5" name="Google Shape;1435;p49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36" name="Google Shape;1436;p49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437" name="Google Shape;1437;p49"/>
          <p:cNvSpPr/>
          <p:nvPr>
            <p:ph idx="2" type="pic"/>
          </p:nvPr>
        </p:nvSpPr>
        <p:spPr>
          <a:xfrm>
            <a:off x="6426202" y="1404830"/>
            <a:ext cx="4806949" cy="50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38" name="Google Shape;1438;p49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9" name="Google Shape;1439;p49"/>
          <p:cNvSpPr txBox="1"/>
          <p:nvPr>
            <p:ph idx="1" type="body"/>
          </p:nvPr>
        </p:nvSpPr>
        <p:spPr>
          <a:xfrm>
            <a:off x="960967" y="1404831"/>
            <a:ext cx="480483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Font typeface="Libre Franklin Medium"/>
              <a:buNone/>
              <a:defRPr b="1"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Font typeface="Libre Franklin Medium"/>
              <a:buChar char="•"/>
              <a:defRPr b="1"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Font typeface="Libre Franklin Medium"/>
              <a:buChar char="•"/>
              <a:defRPr b="1"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Font typeface="Libre Franklin Medium"/>
              <a:buChar char="‒"/>
              <a:defRPr b="1"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Font typeface="Libre Franklin Medium"/>
              <a:buNone/>
              <a:defRPr b="1"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0" name="Google Shape;1440;p49"/>
          <p:cNvSpPr txBox="1"/>
          <p:nvPr>
            <p:ph idx="3" type="body"/>
          </p:nvPr>
        </p:nvSpPr>
        <p:spPr>
          <a:xfrm>
            <a:off x="958851" y="1771543"/>
            <a:ext cx="4806949" cy="469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+ text" showMasterSp="0">
  <p:cSld name="Image + text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2" name="Google Shape;1442;p50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3" name="Google Shape;1443;p50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444" name="Google Shape;144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5" name="Google Shape;1445;p50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446" name="Google Shape;1446;p50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7" name="Google Shape;1447;p50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8" name="Google Shape;1448;p50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9" name="Google Shape;1449;p50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0" name="Google Shape;1450;p50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1" name="Google Shape;1451;p50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2" name="Google Shape;1452;p50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3" name="Google Shape;1453;p50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4" name="Google Shape;1454;p50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5" name="Google Shape;1455;p50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6" name="Google Shape;1456;p50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7" name="Google Shape;1457;p50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8" name="Google Shape;1458;p50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9" name="Google Shape;1459;p50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0" name="Google Shape;1460;p50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1" name="Google Shape;1461;p5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2" name="Google Shape;1462;p50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3" name="Google Shape;1463;p50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4" name="Google Shape;1464;p50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5" name="Google Shape;1465;p50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6" name="Google Shape;1466;p50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7" name="Google Shape;1467;p50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8" name="Google Shape;1468;p50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9" name="Google Shape;1469;p50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0" name="Google Shape;1470;p50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1" name="Google Shape;1471;p50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2" name="Google Shape;1472;p50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3" name="Google Shape;1473;p50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4" name="Google Shape;1474;p50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5" name="Google Shape;1475;p50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6" name="Google Shape;1476;p50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7" name="Google Shape;1477;p50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8" name="Google Shape;1478;p50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9" name="Google Shape;1479;p50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0" name="Google Shape;1480;p50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1" name="Google Shape;1481;p50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2" name="Google Shape;1482;p5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3" name="Google Shape;1483;p50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4" name="Google Shape;1484;p50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5" name="Google Shape;1485;p50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6" name="Google Shape;1486;p50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7" name="Google Shape;1487;p50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8" name="Google Shape;1488;p50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9" name="Google Shape;1489;p50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0" name="Google Shape;1490;p50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1" name="Google Shape;1491;p50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2" name="Google Shape;1492;p50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93" name="Google Shape;1493;p50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494" name="Google Shape;1494;p50"/>
          <p:cNvSpPr/>
          <p:nvPr>
            <p:ph idx="2" type="pic"/>
          </p:nvPr>
        </p:nvSpPr>
        <p:spPr>
          <a:xfrm>
            <a:off x="956732" y="1427583"/>
            <a:ext cx="5151967" cy="5043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95" name="Google Shape;1495;p50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6" name="Google Shape;1496;p50"/>
          <p:cNvSpPr txBox="1"/>
          <p:nvPr>
            <p:ph idx="1" type="body"/>
          </p:nvPr>
        </p:nvSpPr>
        <p:spPr>
          <a:xfrm>
            <a:off x="6712477" y="1427583"/>
            <a:ext cx="4806949" cy="50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5_Custom Layout">
  <p:cSld name="45_Custom Layou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mage + text" showMasterSp="0">
  <p:cSld name="1_Image + text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8" name="Google Shape;1498;p51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9" name="Google Shape;1499;p51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500" name="Google Shape;150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1" name="Google Shape;1501;p51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502" name="Google Shape;1502;p51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3" name="Google Shape;1503;p51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4" name="Google Shape;1504;p51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5" name="Google Shape;1505;p51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6" name="Google Shape;1506;p51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7" name="Google Shape;1507;p51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8" name="Google Shape;1508;p51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9" name="Google Shape;1509;p51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0" name="Google Shape;1510;p51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1" name="Google Shape;1511;p51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2" name="Google Shape;1512;p51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3" name="Google Shape;1513;p51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4" name="Google Shape;1514;p51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5" name="Google Shape;1515;p51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6" name="Google Shape;1516;p51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7" name="Google Shape;1517;p5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8" name="Google Shape;1518;p51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9" name="Google Shape;1519;p51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0" name="Google Shape;1520;p51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1" name="Google Shape;1521;p51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2" name="Google Shape;1522;p51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3" name="Google Shape;1523;p51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4" name="Google Shape;1524;p51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5" name="Google Shape;1525;p51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6" name="Google Shape;1526;p51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7" name="Google Shape;1527;p51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8" name="Google Shape;1528;p51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9" name="Google Shape;1529;p51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0" name="Google Shape;1530;p51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1" name="Google Shape;1531;p51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2" name="Google Shape;1532;p51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3" name="Google Shape;1533;p51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4" name="Google Shape;1534;p51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5" name="Google Shape;1535;p51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6" name="Google Shape;1536;p51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7" name="Google Shape;1537;p51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8" name="Google Shape;1538;p5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9" name="Google Shape;1539;p51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0" name="Google Shape;1540;p51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1" name="Google Shape;1541;p51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2" name="Google Shape;1542;p51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3" name="Google Shape;1543;p51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4" name="Google Shape;1544;p51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5" name="Google Shape;1545;p51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6" name="Google Shape;1546;p51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7" name="Google Shape;1547;p51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8" name="Google Shape;1548;p51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49" name="Google Shape;1549;p5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550" name="Google Shape;1550;p51"/>
          <p:cNvSpPr/>
          <p:nvPr>
            <p:ph idx="2" type="pic"/>
          </p:nvPr>
        </p:nvSpPr>
        <p:spPr>
          <a:xfrm>
            <a:off x="956731" y="1436914"/>
            <a:ext cx="5281085" cy="5033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51" name="Google Shape;1551;p5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2" name="Google Shape;1552;p51"/>
          <p:cNvSpPr txBox="1"/>
          <p:nvPr>
            <p:ph idx="1" type="body"/>
          </p:nvPr>
        </p:nvSpPr>
        <p:spPr>
          <a:xfrm>
            <a:off x="6758516" y="1931435"/>
            <a:ext cx="4806950" cy="4539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3" name="Google Shape;1553;p51"/>
          <p:cNvSpPr txBox="1"/>
          <p:nvPr>
            <p:ph idx="3" type="body"/>
          </p:nvPr>
        </p:nvSpPr>
        <p:spPr>
          <a:xfrm>
            <a:off x="6758516" y="1436914"/>
            <a:ext cx="4806949" cy="443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ext + image" showMasterSp="0">
  <p:cSld name="3_Text + image"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5" name="Google Shape;1555;p52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6" name="Google Shape;1556;p52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557" name="Google Shape;155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8" name="Google Shape;1558;p52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559" name="Google Shape;1559;p52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0" name="Google Shape;1560;p52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1" name="Google Shape;1561;p52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2" name="Google Shape;1562;p52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3" name="Google Shape;1563;p52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4" name="Google Shape;1564;p52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5" name="Google Shape;1565;p52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6" name="Google Shape;1566;p52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7" name="Google Shape;1567;p52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8" name="Google Shape;1568;p52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9" name="Google Shape;1569;p52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0" name="Google Shape;1570;p52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1" name="Google Shape;1571;p52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2" name="Google Shape;1572;p52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3" name="Google Shape;1573;p52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4" name="Google Shape;1574;p5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5" name="Google Shape;1575;p52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6" name="Google Shape;1576;p52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7" name="Google Shape;1577;p52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8" name="Google Shape;1578;p52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9" name="Google Shape;1579;p52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0" name="Google Shape;1580;p52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1" name="Google Shape;1581;p52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2" name="Google Shape;1582;p52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3" name="Google Shape;1583;p52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4" name="Google Shape;1584;p52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5" name="Google Shape;1585;p52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6" name="Google Shape;1586;p52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7" name="Google Shape;1587;p52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8" name="Google Shape;1588;p52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9" name="Google Shape;1589;p52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0" name="Google Shape;1590;p52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1" name="Google Shape;1591;p52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2" name="Google Shape;1592;p52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3" name="Google Shape;1593;p52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4" name="Google Shape;1594;p52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5" name="Google Shape;1595;p5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6" name="Google Shape;1596;p52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7" name="Google Shape;1597;p52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8" name="Google Shape;1598;p52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9" name="Google Shape;1599;p52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0" name="Google Shape;1600;p52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1" name="Google Shape;1601;p52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2" name="Google Shape;1602;p52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3" name="Google Shape;1603;p52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4" name="Google Shape;1604;p52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5" name="Google Shape;1605;p52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06" name="Google Shape;1606;p52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607" name="Google Shape;1607;p52"/>
          <p:cNvSpPr txBox="1"/>
          <p:nvPr>
            <p:ph idx="1" type="body"/>
          </p:nvPr>
        </p:nvSpPr>
        <p:spPr>
          <a:xfrm>
            <a:off x="960965" y="2160588"/>
            <a:ext cx="3357035" cy="3779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8" name="Google Shape;1608;p52"/>
          <p:cNvSpPr/>
          <p:nvPr>
            <p:ph idx="2" type="pic"/>
          </p:nvPr>
        </p:nvSpPr>
        <p:spPr>
          <a:xfrm>
            <a:off x="4798481" y="2160587"/>
            <a:ext cx="2878668" cy="37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09" name="Google Shape;1609;p52"/>
          <p:cNvSpPr/>
          <p:nvPr>
            <p:ph idx="3" type="pic"/>
          </p:nvPr>
        </p:nvSpPr>
        <p:spPr>
          <a:xfrm>
            <a:off x="8157630" y="2180103"/>
            <a:ext cx="2878668" cy="37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10" name="Google Shape;1610;p52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ext + image" showMasterSp="0">
  <p:cSld name="7_Text + image"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2" name="Google Shape;1612;p53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3" name="Google Shape;1613;p53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614" name="Google Shape;16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5" name="Google Shape;1615;p53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616" name="Google Shape;1616;p53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7" name="Google Shape;1617;p53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8" name="Google Shape;1618;p53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9" name="Google Shape;1619;p53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0" name="Google Shape;1620;p53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1" name="Google Shape;1621;p53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2" name="Google Shape;1622;p53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3" name="Google Shape;1623;p53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4" name="Google Shape;1624;p53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5" name="Google Shape;1625;p53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6" name="Google Shape;1626;p53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7" name="Google Shape;1627;p53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8" name="Google Shape;1628;p53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9" name="Google Shape;1629;p53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0" name="Google Shape;1630;p53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1" name="Google Shape;1631;p5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2" name="Google Shape;1632;p53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3" name="Google Shape;1633;p53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4" name="Google Shape;1634;p53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5" name="Google Shape;1635;p53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6" name="Google Shape;1636;p53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7" name="Google Shape;1637;p53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8" name="Google Shape;1638;p53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9" name="Google Shape;1639;p53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0" name="Google Shape;1640;p53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1" name="Google Shape;1641;p53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2" name="Google Shape;1642;p53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3" name="Google Shape;1643;p53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4" name="Google Shape;1644;p53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5" name="Google Shape;1645;p53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6" name="Google Shape;1646;p53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7" name="Google Shape;1647;p53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8" name="Google Shape;1648;p53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9" name="Google Shape;1649;p53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0" name="Google Shape;1650;p53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1" name="Google Shape;1651;p53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2" name="Google Shape;1652;p5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3" name="Google Shape;1653;p53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4" name="Google Shape;1654;p53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5" name="Google Shape;1655;p53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6" name="Google Shape;1656;p53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7" name="Google Shape;1657;p53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8" name="Google Shape;1658;p53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9" name="Google Shape;1659;p53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0" name="Google Shape;1660;p53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1" name="Google Shape;1661;p53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2" name="Google Shape;1662;p53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63" name="Google Shape;1663;p53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664" name="Google Shape;1664;p53"/>
          <p:cNvSpPr txBox="1"/>
          <p:nvPr>
            <p:ph idx="1" type="body"/>
          </p:nvPr>
        </p:nvSpPr>
        <p:spPr>
          <a:xfrm>
            <a:off x="960965" y="2160588"/>
            <a:ext cx="3357035" cy="3779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5" name="Google Shape;1665;p53"/>
          <p:cNvSpPr/>
          <p:nvPr>
            <p:ph idx="2" type="pic"/>
          </p:nvPr>
        </p:nvSpPr>
        <p:spPr>
          <a:xfrm>
            <a:off x="4798481" y="2160588"/>
            <a:ext cx="6724314" cy="180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66" name="Google Shape;1666;p53"/>
          <p:cNvSpPr/>
          <p:nvPr>
            <p:ph idx="3" type="pic"/>
          </p:nvPr>
        </p:nvSpPr>
        <p:spPr>
          <a:xfrm>
            <a:off x="4798479" y="4319587"/>
            <a:ext cx="6720945" cy="1639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67" name="Google Shape;1667;p53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 + image" showMasterSp="0">
  <p:cSld name="2_Text + image"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9" name="Google Shape;1669;p54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0" name="Google Shape;1670;p54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671" name="Google Shape;167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2" name="Google Shape;1672;p54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673" name="Google Shape;1673;p54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4" name="Google Shape;1674;p54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5" name="Google Shape;1675;p54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6" name="Google Shape;1676;p54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7" name="Google Shape;1677;p54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8" name="Google Shape;1678;p54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9" name="Google Shape;1679;p54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0" name="Google Shape;1680;p54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1" name="Google Shape;1681;p54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2" name="Google Shape;1682;p54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3" name="Google Shape;1683;p54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4" name="Google Shape;1684;p54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5" name="Google Shape;1685;p54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6" name="Google Shape;1686;p54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7" name="Google Shape;1687;p54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8" name="Google Shape;1688;p5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9" name="Google Shape;1689;p54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0" name="Google Shape;1690;p54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1" name="Google Shape;1691;p54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2" name="Google Shape;1692;p54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3" name="Google Shape;1693;p54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4" name="Google Shape;1694;p54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5" name="Google Shape;1695;p54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6" name="Google Shape;1696;p54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7" name="Google Shape;1697;p54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8" name="Google Shape;1698;p54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9" name="Google Shape;1699;p54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0" name="Google Shape;1700;p54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1" name="Google Shape;1701;p54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2" name="Google Shape;1702;p54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3" name="Google Shape;1703;p54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4" name="Google Shape;1704;p54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5" name="Google Shape;1705;p54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6" name="Google Shape;1706;p54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7" name="Google Shape;1707;p54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8" name="Google Shape;1708;p54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9" name="Google Shape;1709;p5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0" name="Google Shape;1710;p54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1" name="Google Shape;1711;p54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2" name="Google Shape;1712;p54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3" name="Google Shape;1713;p54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4" name="Google Shape;1714;p54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5" name="Google Shape;1715;p54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6" name="Google Shape;1716;p54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7" name="Google Shape;1717;p54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8" name="Google Shape;1718;p54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9" name="Google Shape;1719;p54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20" name="Google Shape;1720;p54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721" name="Google Shape;1721;p54"/>
          <p:cNvSpPr txBox="1"/>
          <p:nvPr>
            <p:ph idx="1" type="body"/>
          </p:nvPr>
        </p:nvSpPr>
        <p:spPr>
          <a:xfrm>
            <a:off x="960965" y="2160588"/>
            <a:ext cx="5276848" cy="3779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2" name="Google Shape;1722;p54"/>
          <p:cNvSpPr/>
          <p:nvPr>
            <p:ph idx="2" type="pic"/>
          </p:nvPr>
        </p:nvSpPr>
        <p:spPr>
          <a:xfrm>
            <a:off x="6718296" y="2160586"/>
            <a:ext cx="2400001" cy="180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23" name="Google Shape;1723;p54"/>
          <p:cNvSpPr/>
          <p:nvPr>
            <p:ph idx="3" type="pic"/>
          </p:nvPr>
        </p:nvSpPr>
        <p:spPr>
          <a:xfrm>
            <a:off x="9360048" y="2160588"/>
            <a:ext cx="2159034" cy="1089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24" name="Google Shape;1724;p54"/>
          <p:cNvSpPr/>
          <p:nvPr>
            <p:ph idx="4" type="pic"/>
          </p:nvPr>
        </p:nvSpPr>
        <p:spPr>
          <a:xfrm>
            <a:off x="6718299" y="4140313"/>
            <a:ext cx="192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25" name="Google Shape;1725;p54"/>
          <p:cNvSpPr/>
          <p:nvPr>
            <p:ph idx="5" type="pic"/>
          </p:nvPr>
        </p:nvSpPr>
        <p:spPr>
          <a:xfrm>
            <a:off x="9599079" y="3419950"/>
            <a:ext cx="1920002" cy="126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26" name="Google Shape;1726;p54"/>
          <p:cNvSpPr/>
          <p:nvPr>
            <p:ph idx="6" type="pic"/>
          </p:nvPr>
        </p:nvSpPr>
        <p:spPr>
          <a:xfrm>
            <a:off x="8885021" y="4863353"/>
            <a:ext cx="2634061" cy="106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27" name="Google Shape;1727;p54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ext + image" showMasterSp="0">
  <p:cSld name="4_Text + image"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9" name="Google Shape;1729;p55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0" name="Google Shape;1730;p55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731" name="Google Shape;173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2" name="Google Shape;1732;p55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733" name="Google Shape;1733;p55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4" name="Google Shape;1734;p55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5" name="Google Shape;1735;p55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6" name="Google Shape;1736;p55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7" name="Google Shape;1737;p55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8" name="Google Shape;1738;p55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9" name="Google Shape;1739;p55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0" name="Google Shape;1740;p55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1" name="Google Shape;1741;p55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2" name="Google Shape;1742;p55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3" name="Google Shape;1743;p55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4" name="Google Shape;1744;p55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5" name="Google Shape;1745;p55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6" name="Google Shape;1746;p55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7" name="Google Shape;1747;p55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8" name="Google Shape;1748;p5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9" name="Google Shape;1749;p55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0" name="Google Shape;1750;p55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1" name="Google Shape;1751;p55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2" name="Google Shape;1752;p55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3" name="Google Shape;1753;p55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4" name="Google Shape;1754;p55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5" name="Google Shape;1755;p55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6" name="Google Shape;1756;p55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7" name="Google Shape;1757;p55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8" name="Google Shape;1758;p55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9" name="Google Shape;1759;p55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0" name="Google Shape;1760;p55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1" name="Google Shape;1761;p55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2" name="Google Shape;1762;p55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3" name="Google Shape;1763;p55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4" name="Google Shape;1764;p55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5" name="Google Shape;1765;p55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6" name="Google Shape;1766;p55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7" name="Google Shape;1767;p55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8" name="Google Shape;1768;p55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9" name="Google Shape;1769;p5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0" name="Google Shape;1770;p55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1" name="Google Shape;1771;p55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2" name="Google Shape;1772;p55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3" name="Google Shape;1773;p55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4" name="Google Shape;1774;p55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5" name="Google Shape;1775;p55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6" name="Google Shape;1776;p55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7" name="Google Shape;1777;p55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8" name="Google Shape;1778;p55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9" name="Google Shape;1779;p55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80" name="Google Shape;1780;p55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781" name="Google Shape;1781;p55"/>
          <p:cNvSpPr/>
          <p:nvPr>
            <p:ph idx="2" type="pic"/>
          </p:nvPr>
        </p:nvSpPr>
        <p:spPr>
          <a:xfrm>
            <a:off x="960967" y="2160586"/>
            <a:ext cx="3841450" cy="180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2" name="Google Shape;1782;p55"/>
          <p:cNvSpPr/>
          <p:nvPr>
            <p:ph idx="3" type="pic"/>
          </p:nvPr>
        </p:nvSpPr>
        <p:spPr>
          <a:xfrm>
            <a:off x="5275696" y="2160588"/>
            <a:ext cx="3362418" cy="180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3" name="Google Shape;1783;p55"/>
          <p:cNvSpPr/>
          <p:nvPr>
            <p:ph idx="4" type="pic"/>
          </p:nvPr>
        </p:nvSpPr>
        <p:spPr>
          <a:xfrm>
            <a:off x="3837514" y="4319589"/>
            <a:ext cx="4800786" cy="1800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4" name="Google Shape;1784;p55"/>
          <p:cNvSpPr/>
          <p:nvPr>
            <p:ph idx="5" type="pic"/>
          </p:nvPr>
        </p:nvSpPr>
        <p:spPr>
          <a:xfrm>
            <a:off x="960967" y="4319587"/>
            <a:ext cx="2396065" cy="180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5" name="Google Shape;1785;p55"/>
          <p:cNvSpPr/>
          <p:nvPr>
            <p:ph idx="6" type="pic"/>
          </p:nvPr>
        </p:nvSpPr>
        <p:spPr>
          <a:xfrm>
            <a:off x="9118596" y="2160589"/>
            <a:ext cx="2400828" cy="395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6" name="Google Shape;1786;p55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ext + image" showMasterSp="0">
  <p:cSld name="6_Text + image"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8" name="Google Shape;1788;p56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9" name="Google Shape;1789;p56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790" name="Google Shape;179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1" name="Google Shape;1791;p56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792" name="Google Shape;1792;p56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3" name="Google Shape;1793;p56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4" name="Google Shape;1794;p56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5" name="Google Shape;1795;p56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6" name="Google Shape;1796;p56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7" name="Google Shape;1797;p56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8" name="Google Shape;1798;p56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9" name="Google Shape;1799;p56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0" name="Google Shape;1800;p56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1" name="Google Shape;1801;p56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2" name="Google Shape;1802;p56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3" name="Google Shape;1803;p56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4" name="Google Shape;1804;p56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5" name="Google Shape;1805;p56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6" name="Google Shape;1806;p56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7" name="Google Shape;1807;p5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8" name="Google Shape;1808;p56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9" name="Google Shape;1809;p56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0" name="Google Shape;1810;p56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1" name="Google Shape;1811;p56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2" name="Google Shape;1812;p56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3" name="Google Shape;1813;p56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4" name="Google Shape;1814;p56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5" name="Google Shape;1815;p56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6" name="Google Shape;1816;p56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7" name="Google Shape;1817;p56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8" name="Google Shape;1818;p56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9" name="Google Shape;1819;p56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0" name="Google Shape;1820;p56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1" name="Google Shape;1821;p56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2" name="Google Shape;1822;p56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3" name="Google Shape;1823;p56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4" name="Google Shape;1824;p56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5" name="Google Shape;1825;p56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6" name="Google Shape;1826;p56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7" name="Google Shape;1827;p56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8" name="Google Shape;1828;p5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9" name="Google Shape;1829;p56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0" name="Google Shape;1830;p56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1" name="Google Shape;1831;p56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2" name="Google Shape;1832;p56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3" name="Google Shape;1833;p56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4" name="Google Shape;1834;p56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5" name="Google Shape;1835;p56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6" name="Google Shape;1836;p56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7" name="Google Shape;1837;p56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8" name="Google Shape;1838;p56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39" name="Google Shape;1839;p56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840" name="Google Shape;1840;p56"/>
          <p:cNvSpPr/>
          <p:nvPr>
            <p:ph idx="2" type="pic"/>
          </p:nvPr>
        </p:nvSpPr>
        <p:spPr>
          <a:xfrm>
            <a:off x="958179" y="1431800"/>
            <a:ext cx="240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1" name="Google Shape;1841;p56"/>
          <p:cNvSpPr/>
          <p:nvPr>
            <p:ph idx="3" type="pic"/>
          </p:nvPr>
        </p:nvSpPr>
        <p:spPr>
          <a:xfrm>
            <a:off x="957031" y="3591800"/>
            <a:ext cx="240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2" name="Google Shape;1842;p56"/>
          <p:cNvSpPr/>
          <p:nvPr>
            <p:ph idx="4" type="pic"/>
          </p:nvPr>
        </p:nvSpPr>
        <p:spPr>
          <a:xfrm>
            <a:off x="3839631" y="1431800"/>
            <a:ext cx="240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3" name="Google Shape;1843;p56"/>
          <p:cNvSpPr/>
          <p:nvPr>
            <p:ph idx="5" type="pic"/>
          </p:nvPr>
        </p:nvSpPr>
        <p:spPr>
          <a:xfrm>
            <a:off x="3837513" y="3591800"/>
            <a:ext cx="240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4" name="Google Shape;1844;p56"/>
          <p:cNvSpPr/>
          <p:nvPr>
            <p:ph idx="6" type="pic"/>
          </p:nvPr>
        </p:nvSpPr>
        <p:spPr>
          <a:xfrm>
            <a:off x="6715651" y="1431800"/>
            <a:ext cx="240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5" name="Google Shape;1845;p56"/>
          <p:cNvSpPr/>
          <p:nvPr>
            <p:ph idx="7" type="pic"/>
          </p:nvPr>
        </p:nvSpPr>
        <p:spPr>
          <a:xfrm>
            <a:off x="6718296" y="3591800"/>
            <a:ext cx="2400001" cy="18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6" name="Google Shape;1846;p56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ext + image" showMasterSp="0">
  <p:cSld name="5_Text + image"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8" name="Google Shape;1848;p57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9" name="Google Shape;1849;p57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850" name="Google Shape;185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1" name="Google Shape;1851;p57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852" name="Google Shape;1852;p57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3" name="Google Shape;1853;p57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4" name="Google Shape;1854;p57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5" name="Google Shape;1855;p57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6" name="Google Shape;1856;p57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7" name="Google Shape;1857;p57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8" name="Google Shape;1858;p57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9" name="Google Shape;1859;p57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0" name="Google Shape;1860;p57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1" name="Google Shape;1861;p57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2" name="Google Shape;1862;p57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3" name="Google Shape;1863;p57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4" name="Google Shape;1864;p57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5" name="Google Shape;1865;p57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6" name="Google Shape;1866;p57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7" name="Google Shape;1867;p5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8" name="Google Shape;1868;p57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9" name="Google Shape;1869;p57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0" name="Google Shape;1870;p57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1" name="Google Shape;1871;p57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2" name="Google Shape;1872;p57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3" name="Google Shape;1873;p57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4" name="Google Shape;1874;p57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5" name="Google Shape;1875;p57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6" name="Google Shape;1876;p57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7" name="Google Shape;1877;p57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8" name="Google Shape;1878;p57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9" name="Google Shape;1879;p57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0" name="Google Shape;1880;p57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1" name="Google Shape;1881;p57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2" name="Google Shape;1882;p57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3" name="Google Shape;1883;p57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4" name="Google Shape;1884;p57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5" name="Google Shape;1885;p57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6" name="Google Shape;1886;p57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7" name="Google Shape;1887;p57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8" name="Google Shape;1888;p5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9" name="Google Shape;1889;p57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0" name="Google Shape;1890;p57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1" name="Google Shape;1891;p57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2" name="Google Shape;1892;p57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3" name="Google Shape;1893;p57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4" name="Google Shape;1894;p57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5" name="Google Shape;1895;p57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6" name="Google Shape;1896;p57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7" name="Google Shape;1897;p57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8" name="Google Shape;1898;p57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99" name="Google Shape;1899;p57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900" name="Google Shape;1900;p57"/>
          <p:cNvSpPr/>
          <p:nvPr>
            <p:ph idx="2" type="pic"/>
          </p:nvPr>
        </p:nvSpPr>
        <p:spPr>
          <a:xfrm>
            <a:off x="960964" y="1451462"/>
            <a:ext cx="1440001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1" name="Google Shape;1901;p57"/>
          <p:cNvSpPr/>
          <p:nvPr>
            <p:ph idx="3" type="pic"/>
          </p:nvPr>
        </p:nvSpPr>
        <p:spPr>
          <a:xfrm>
            <a:off x="958179" y="2891323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2" name="Google Shape;1902;p57"/>
          <p:cNvSpPr/>
          <p:nvPr>
            <p:ph idx="4" type="pic"/>
          </p:nvPr>
        </p:nvSpPr>
        <p:spPr>
          <a:xfrm>
            <a:off x="2877997" y="1451462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3" name="Google Shape;1903;p57"/>
          <p:cNvSpPr/>
          <p:nvPr>
            <p:ph idx="5" type="pic"/>
          </p:nvPr>
        </p:nvSpPr>
        <p:spPr>
          <a:xfrm>
            <a:off x="2862476" y="2891325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4" name="Google Shape;1904;p57"/>
          <p:cNvSpPr/>
          <p:nvPr>
            <p:ph idx="6" type="pic"/>
          </p:nvPr>
        </p:nvSpPr>
        <p:spPr>
          <a:xfrm>
            <a:off x="958179" y="4331374"/>
            <a:ext cx="1440001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5" name="Google Shape;1905;p57"/>
          <p:cNvSpPr/>
          <p:nvPr>
            <p:ph idx="7" type="pic"/>
          </p:nvPr>
        </p:nvSpPr>
        <p:spPr>
          <a:xfrm>
            <a:off x="2862476" y="4331187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6" name="Google Shape;1906;p57"/>
          <p:cNvSpPr/>
          <p:nvPr>
            <p:ph idx="8" type="pic"/>
          </p:nvPr>
        </p:nvSpPr>
        <p:spPr>
          <a:xfrm>
            <a:off x="4801267" y="1451462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7" name="Google Shape;1907;p57"/>
          <p:cNvSpPr/>
          <p:nvPr>
            <p:ph idx="9" type="pic"/>
          </p:nvPr>
        </p:nvSpPr>
        <p:spPr>
          <a:xfrm>
            <a:off x="4798481" y="2891325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8" name="Google Shape;1908;p57"/>
          <p:cNvSpPr/>
          <p:nvPr>
            <p:ph idx="13" type="pic"/>
          </p:nvPr>
        </p:nvSpPr>
        <p:spPr>
          <a:xfrm>
            <a:off x="6718299" y="1451464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9" name="Google Shape;1909;p57"/>
          <p:cNvSpPr/>
          <p:nvPr>
            <p:ph idx="14" type="pic"/>
          </p:nvPr>
        </p:nvSpPr>
        <p:spPr>
          <a:xfrm>
            <a:off x="6702776" y="2891326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0" name="Google Shape;1910;p57"/>
          <p:cNvSpPr/>
          <p:nvPr>
            <p:ph idx="15" type="pic"/>
          </p:nvPr>
        </p:nvSpPr>
        <p:spPr>
          <a:xfrm>
            <a:off x="4798481" y="4331375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1" name="Google Shape;1911;p57"/>
          <p:cNvSpPr/>
          <p:nvPr>
            <p:ph idx="16" type="pic"/>
          </p:nvPr>
        </p:nvSpPr>
        <p:spPr>
          <a:xfrm>
            <a:off x="6702776" y="4331189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2" name="Google Shape;1912;p57"/>
          <p:cNvSpPr/>
          <p:nvPr>
            <p:ph idx="17" type="pic"/>
          </p:nvPr>
        </p:nvSpPr>
        <p:spPr>
          <a:xfrm>
            <a:off x="8643015" y="1451461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3" name="Google Shape;1913;p57"/>
          <p:cNvSpPr/>
          <p:nvPr>
            <p:ph idx="18" type="pic"/>
          </p:nvPr>
        </p:nvSpPr>
        <p:spPr>
          <a:xfrm>
            <a:off x="8640230" y="2891322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4" name="Google Shape;1914;p57"/>
          <p:cNvSpPr/>
          <p:nvPr>
            <p:ph idx="19" type="pic"/>
          </p:nvPr>
        </p:nvSpPr>
        <p:spPr>
          <a:xfrm>
            <a:off x="8640230" y="4331372"/>
            <a:ext cx="1440001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5" name="Google Shape;1915;p57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ext + image" showMasterSp="0">
  <p:cSld name="9_Text + image"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7" name="Google Shape;1917;p58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8" name="Google Shape;1918;p58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919" name="Google Shape;191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0" name="Google Shape;1920;p58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921" name="Google Shape;1921;p58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2" name="Google Shape;1922;p58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3" name="Google Shape;1923;p58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4" name="Google Shape;1924;p58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5" name="Google Shape;1925;p58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6" name="Google Shape;1926;p58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7" name="Google Shape;1927;p58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8" name="Google Shape;1928;p58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9" name="Google Shape;1929;p58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0" name="Google Shape;1930;p58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1" name="Google Shape;1931;p58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2" name="Google Shape;1932;p58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3" name="Google Shape;1933;p58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4" name="Google Shape;1934;p58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5" name="Google Shape;1935;p58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6" name="Google Shape;1936;p5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7" name="Google Shape;1937;p58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8" name="Google Shape;1938;p58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9" name="Google Shape;1939;p58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0" name="Google Shape;1940;p58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1" name="Google Shape;1941;p58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2" name="Google Shape;1942;p58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3" name="Google Shape;1943;p58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4" name="Google Shape;1944;p58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5" name="Google Shape;1945;p58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6" name="Google Shape;1946;p58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7" name="Google Shape;1947;p58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8" name="Google Shape;1948;p58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9" name="Google Shape;1949;p58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0" name="Google Shape;1950;p58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1" name="Google Shape;1951;p58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2" name="Google Shape;1952;p58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3" name="Google Shape;1953;p58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4" name="Google Shape;1954;p58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5" name="Google Shape;1955;p58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6" name="Google Shape;1956;p58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7" name="Google Shape;1957;p5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8" name="Google Shape;1958;p58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9" name="Google Shape;1959;p58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0" name="Google Shape;1960;p58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1" name="Google Shape;1961;p58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2" name="Google Shape;1962;p58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3" name="Google Shape;1963;p58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4" name="Google Shape;1964;p58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5" name="Google Shape;1965;p58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6" name="Google Shape;1966;p58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7" name="Google Shape;1967;p58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68" name="Google Shape;1968;p58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969" name="Google Shape;1969;p58"/>
          <p:cNvSpPr/>
          <p:nvPr>
            <p:ph idx="2" type="pic"/>
          </p:nvPr>
        </p:nvSpPr>
        <p:spPr>
          <a:xfrm>
            <a:off x="960965" y="1414138"/>
            <a:ext cx="3357032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70" name="Google Shape;1970;p58"/>
          <p:cNvSpPr/>
          <p:nvPr>
            <p:ph idx="3" type="pic"/>
          </p:nvPr>
        </p:nvSpPr>
        <p:spPr>
          <a:xfrm>
            <a:off x="958178" y="2854000"/>
            <a:ext cx="3360710" cy="2519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71" name="Google Shape;1971;p58"/>
          <p:cNvSpPr/>
          <p:nvPr>
            <p:ph idx="4" type="pic"/>
          </p:nvPr>
        </p:nvSpPr>
        <p:spPr>
          <a:xfrm>
            <a:off x="4801265" y="1414139"/>
            <a:ext cx="3360704" cy="251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72" name="Google Shape;1972;p58"/>
          <p:cNvSpPr/>
          <p:nvPr>
            <p:ph idx="5" type="pic"/>
          </p:nvPr>
        </p:nvSpPr>
        <p:spPr>
          <a:xfrm>
            <a:off x="4798479" y="4294051"/>
            <a:ext cx="3359153" cy="107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73" name="Google Shape;1973;p58"/>
          <p:cNvSpPr/>
          <p:nvPr>
            <p:ph idx="6" type="pic"/>
          </p:nvPr>
        </p:nvSpPr>
        <p:spPr>
          <a:xfrm>
            <a:off x="8643015" y="1414138"/>
            <a:ext cx="2876409" cy="395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74" name="Google Shape;1974;p58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ingle column layout" showMasterSp="0">
  <p:cSld name="1_Single column layout"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6" name="Google Shape;1976;p59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7" name="Google Shape;1977;p59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978" name="Google Shape;197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9" name="Google Shape;1979;p59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980" name="Google Shape;1980;p59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1" name="Google Shape;1981;p59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2" name="Google Shape;1982;p59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3" name="Google Shape;1983;p59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4" name="Google Shape;1984;p59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5" name="Google Shape;1985;p59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6" name="Google Shape;1986;p59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7" name="Google Shape;1987;p59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8" name="Google Shape;1988;p59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9" name="Google Shape;1989;p59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0" name="Google Shape;1990;p59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1" name="Google Shape;1991;p59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2" name="Google Shape;1992;p59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3" name="Google Shape;1993;p59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4" name="Google Shape;1994;p59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5" name="Google Shape;1995;p5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6" name="Google Shape;1996;p59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7" name="Google Shape;1997;p59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8" name="Google Shape;1998;p59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9" name="Google Shape;1999;p59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0" name="Google Shape;2000;p59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1" name="Google Shape;2001;p59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2" name="Google Shape;2002;p59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3" name="Google Shape;2003;p59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4" name="Google Shape;2004;p59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5" name="Google Shape;2005;p59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6" name="Google Shape;2006;p59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7" name="Google Shape;2007;p59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8" name="Google Shape;2008;p59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9" name="Google Shape;2009;p59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0" name="Google Shape;2010;p59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1" name="Google Shape;2011;p59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2" name="Google Shape;2012;p59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3" name="Google Shape;2013;p59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4" name="Google Shape;2014;p59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5" name="Google Shape;2015;p59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6" name="Google Shape;2016;p5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7" name="Google Shape;2017;p59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8" name="Google Shape;2018;p59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9" name="Google Shape;2019;p59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0" name="Google Shape;2020;p59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1" name="Google Shape;2021;p59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2" name="Google Shape;2022;p59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3" name="Google Shape;2023;p59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4" name="Google Shape;2024;p59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5" name="Google Shape;2025;p59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6" name="Google Shape;2026;p59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27" name="Google Shape;2027;p59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028" name="Google Shape;2028;p59"/>
          <p:cNvSpPr txBox="1"/>
          <p:nvPr>
            <p:ph idx="1" type="body"/>
          </p:nvPr>
        </p:nvSpPr>
        <p:spPr>
          <a:xfrm>
            <a:off x="3357031" y="1451461"/>
            <a:ext cx="7682395" cy="3239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9" name="Google Shape;2029;p59"/>
          <p:cNvSpPr/>
          <p:nvPr>
            <p:ph idx="2" type="pic"/>
          </p:nvPr>
        </p:nvSpPr>
        <p:spPr>
          <a:xfrm>
            <a:off x="958846" y="1451459"/>
            <a:ext cx="1919821" cy="37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30" name="Google Shape;2030;p59"/>
          <p:cNvSpPr txBox="1"/>
          <p:nvPr>
            <p:ph idx="3" type="body"/>
          </p:nvPr>
        </p:nvSpPr>
        <p:spPr>
          <a:xfrm>
            <a:off x="3357028" y="4690872"/>
            <a:ext cx="7682395" cy="530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1" name="Google Shape;2031;p59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, Content and Text" showMasterSp="0">
  <p:cSld name="2_Title, Content and Text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3" name="Google Shape;2033;p60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4" name="Google Shape;2034;p60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035" name="Google Shape;203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6" name="Google Shape;2036;p60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037" name="Google Shape;2037;p60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8" name="Google Shape;2038;p60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9" name="Google Shape;2039;p60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0" name="Google Shape;2040;p60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1" name="Google Shape;2041;p60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2" name="Google Shape;2042;p60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3" name="Google Shape;2043;p60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4" name="Google Shape;2044;p60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5" name="Google Shape;2045;p60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6" name="Google Shape;2046;p60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7" name="Google Shape;2047;p60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8" name="Google Shape;2048;p60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9" name="Google Shape;2049;p60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0" name="Google Shape;2050;p60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1" name="Google Shape;2051;p60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2" name="Google Shape;2052;p6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3" name="Google Shape;2053;p60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4" name="Google Shape;2054;p60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5" name="Google Shape;2055;p60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6" name="Google Shape;2056;p60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7" name="Google Shape;2057;p60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8" name="Google Shape;2058;p60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9" name="Google Shape;2059;p60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0" name="Google Shape;2060;p60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1" name="Google Shape;2061;p60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2" name="Google Shape;2062;p60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3" name="Google Shape;2063;p60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4" name="Google Shape;2064;p60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5" name="Google Shape;2065;p60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6" name="Google Shape;2066;p60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7" name="Google Shape;2067;p60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8" name="Google Shape;2068;p60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9" name="Google Shape;2069;p60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0" name="Google Shape;2070;p60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1" name="Google Shape;2071;p60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2" name="Google Shape;2072;p60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3" name="Google Shape;2073;p6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4" name="Google Shape;2074;p60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5" name="Google Shape;2075;p60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6" name="Google Shape;2076;p60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7" name="Google Shape;2077;p60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8" name="Google Shape;2078;p60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9" name="Google Shape;2079;p60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0" name="Google Shape;2080;p60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1" name="Google Shape;2081;p60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2" name="Google Shape;2082;p60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3" name="Google Shape;2083;p60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84" name="Google Shape;2084;p60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085" name="Google Shape;2085;p60"/>
          <p:cNvSpPr txBox="1"/>
          <p:nvPr>
            <p:ph idx="1" type="body"/>
          </p:nvPr>
        </p:nvSpPr>
        <p:spPr>
          <a:xfrm>
            <a:off x="6718299" y="2160588"/>
            <a:ext cx="4801126" cy="3959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6" name="Google Shape;2086;p60"/>
          <p:cNvSpPr/>
          <p:nvPr>
            <p:ph idx="2" type="pic"/>
          </p:nvPr>
        </p:nvSpPr>
        <p:spPr>
          <a:xfrm>
            <a:off x="958849" y="2160588"/>
            <a:ext cx="5278967" cy="3240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87" name="Google Shape;2087;p60"/>
          <p:cNvSpPr txBox="1"/>
          <p:nvPr>
            <p:ph idx="3" type="body"/>
          </p:nvPr>
        </p:nvSpPr>
        <p:spPr>
          <a:xfrm>
            <a:off x="958847" y="5760001"/>
            <a:ext cx="5278966" cy="36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p60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Single column layout" showMasterSp="0">
  <p:cSld name="5_Single column layout 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25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25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183" name="Google Shape;18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25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85" name="Google Shape;185;p25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25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25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25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25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25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25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25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25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25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25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25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2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" name="Google Shape;201;p25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25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25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25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" name="Google Shape;205;p25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" name="Google Shape;206;p25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" name="Google Shape;207;p25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" name="Google Shape;208;p25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" name="Google Shape;209;p25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" name="Google Shape;210;p25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" name="Google Shape;211;p25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25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25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25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" name="Google Shape;215;p25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" name="Google Shape;216;p25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" name="Google Shape;217;p25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" name="Google Shape;218;p25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" name="Google Shape;219;p25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p25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" name="Google Shape;221;p2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" name="Google Shape;222;p25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25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25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25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25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25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" name="Google Shape;228;p25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25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25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25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2" name="Google Shape;232;p25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233" name="Google Shape;233;p25"/>
          <p:cNvCxnSpPr/>
          <p:nvPr/>
        </p:nvCxnSpPr>
        <p:spPr>
          <a:xfrm>
            <a:off x="-4113" y="1709192"/>
            <a:ext cx="12196115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25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25"/>
          <p:cNvSpPr txBox="1"/>
          <p:nvPr>
            <p:ph idx="1" type="body"/>
          </p:nvPr>
        </p:nvSpPr>
        <p:spPr>
          <a:xfrm>
            <a:off x="958850" y="1426464"/>
            <a:ext cx="10274301" cy="469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, Content and Text" showMasterSp="0">
  <p:cSld name="3_Title, Content and Text"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0" name="Google Shape;2090;p61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1" name="Google Shape;2091;p61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092" name="Google Shape;209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3" name="Google Shape;2093;p61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094" name="Google Shape;2094;p61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5" name="Google Shape;2095;p61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6" name="Google Shape;2096;p61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7" name="Google Shape;2097;p61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8" name="Google Shape;2098;p61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9" name="Google Shape;2099;p61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0" name="Google Shape;2100;p61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1" name="Google Shape;2101;p61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2" name="Google Shape;2102;p61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3" name="Google Shape;2103;p61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4" name="Google Shape;2104;p61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5" name="Google Shape;2105;p61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6" name="Google Shape;2106;p61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7" name="Google Shape;2107;p61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8" name="Google Shape;2108;p61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9" name="Google Shape;2109;p6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0" name="Google Shape;2110;p61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1" name="Google Shape;2111;p61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2" name="Google Shape;2112;p61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3" name="Google Shape;2113;p61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4" name="Google Shape;2114;p61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5" name="Google Shape;2115;p61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6" name="Google Shape;2116;p61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7" name="Google Shape;2117;p61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8" name="Google Shape;2118;p61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9" name="Google Shape;2119;p61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0" name="Google Shape;2120;p61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1" name="Google Shape;2121;p61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2" name="Google Shape;2122;p61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3" name="Google Shape;2123;p61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4" name="Google Shape;2124;p61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5" name="Google Shape;2125;p61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6" name="Google Shape;2126;p61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7" name="Google Shape;2127;p61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8" name="Google Shape;2128;p61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9" name="Google Shape;2129;p61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0" name="Google Shape;2130;p6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1" name="Google Shape;2131;p61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2" name="Google Shape;2132;p61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3" name="Google Shape;2133;p61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4" name="Google Shape;2134;p61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5" name="Google Shape;2135;p61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6" name="Google Shape;2136;p61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7" name="Google Shape;2137;p61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8" name="Google Shape;2138;p61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9" name="Google Shape;2139;p61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0" name="Google Shape;2140;p61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141" name="Google Shape;2141;p61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142" name="Google Shape;2142;p61"/>
          <p:cNvSpPr txBox="1"/>
          <p:nvPr>
            <p:ph idx="1" type="body"/>
          </p:nvPr>
        </p:nvSpPr>
        <p:spPr>
          <a:xfrm>
            <a:off x="6718299" y="2160589"/>
            <a:ext cx="4801126" cy="39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p61"/>
          <p:cNvSpPr/>
          <p:nvPr>
            <p:ph idx="2" type="pic"/>
          </p:nvPr>
        </p:nvSpPr>
        <p:spPr>
          <a:xfrm>
            <a:off x="959903" y="2160588"/>
            <a:ext cx="5277913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44" name="Google Shape;2144;p61"/>
          <p:cNvSpPr/>
          <p:nvPr>
            <p:ph idx="3" type="pic"/>
          </p:nvPr>
        </p:nvSpPr>
        <p:spPr>
          <a:xfrm>
            <a:off x="959901" y="3960812"/>
            <a:ext cx="5277913" cy="1440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45" name="Google Shape;2145;p61"/>
          <p:cNvSpPr txBox="1"/>
          <p:nvPr>
            <p:ph idx="4" type="body"/>
          </p:nvPr>
        </p:nvSpPr>
        <p:spPr>
          <a:xfrm>
            <a:off x="958849" y="5760001"/>
            <a:ext cx="5278967" cy="36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p6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, Content and Text" showMasterSp="0">
  <p:cSld name="1_Title, Content and Text"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8" name="Google Shape;2148;p62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9" name="Google Shape;2149;p62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150" name="Google Shape;215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1" name="Google Shape;2151;p62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152" name="Google Shape;2152;p62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3" name="Google Shape;2153;p62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4" name="Google Shape;2154;p62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5" name="Google Shape;2155;p62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6" name="Google Shape;2156;p62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7" name="Google Shape;2157;p62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8" name="Google Shape;2158;p62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9" name="Google Shape;2159;p62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0" name="Google Shape;2160;p62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1" name="Google Shape;2161;p62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2" name="Google Shape;2162;p62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3" name="Google Shape;2163;p62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4" name="Google Shape;2164;p62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5" name="Google Shape;2165;p62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6" name="Google Shape;2166;p62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7" name="Google Shape;2167;p6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8" name="Google Shape;2168;p62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9" name="Google Shape;2169;p62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0" name="Google Shape;2170;p62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1" name="Google Shape;2171;p62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2" name="Google Shape;2172;p62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3" name="Google Shape;2173;p62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4" name="Google Shape;2174;p62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5" name="Google Shape;2175;p62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6" name="Google Shape;2176;p62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7" name="Google Shape;2177;p62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8" name="Google Shape;2178;p62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9" name="Google Shape;2179;p62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0" name="Google Shape;2180;p62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1" name="Google Shape;2181;p62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2" name="Google Shape;2182;p62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3" name="Google Shape;2183;p62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4" name="Google Shape;2184;p62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5" name="Google Shape;2185;p62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6" name="Google Shape;2186;p62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7" name="Google Shape;2187;p62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8" name="Google Shape;2188;p6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9" name="Google Shape;2189;p62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0" name="Google Shape;2190;p62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1" name="Google Shape;2191;p62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2" name="Google Shape;2192;p62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3" name="Google Shape;2193;p62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4" name="Google Shape;2194;p62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5" name="Google Shape;2195;p62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6" name="Google Shape;2196;p62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7" name="Google Shape;2197;p62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8" name="Google Shape;2198;p62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199" name="Google Shape;2199;p62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200" name="Google Shape;2200;p62"/>
          <p:cNvSpPr txBox="1"/>
          <p:nvPr>
            <p:ph idx="1" type="body"/>
          </p:nvPr>
        </p:nvSpPr>
        <p:spPr>
          <a:xfrm>
            <a:off x="6718296" y="2160589"/>
            <a:ext cx="4801128" cy="39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1" name="Google Shape;2201;p62"/>
          <p:cNvSpPr/>
          <p:nvPr>
            <p:ph idx="2" type="pic"/>
          </p:nvPr>
        </p:nvSpPr>
        <p:spPr>
          <a:xfrm>
            <a:off x="959903" y="2160589"/>
            <a:ext cx="5274739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02" name="Google Shape;2202;p62"/>
          <p:cNvSpPr/>
          <p:nvPr>
            <p:ph idx="3" type="pic"/>
          </p:nvPr>
        </p:nvSpPr>
        <p:spPr>
          <a:xfrm>
            <a:off x="959903" y="3240788"/>
            <a:ext cx="2397131" cy="215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03" name="Google Shape;2203;p62"/>
          <p:cNvSpPr txBox="1"/>
          <p:nvPr>
            <p:ph idx="4" type="body"/>
          </p:nvPr>
        </p:nvSpPr>
        <p:spPr>
          <a:xfrm>
            <a:off x="958848" y="5760001"/>
            <a:ext cx="5275795" cy="36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4" name="Google Shape;2204;p62"/>
          <p:cNvSpPr/>
          <p:nvPr>
            <p:ph idx="5" type="pic"/>
          </p:nvPr>
        </p:nvSpPr>
        <p:spPr>
          <a:xfrm>
            <a:off x="3837513" y="3240788"/>
            <a:ext cx="2397129" cy="215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05" name="Google Shape;2205;p62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, Content and Text" showMasterSp="0">
  <p:cSld name="5_Title, Content and Text"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7" name="Google Shape;2207;p63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8" name="Google Shape;2208;p63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209" name="Google Shape;220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0" name="Google Shape;2210;p63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211" name="Google Shape;2211;p63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2" name="Google Shape;2212;p63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3" name="Google Shape;2213;p63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4" name="Google Shape;2214;p63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5" name="Google Shape;2215;p63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6" name="Google Shape;2216;p63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7" name="Google Shape;2217;p63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8" name="Google Shape;2218;p63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9" name="Google Shape;2219;p63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0" name="Google Shape;2220;p63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1" name="Google Shape;2221;p63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2" name="Google Shape;2222;p63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3" name="Google Shape;2223;p63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4" name="Google Shape;2224;p63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5" name="Google Shape;2225;p63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6" name="Google Shape;2226;p6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7" name="Google Shape;2227;p63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8" name="Google Shape;2228;p63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9" name="Google Shape;2229;p63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0" name="Google Shape;2230;p63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1" name="Google Shape;2231;p63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2" name="Google Shape;2232;p63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3" name="Google Shape;2233;p63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4" name="Google Shape;2234;p63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5" name="Google Shape;2235;p63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6" name="Google Shape;2236;p63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7" name="Google Shape;2237;p63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8" name="Google Shape;2238;p63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9" name="Google Shape;2239;p63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0" name="Google Shape;2240;p63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1" name="Google Shape;2241;p63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2" name="Google Shape;2242;p63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3" name="Google Shape;2243;p63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4" name="Google Shape;2244;p63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5" name="Google Shape;2245;p63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6" name="Google Shape;2246;p63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7" name="Google Shape;2247;p6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8" name="Google Shape;2248;p63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9" name="Google Shape;2249;p63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0" name="Google Shape;2250;p63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1" name="Google Shape;2251;p63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2" name="Google Shape;2252;p63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3" name="Google Shape;2253;p63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4" name="Google Shape;2254;p63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5" name="Google Shape;2255;p63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6" name="Google Shape;2256;p63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7" name="Google Shape;2257;p63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58" name="Google Shape;2258;p63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259" name="Google Shape;2259;p63"/>
          <p:cNvSpPr txBox="1"/>
          <p:nvPr>
            <p:ph idx="1" type="body"/>
          </p:nvPr>
        </p:nvSpPr>
        <p:spPr>
          <a:xfrm>
            <a:off x="6718296" y="2160589"/>
            <a:ext cx="4801128" cy="39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0" name="Google Shape;2260;p63"/>
          <p:cNvSpPr/>
          <p:nvPr>
            <p:ph idx="2" type="pic"/>
          </p:nvPr>
        </p:nvSpPr>
        <p:spPr>
          <a:xfrm>
            <a:off x="959903" y="2160589"/>
            <a:ext cx="5274739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61" name="Google Shape;2261;p63"/>
          <p:cNvSpPr/>
          <p:nvPr>
            <p:ph idx="3" type="pic"/>
          </p:nvPr>
        </p:nvSpPr>
        <p:spPr>
          <a:xfrm>
            <a:off x="959903" y="3240788"/>
            <a:ext cx="5274739" cy="215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62" name="Google Shape;2262;p63"/>
          <p:cNvSpPr txBox="1"/>
          <p:nvPr>
            <p:ph idx="4" type="body"/>
          </p:nvPr>
        </p:nvSpPr>
        <p:spPr>
          <a:xfrm>
            <a:off x="958848" y="5760001"/>
            <a:ext cx="5275795" cy="36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3" name="Google Shape;2263;p63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, Content and Text" showMasterSp="0">
  <p:cSld name="4_Title, Content and Text"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5" name="Google Shape;2265;p64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6" name="Google Shape;2266;p64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267" name="Google Shape;226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8" name="Google Shape;2268;p64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269" name="Google Shape;2269;p64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0" name="Google Shape;2270;p64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1" name="Google Shape;2271;p64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2" name="Google Shape;2272;p64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3" name="Google Shape;2273;p64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4" name="Google Shape;2274;p64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5" name="Google Shape;2275;p64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6" name="Google Shape;2276;p64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7" name="Google Shape;2277;p64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8" name="Google Shape;2278;p64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9" name="Google Shape;2279;p64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0" name="Google Shape;2280;p64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1" name="Google Shape;2281;p64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2" name="Google Shape;2282;p64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3" name="Google Shape;2283;p64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4" name="Google Shape;2284;p6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5" name="Google Shape;2285;p64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6" name="Google Shape;2286;p64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7" name="Google Shape;2287;p64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8" name="Google Shape;2288;p64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9" name="Google Shape;2289;p64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0" name="Google Shape;2290;p64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1" name="Google Shape;2291;p64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2" name="Google Shape;2292;p64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3" name="Google Shape;2293;p64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4" name="Google Shape;2294;p64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5" name="Google Shape;2295;p64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6" name="Google Shape;2296;p64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7" name="Google Shape;2297;p64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8" name="Google Shape;2298;p64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9" name="Google Shape;2299;p64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0" name="Google Shape;2300;p64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1" name="Google Shape;2301;p64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2" name="Google Shape;2302;p64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3" name="Google Shape;2303;p64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4" name="Google Shape;2304;p64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5" name="Google Shape;2305;p6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6" name="Google Shape;2306;p64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7" name="Google Shape;2307;p64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8" name="Google Shape;2308;p64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9" name="Google Shape;2309;p64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0" name="Google Shape;2310;p64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1" name="Google Shape;2311;p64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2" name="Google Shape;2312;p64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3" name="Google Shape;2313;p64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4" name="Google Shape;2314;p64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5" name="Google Shape;2315;p64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16" name="Google Shape;2316;p64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317" name="Google Shape;2317;p64"/>
          <p:cNvSpPr txBox="1"/>
          <p:nvPr>
            <p:ph idx="1" type="body"/>
          </p:nvPr>
        </p:nvSpPr>
        <p:spPr>
          <a:xfrm>
            <a:off x="6718296" y="2160589"/>
            <a:ext cx="4801128" cy="39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p64"/>
          <p:cNvSpPr/>
          <p:nvPr>
            <p:ph idx="2" type="pic"/>
          </p:nvPr>
        </p:nvSpPr>
        <p:spPr>
          <a:xfrm>
            <a:off x="959902" y="2160589"/>
            <a:ext cx="527791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19" name="Google Shape;2319;p64"/>
          <p:cNvSpPr/>
          <p:nvPr>
            <p:ph idx="3" type="pic"/>
          </p:nvPr>
        </p:nvSpPr>
        <p:spPr>
          <a:xfrm>
            <a:off x="959903" y="3240788"/>
            <a:ext cx="2397131" cy="107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20" name="Google Shape;2320;p64"/>
          <p:cNvSpPr txBox="1"/>
          <p:nvPr>
            <p:ph idx="4" type="body"/>
          </p:nvPr>
        </p:nvSpPr>
        <p:spPr>
          <a:xfrm>
            <a:off x="958847" y="5760001"/>
            <a:ext cx="5278966" cy="36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1" name="Google Shape;2321;p64"/>
          <p:cNvSpPr/>
          <p:nvPr>
            <p:ph idx="5" type="pic"/>
          </p:nvPr>
        </p:nvSpPr>
        <p:spPr>
          <a:xfrm>
            <a:off x="3837514" y="3240788"/>
            <a:ext cx="2400301" cy="107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22" name="Google Shape;2322;p64"/>
          <p:cNvSpPr/>
          <p:nvPr>
            <p:ph idx="6" type="pic"/>
          </p:nvPr>
        </p:nvSpPr>
        <p:spPr>
          <a:xfrm>
            <a:off x="959902" y="4680837"/>
            <a:ext cx="5277913" cy="71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23" name="Google Shape;2323;p64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, Content and Text" showMasterSp="0">
  <p:cSld name="6_Title, Content and Text"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5" name="Google Shape;2325;p65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6" name="Google Shape;2326;p65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327" name="Google Shape;232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8" name="Google Shape;2328;p65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329" name="Google Shape;2329;p65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0" name="Google Shape;2330;p65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1" name="Google Shape;2331;p65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2" name="Google Shape;2332;p65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3" name="Google Shape;2333;p65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4" name="Google Shape;2334;p65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5" name="Google Shape;2335;p65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6" name="Google Shape;2336;p65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7" name="Google Shape;2337;p65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8" name="Google Shape;2338;p65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9" name="Google Shape;2339;p65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0" name="Google Shape;2340;p65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1" name="Google Shape;2341;p65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2" name="Google Shape;2342;p65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3" name="Google Shape;2343;p65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4" name="Google Shape;2344;p6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5" name="Google Shape;2345;p65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6" name="Google Shape;2346;p65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7" name="Google Shape;2347;p65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8" name="Google Shape;2348;p65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9" name="Google Shape;2349;p65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0" name="Google Shape;2350;p65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1" name="Google Shape;2351;p65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2" name="Google Shape;2352;p65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3" name="Google Shape;2353;p65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4" name="Google Shape;2354;p65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5" name="Google Shape;2355;p65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6" name="Google Shape;2356;p65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7" name="Google Shape;2357;p65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8" name="Google Shape;2358;p65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9" name="Google Shape;2359;p65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0" name="Google Shape;2360;p65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1" name="Google Shape;2361;p65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2" name="Google Shape;2362;p65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3" name="Google Shape;2363;p65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4" name="Google Shape;2364;p65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5" name="Google Shape;2365;p6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6" name="Google Shape;2366;p65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7" name="Google Shape;2367;p65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8" name="Google Shape;2368;p65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9" name="Google Shape;2369;p65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0" name="Google Shape;2370;p65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1" name="Google Shape;2371;p65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2" name="Google Shape;2372;p65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3" name="Google Shape;2373;p65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4" name="Google Shape;2374;p65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5" name="Google Shape;2375;p65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76" name="Google Shape;2376;p65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377" name="Google Shape;2377;p65"/>
          <p:cNvSpPr txBox="1"/>
          <p:nvPr>
            <p:ph idx="1" type="body"/>
          </p:nvPr>
        </p:nvSpPr>
        <p:spPr>
          <a:xfrm>
            <a:off x="6718296" y="2160589"/>
            <a:ext cx="4801128" cy="3959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p65"/>
          <p:cNvSpPr/>
          <p:nvPr>
            <p:ph idx="2" type="pic"/>
          </p:nvPr>
        </p:nvSpPr>
        <p:spPr>
          <a:xfrm>
            <a:off x="959902" y="2160589"/>
            <a:ext cx="5277913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79" name="Google Shape;2379;p65"/>
          <p:cNvSpPr/>
          <p:nvPr>
            <p:ph idx="3" type="pic"/>
          </p:nvPr>
        </p:nvSpPr>
        <p:spPr>
          <a:xfrm>
            <a:off x="959903" y="3240788"/>
            <a:ext cx="2397131" cy="107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80" name="Google Shape;2380;p65"/>
          <p:cNvSpPr txBox="1"/>
          <p:nvPr>
            <p:ph idx="4" type="body"/>
          </p:nvPr>
        </p:nvSpPr>
        <p:spPr>
          <a:xfrm>
            <a:off x="958847" y="5760001"/>
            <a:ext cx="5278966" cy="36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p65"/>
          <p:cNvSpPr/>
          <p:nvPr>
            <p:ph idx="5" type="pic"/>
          </p:nvPr>
        </p:nvSpPr>
        <p:spPr>
          <a:xfrm>
            <a:off x="3837514" y="3240788"/>
            <a:ext cx="2400301" cy="720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82" name="Google Shape;2382;p65"/>
          <p:cNvSpPr/>
          <p:nvPr>
            <p:ph idx="6" type="pic"/>
          </p:nvPr>
        </p:nvSpPr>
        <p:spPr>
          <a:xfrm>
            <a:off x="959904" y="4679950"/>
            <a:ext cx="2397128" cy="72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83" name="Google Shape;2383;p65"/>
          <p:cNvSpPr/>
          <p:nvPr>
            <p:ph idx="7" type="pic"/>
          </p:nvPr>
        </p:nvSpPr>
        <p:spPr>
          <a:xfrm>
            <a:off x="3837513" y="4319587"/>
            <a:ext cx="2397129" cy="1080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84" name="Google Shape;2384;p65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Single column layout" showMasterSp="0">
  <p:cSld name="3_Single column layout"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6" name="Google Shape;2386;p66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7" name="Google Shape;2387;p66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388" name="Google Shape;238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9" name="Google Shape;2389;p66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390" name="Google Shape;2390;p66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1" name="Google Shape;2391;p66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2" name="Google Shape;2392;p66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3" name="Google Shape;2393;p66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4" name="Google Shape;2394;p66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5" name="Google Shape;2395;p66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6" name="Google Shape;2396;p66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7" name="Google Shape;2397;p66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8" name="Google Shape;2398;p66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9" name="Google Shape;2399;p66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0" name="Google Shape;2400;p66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1" name="Google Shape;2401;p66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2" name="Google Shape;2402;p66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3" name="Google Shape;2403;p66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4" name="Google Shape;2404;p66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5" name="Google Shape;2405;p6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6" name="Google Shape;2406;p66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7" name="Google Shape;2407;p66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8" name="Google Shape;2408;p66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9" name="Google Shape;2409;p66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0" name="Google Shape;2410;p66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1" name="Google Shape;2411;p66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2" name="Google Shape;2412;p66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3" name="Google Shape;2413;p66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4" name="Google Shape;2414;p66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5" name="Google Shape;2415;p66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6" name="Google Shape;2416;p66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7" name="Google Shape;2417;p66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8" name="Google Shape;2418;p66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9" name="Google Shape;2419;p66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0" name="Google Shape;2420;p66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1" name="Google Shape;2421;p66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2" name="Google Shape;2422;p66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3" name="Google Shape;2423;p66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4" name="Google Shape;2424;p66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5" name="Google Shape;2425;p66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6" name="Google Shape;2426;p6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7" name="Google Shape;2427;p66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8" name="Google Shape;2428;p66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9" name="Google Shape;2429;p66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0" name="Google Shape;2430;p66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1" name="Google Shape;2431;p66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2" name="Google Shape;2432;p66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3" name="Google Shape;2433;p66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4" name="Google Shape;2434;p66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5" name="Google Shape;2435;p66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6" name="Google Shape;2436;p66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37" name="Google Shape;2437;p66"/>
          <p:cNvSpPr/>
          <p:nvPr/>
        </p:nvSpPr>
        <p:spPr>
          <a:xfrm>
            <a:off x="0" y="1079999"/>
            <a:ext cx="12192000" cy="5400002"/>
          </a:xfrm>
          <a:prstGeom prst="rect">
            <a:avLst/>
          </a:prstGeom>
          <a:solidFill>
            <a:srgbClr val="020000"/>
          </a:solidFill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66"/>
          <p:cNvSpPr txBox="1"/>
          <p:nvPr>
            <p:ph type="title"/>
          </p:nvPr>
        </p:nvSpPr>
        <p:spPr>
          <a:xfrm>
            <a:off x="944032" y="-2"/>
            <a:ext cx="846455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439" name="Google Shape;2439;p66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0_Custom Layout">
  <p:cSld name="50_Custom Layout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67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442" name="Google Shape;2442;p67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 showMasterSp="0">
  <p:cSld name="6_Custom Layout"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4" name="Google Shape;2444;p68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5" name="Google Shape;2445;p68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446" name="Google Shape;244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7" name="Google Shape;2447;p68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448" name="Google Shape;2448;p68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9" name="Google Shape;2449;p68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0" name="Google Shape;2450;p68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1" name="Google Shape;2451;p68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2" name="Google Shape;2452;p68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3" name="Google Shape;2453;p68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4" name="Google Shape;2454;p68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5" name="Google Shape;2455;p68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6" name="Google Shape;2456;p68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7" name="Google Shape;2457;p68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8" name="Google Shape;2458;p68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9" name="Google Shape;2459;p68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0" name="Google Shape;2460;p68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1" name="Google Shape;2461;p68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2" name="Google Shape;2462;p68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3" name="Google Shape;2463;p6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4" name="Google Shape;2464;p68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5" name="Google Shape;2465;p68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6" name="Google Shape;2466;p68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7" name="Google Shape;2467;p68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8" name="Google Shape;2468;p68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9" name="Google Shape;2469;p68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0" name="Google Shape;2470;p68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1" name="Google Shape;2471;p68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2" name="Google Shape;2472;p68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3" name="Google Shape;2473;p68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4" name="Google Shape;2474;p68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5" name="Google Shape;2475;p68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6" name="Google Shape;2476;p68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7" name="Google Shape;2477;p68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8" name="Google Shape;2478;p68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9" name="Google Shape;2479;p68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0" name="Google Shape;2480;p68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1" name="Google Shape;2481;p68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2" name="Google Shape;2482;p68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3" name="Google Shape;2483;p68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4" name="Google Shape;2484;p68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5" name="Google Shape;2485;p68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6" name="Google Shape;2486;p68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7" name="Google Shape;2487;p68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8" name="Google Shape;2488;p68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9" name="Google Shape;2489;p68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0" name="Google Shape;2490;p68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1" name="Google Shape;2491;p68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2" name="Google Shape;2492;p68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3" name="Google Shape;2493;p68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4" name="Google Shape;2494;p68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95" name="Google Shape;2495;p68"/>
          <p:cNvSpPr/>
          <p:nvPr/>
        </p:nvSpPr>
        <p:spPr>
          <a:xfrm>
            <a:off x="0" y="1079999"/>
            <a:ext cx="12192003" cy="54000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68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497" name="Google Shape;2497;p68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8" name="Google Shape;2498;p68"/>
          <p:cNvSpPr/>
          <p:nvPr/>
        </p:nvSpPr>
        <p:spPr>
          <a:xfrm>
            <a:off x="478365" y="1411899"/>
            <a:ext cx="3839633" cy="5068103"/>
          </a:xfrm>
          <a:custGeom>
            <a:rect b="b" l="l" r="r" t="t"/>
            <a:pathLst>
              <a:path extrusionOk="0" h="21600" w="21600">
                <a:moveTo>
                  <a:pt x="1095" y="0"/>
                </a:moveTo>
                <a:lnTo>
                  <a:pt x="20505" y="0"/>
                </a:lnTo>
                <a:cubicBezTo>
                  <a:pt x="21110" y="0"/>
                  <a:pt x="21600" y="372"/>
                  <a:pt x="21600" y="83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830"/>
                </a:lnTo>
                <a:cubicBezTo>
                  <a:pt x="0" y="372"/>
                  <a:pt x="490" y="0"/>
                  <a:pt x="10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68"/>
          <p:cNvSpPr/>
          <p:nvPr>
            <p:ph idx="2" type="pic"/>
          </p:nvPr>
        </p:nvSpPr>
        <p:spPr>
          <a:xfrm>
            <a:off x="4798481" y="1411900"/>
            <a:ext cx="6240942" cy="5058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Custom Layout" showMasterSp="0">
  <p:cSld name="8_Custom Layout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1" name="Google Shape;2501;p69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2" name="Google Shape;2502;p69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503" name="Google Shape;250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4" name="Google Shape;2504;p69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505" name="Google Shape;2505;p69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6" name="Google Shape;2506;p69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7" name="Google Shape;2507;p69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8" name="Google Shape;2508;p69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9" name="Google Shape;2509;p69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0" name="Google Shape;2510;p69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1" name="Google Shape;2511;p69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2" name="Google Shape;2512;p69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3" name="Google Shape;2513;p69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4" name="Google Shape;2514;p69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5" name="Google Shape;2515;p69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6" name="Google Shape;2516;p69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7" name="Google Shape;2517;p69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8" name="Google Shape;2518;p69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9" name="Google Shape;2519;p69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0" name="Google Shape;2520;p6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1" name="Google Shape;2521;p69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2" name="Google Shape;2522;p69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3" name="Google Shape;2523;p69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4" name="Google Shape;2524;p69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5" name="Google Shape;2525;p69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6" name="Google Shape;2526;p69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7" name="Google Shape;2527;p69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8" name="Google Shape;2528;p69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9" name="Google Shape;2529;p69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0" name="Google Shape;2530;p69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1" name="Google Shape;2531;p69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2" name="Google Shape;2532;p69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3" name="Google Shape;2533;p69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4" name="Google Shape;2534;p69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5" name="Google Shape;2535;p69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6" name="Google Shape;2536;p69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7" name="Google Shape;2537;p69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8" name="Google Shape;2538;p69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9" name="Google Shape;2539;p69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0" name="Google Shape;2540;p69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1" name="Google Shape;2541;p6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2" name="Google Shape;2542;p69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3" name="Google Shape;2543;p69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4" name="Google Shape;2544;p69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5" name="Google Shape;2545;p69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6" name="Google Shape;2546;p69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7" name="Google Shape;2547;p69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8" name="Google Shape;2548;p69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9" name="Google Shape;2549;p69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0" name="Google Shape;2550;p69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1" name="Google Shape;2551;p69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52" name="Google Shape;2552;p69"/>
          <p:cNvSpPr/>
          <p:nvPr/>
        </p:nvSpPr>
        <p:spPr>
          <a:xfrm>
            <a:off x="0" y="1079999"/>
            <a:ext cx="12192003" cy="54000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69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554" name="Google Shape;2554;p69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5" name="Google Shape;2555;p69"/>
          <p:cNvSpPr txBox="1"/>
          <p:nvPr>
            <p:ph idx="1" type="body"/>
          </p:nvPr>
        </p:nvSpPr>
        <p:spPr>
          <a:xfrm>
            <a:off x="960967" y="2161445"/>
            <a:ext cx="4800002" cy="3238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6000" lIns="36000" spcFirstLastPara="1" rIns="3600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p69"/>
          <p:cNvSpPr txBox="1"/>
          <p:nvPr>
            <p:ph idx="2" type="body"/>
          </p:nvPr>
        </p:nvSpPr>
        <p:spPr>
          <a:xfrm>
            <a:off x="6296287" y="2218310"/>
            <a:ext cx="4686275" cy="31248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6000" lIns="36000" spcFirstLastPara="1" rIns="3600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Custom Layout" showMasterSp="0">
  <p:cSld name="10_Custom Layout"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8" name="Google Shape;2558;p70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9" name="Google Shape;2559;p70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560" name="Google Shape;256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1" name="Google Shape;2561;p70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562" name="Google Shape;2562;p70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3" name="Google Shape;2563;p70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4" name="Google Shape;2564;p70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5" name="Google Shape;2565;p70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6" name="Google Shape;2566;p70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7" name="Google Shape;2567;p70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8" name="Google Shape;2568;p70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9" name="Google Shape;2569;p70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0" name="Google Shape;2570;p70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1" name="Google Shape;2571;p70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2" name="Google Shape;2572;p70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3" name="Google Shape;2573;p70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4" name="Google Shape;2574;p70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5" name="Google Shape;2575;p70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6" name="Google Shape;2576;p70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7" name="Google Shape;2577;p7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8" name="Google Shape;2578;p70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9" name="Google Shape;2579;p70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0" name="Google Shape;2580;p70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1" name="Google Shape;2581;p70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2" name="Google Shape;2582;p70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3" name="Google Shape;2583;p70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4" name="Google Shape;2584;p70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5" name="Google Shape;2585;p70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6" name="Google Shape;2586;p70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7" name="Google Shape;2587;p70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8" name="Google Shape;2588;p70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9" name="Google Shape;2589;p70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0" name="Google Shape;2590;p70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1" name="Google Shape;2591;p70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2" name="Google Shape;2592;p70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3" name="Google Shape;2593;p70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4" name="Google Shape;2594;p70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5" name="Google Shape;2595;p70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6" name="Google Shape;2596;p70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7" name="Google Shape;2597;p70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8" name="Google Shape;2598;p7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9" name="Google Shape;2599;p70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0" name="Google Shape;2600;p70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1" name="Google Shape;2601;p70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2" name="Google Shape;2602;p70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3" name="Google Shape;2603;p70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4" name="Google Shape;2604;p70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5" name="Google Shape;2605;p70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6" name="Google Shape;2606;p70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7" name="Google Shape;2607;p70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8" name="Google Shape;2608;p70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09" name="Google Shape;2609;p70"/>
          <p:cNvSpPr/>
          <p:nvPr/>
        </p:nvSpPr>
        <p:spPr>
          <a:xfrm>
            <a:off x="0" y="1079999"/>
            <a:ext cx="12192003" cy="54000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70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611" name="Google Shape;2611;p70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2" name="Google Shape;2612;p70"/>
          <p:cNvSpPr/>
          <p:nvPr/>
        </p:nvSpPr>
        <p:spPr>
          <a:xfrm>
            <a:off x="478365" y="1411899"/>
            <a:ext cx="3839633" cy="5068103"/>
          </a:xfrm>
          <a:custGeom>
            <a:rect b="b" l="l" r="r" t="t"/>
            <a:pathLst>
              <a:path extrusionOk="0" h="21600" w="21600">
                <a:moveTo>
                  <a:pt x="1095" y="0"/>
                </a:moveTo>
                <a:lnTo>
                  <a:pt x="20505" y="0"/>
                </a:lnTo>
                <a:cubicBezTo>
                  <a:pt x="21110" y="0"/>
                  <a:pt x="21600" y="372"/>
                  <a:pt x="21600" y="83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830"/>
                </a:lnTo>
                <a:cubicBezTo>
                  <a:pt x="0" y="372"/>
                  <a:pt x="490" y="0"/>
                  <a:pt x="10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70"/>
          <p:cNvSpPr/>
          <p:nvPr>
            <p:ph idx="2" type="pic"/>
          </p:nvPr>
        </p:nvSpPr>
        <p:spPr>
          <a:xfrm>
            <a:off x="4798481" y="1411898"/>
            <a:ext cx="6240942" cy="1111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14" name="Google Shape;2614;p70"/>
          <p:cNvSpPr txBox="1"/>
          <p:nvPr>
            <p:ph idx="1" type="body"/>
          </p:nvPr>
        </p:nvSpPr>
        <p:spPr>
          <a:xfrm>
            <a:off x="4798481" y="2879725"/>
            <a:ext cx="6240946" cy="3240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6000" lIns="36000" spcFirstLastPara="1" rIns="3600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Single column layout" showMasterSp="0">
  <p:cSld name="6_Single column layou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26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26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39" name="Google Shape;23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26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41" name="Google Shape;241;p26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p26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p26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" name="Google Shape;244;p26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" name="Google Shape;245;p26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" name="Google Shape;246;p26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p26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26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26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26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26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26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" name="Google Shape;253;p26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" name="Google Shape;254;p26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" name="Google Shape;255;p26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p2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" name="Google Shape;257;p26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26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26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26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26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26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26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26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" name="Google Shape;265;p26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" name="Google Shape;266;p26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" name="Google Shape;267;p26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" name="Google Shape;268;p26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26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" name="Google Shape;270;p26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26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26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" name="Google Shape;273;p26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p26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26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26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2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26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26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26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26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" name="Google Shape;282;p26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26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" name="Google Shape;284;p26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p26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p26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26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8" name="Google Shape;288;p26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89" name="Google Shape;289;p26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26"/>
          <p:cNvSpPr txBox="1"/>
          <p:nvPr>
            <p:ph idx="1" type="body"/>
          </p:nvPr>
        </p:nvSpPr>
        <p:spPr>
          <a:xfrm>
            <a:off x="960967" y="1446213"/>
            <a:ext cx="10272184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55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‒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26"/>
          <p:cNvSpPr txBox="1"/>
          <p:nvPr>
            <p:ph idx="2" type="body"/>
          </p:nvPr>
        </p:nvSpPr>
        <p:spPr>
          <a:xfrm>
            <a:off x="960967" y="2168525"/>
            <a:ext cx="10272184" cy="395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Custom Layout" showMasterSp="0">
  <p:cSld name="11_Custom Layout"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6" name="Google Shape;2616;p71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7" name="Google Shape;2617;p71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618" name="Google Shape;261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9" name="Google Shape;2619;p71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620" name="Google Shape;2620;p71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1" name="Google Shape;2621;p71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2" name="Google Shape;2622;p71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3" name="Google Shape;2623;p71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4" name="Google Shape;2624;p71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5" name="Google Shape;2625;p71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6" name="Google Shape;2626;p71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7" name="Google Shape;2627;p71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8" name="Google Shape;2628;p71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9" name="Google Shape;2629;p71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0" name="Google Shape;2630;p71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1" name="Google Shape;2631;p71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2" name="Google Shape;2632;p71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3" name="Google Shape;2633;p71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4" name="Google Shape;2634;p71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5" name="Google Shape;2635;p7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6" name="Google Shape;2636;p71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7" name="Google Shape;2637;p71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8" name="Google Shape;2638;p71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9" name="Google Shape;2639;p71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0" name="Google Shape;2640;p71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1" name="Google Shape;2641;p71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2" name="Google Shape;2642;p71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3" name="Google Shape;2643;p71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4" name="Google Shape;2644;p71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5" name="Google Shape;2645;p71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6" name="Google Shape;2646;p71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7" name="Google Shape;2647;p71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8" name="Google Shape;2648;p71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9" name="Google Shape;2649;p71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0" name="Google Shape;2650;p71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1" name="Google Shape;2651;p71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2" name="Google Shape;2652;p71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3" name="Google Shape;2653;p71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4" name="Google Shape;2654;p71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5" name="Google Shape;2655;p71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6" name="Google Shape;2656;p7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7" name="Google Shape;2657;p71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8" name="Google Shape;2658;p71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9" name="Google Shape;2659;p71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0" name="Google Shape;2660;p71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1" name="Google Shape;2661;p71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2" name="Google Shape;2662;p71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3" name="Google Shape;2663;p71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4" name="Google Shape;2664;p71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5" name="Google Shape;2665;p71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6" name="Google Shape;2666;p71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67" name="Google Shape;2667;p71"/>
          <p:cNvSpPr/>
          <p:nvPr/>
        </p:nvSpPr>
        <p:spPr>
          <a:xfrm>
            <a:off x="0" y="1079999"/>
            <a:ext cx="12192003" cy="54000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7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669" name="Google Shape;2669;p7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0" name="Google Shape;2670;p71"/>
          <p:cNvSpPr/>
          <p:nvPr/>
        </p:nvSpPr>
        <p:spPr>
          <a:xfrm>
            <a:off x="478365" y="1439862"/>
            <a:ext cx="3839633" cy="5040140"/>
          </a:xfrm>
          <a:custGeom>
            <a:rect b="b" l="l" r="r" t="t"/>
            <a:pathLst>
              <a:path extrusionOk="0" h="21600" w="21600">
                <a:moveTo>
                  <a:pt x="1095" y="0"/>
                </a:moveTo>
                <a:lnTo>
                  <a:pt x="20505" y="0"/>
                </a:lnTo>
                <a:cubicBezTo>
                  <a:pt x="21110" y="0"/>
                  <a:pt x="21600" y="374"/>
                  <a:pt x="21600" y="83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834"/>
                </a:lnTo>
                <a:cubicBezTo>
                  <a:pt x="0" y="374"/>
                  <a:pt x="490" y="0"/>
                  <a:pt x="10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71"/>
          <p:cNvSpPr/>
          <p:nvPr>
            <p:ph idx="2" type="pic"/>
          </p:nvPr>
        </p:nvSpPr>
        <p:spPr>
          <a:xfrm>
            <a:off x="4798481" y="5399999"/>
            <a:ext cx="6289680" cy="108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72" name="Google Shape;2672;p71"/>
          <p:cNvSpPr txBox="1"/>
          <p:nvPr>
            <p:ph idx="1" type="body"/>
          </p:nvPr>
        </p:nvSpPr>
        <p:spPr>
          <a:xfrm>
            <a:off x="4798481" y="1439862"/>
            <a:ext cx="2878668" cy="3600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6000" lIns="36000" spcFirstLastPara="1" rIns="3600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Arial"/>
              <a:buNone/>
              <a:defRPr sz="1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3" name="Google Shape;2673;p71"/>
          <p:cNvSpPr txBox="1"/>
          <p:nvPr>
            <p:ph idx="3" type="body"/>
          </p:nvPr>
        </p:nvSpPr>
        <p:spPr>
          <a:xfrm>
            <a:off x="8209088" y="1491318"/>
            <a:ext cx="2827617" cy="349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6000" lIns="36000" spcFirstLastPara="1" rIns="3600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Custom Layout" showMasterSp="0">
  <p:cSld name="12_Custom Layout">
    <p:spTree>
      <p:nvGrpSpPr>
        <p:cNvPr id="2674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5" name="Google Shape;2675;p72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6" name="Google Shape;2676;p72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677" name="Google Shape;267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8" name="Google Shape;2678;p72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679" name="Google Shape;2679;p72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0" name="Google Shape;2680;p72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1" name="Google Shape;2681;p72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2" name="Google Shape;2682;p72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3" name="Google Shape;2683;p72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4" name="Google Shape;2684;p72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5" name="Google Shape;2685;p72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6" name="Google Shape;2686;p72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7" name="Google Shape;2687;p72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8" name="Google Shape;2688;p72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9" name="Google Shape;2689;p72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0" name="Google Shape;2690;p72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1" name="Google Shape;2691;p72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2" name="Google Shape;2692;p72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3" name="Google Shape;2693;p72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4" name="Google Shape;2694;p7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5" name="Google Shape;2695;p72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6" name="Google Shape;2696;p72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7" name="Google Shape;2697;p72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8" name="Google Shape;2698;p72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9" name="Google Shape;2699;p72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0" name="Google Shape;2700;p72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1" name="Google Shape;2701;p72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2" name="Google Shape;2702;p72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3" name="Google Shape;2703;p72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4" name="Google Shape;2704;p72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5" name="Google Shape;2705;p72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6" name="Google Shape;2706;p72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7" name="Google Shape;2707;p72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8" name="Google Shape;2708;p72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9" name="Google Shape;2709;p72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0" name="Google Shape;2710;p72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1" name="Google Shape;2711;p72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2" name="Google Shape;2712;p72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3" name="Google Shape;2713;p72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4" name="Google Shape;2714;p72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5" name="Google Shape;2715;p72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6" name="Google Shape;2716;p72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7" name="Google Shape;2717;p72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8" name="Google Shape;2718;p72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9" name="Google Shape;2719;p72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0" name="Google Shape;2720;p72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1" name="Google Shape;2721;p72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2" name="Google Shape;2722;p72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3" name="Google Shape;2723;p72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4" name="Google Shape;2724;p72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5" name="Google Shape;2725;p72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26" name="Google Shape;2726;p72"/>
          <p:cNvSpPr/>
          <p:nvPr/>
        </p:nvSpPr>
        <p:spPr>
          <a:xfrm>
            <a:off x="0" y="1439998"/>
            <a:ext cx="12192003" cy="5040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72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728" name="Google Shape;2728;p72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29" name="Google Shape;2729;p72"/>
          <p:cNvGrpSpPr/>
          <p:nvPr/>
        </p:nvGrpSpPr>
        <p:grpSpPr>
          <a:xfrm>
            <a:off x="958847" y="1832736"/>
            <a:ext cx="2206092" cy="2226081"/>
            <a:chOff x="0" y="-1"/>
            <a:chExt cx="2206090" cy="2226080"/>
          </a:xfrm>
        </p:grpSpPr>
        <p:sp>
          <p:nvSpPr>
            <p:cNvPr id="2730" name="Google Shape;2730;p72"/>
            <p:cNvSpPr/>
            <p:nvPr/>
          </p:nvSpPr>
          <p:spPr>
            <a:xfrm>
              <a:off x="0" y="-1"/>
              <a:ext cx="2206090" cy="22260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72"/>
            <p:cNvSpPr txBox="1"/>
            <p:nvPr/>
          </p:nvSpPr>
          <p:spPr>
            <a:xfrm>
              <a:off x="323074" y="326002"/>
              <a:ext cx="1559942" cy="25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Libre Franklin"/>
                <a:buNone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Project Summary</a:t>
              </a:r>
              <a:endParaRPr/>
            </a:p>
          </p:txBody>
        </p:sp>
      </p:grpSp>
      <p:sp>
        <p:nvSpPr>
          <p:cNvPr id="2732" name="Google Shape;2732;p72"/>
          <p:cNvSpPr/>
          <p:nvPr/>
        </p:nvSpPr>
        <p:spPr>
          <a:xfrm>
            <a:off x="1026367" y="4319775"/>
            <a:ext cx="2138572" cy="1800226"/>
          </a:xfrm>
          <a:prstGeom prst="roundRect">
            <a:avLst>
              <a:gd fmla="val 77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72"/>
          <p:cNvSpPr/>
          <p:nvPr/>
        </p:nvSpPr>
        <p:spPr>
          <a:xfrm>
            <a:off x="6718299" y="1832737"/>
            <a:ext cx="4801128" cy="4637913"/>
          </a:xfrm>
          <a:custGeom>
            <a:rect b="b" l="l" r="r" t="t"/>
            <a:pathLst>
              <a:path extrusionOk="0" h="21600" w="21600">
                <a:moveTo>
                  <a:pt x="776" y="0"/>
                </a:moveTo>
                <a:lnTo>
                  <a:pt x="20824" y="0"/>
                </a:lnTo>
                <a:cubicBezTo>
                  <a:pt x="21252" y="0"/>
                  <a:pt x="21600" y="360"/>
                  <a:pt x="21600" y="80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804"/>
                </a:lnTo>
                <a:cubicBezTo>
                  <a:pt x="0" y="360"/>
                  <a:pt x="348" y="0"/>
                  <a:pt x="7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72"/>
          <p:cNvSpPr/>
          <p:nvPr>
            <p:ph idx="2" type="pic"/>
          </p:nvPr>
        </p:nvSpPr>
        <p:spPr>
          <a:xfrm>
            <a:off x="3837513" y="1832737"/>
            <a:ext cx="2400302" cy="4637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Custom Layout" showMasterSp="0">
  <p:cSld name="14_Custom Layout">
    <p:spTree>
      <p:nvGrpSpPr>
        <p:cNvPr id="2735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6" name="Google Shape;2736;p73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7" name="Google Shape;2737;p73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738" name="Google Shape;273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9" name="Google Shape;2739;p73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740" name="Google Shape;2740;p73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1" name="Google Shape;2741;p73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2" name="Google Shape;2742;p73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3" name="Google Shape;2743;p73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4" name="Google Shape;2744;p73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5" name="Google Shape;2745;p73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6" name="Google Shape;2746;p73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7" name="Google Shape;2747;p73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8" name="Google Shape;2748;p73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9" name="Google Shape;2749;p73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0" name="Google Shape;2750;p73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1" name="Google Shape;2751;p73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2" name="Google Shape;2752;p73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3" name="Google Shape;2753;p73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4" name="Google Shape;2754;p73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5" name="Google Shape;2755;p7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6" name="Google Shape;2756;p73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7" name="Google Shape;2757;p73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8" name="Google Shape;2758;p73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9" name="Google Shape;2759;p73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0" name="Google Shape;2760;p73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1" name="Google Shape;2761;p73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2" name="Google Shape;2762;p73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3" name="Google Shape;2763;p73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4" name="Google Shape;2764;p73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5" name="Google Shape;2765;p73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6" name="Google Shape;2766;p73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7" name="Google Shape;2767;p73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8" name="Google Shape;2768;p73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9" name="Google Shape;2769;p73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0" name="Google Shape;2770;p73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1" name="Google Shape;2771;p73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2" name="Google Shape;2772;p73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3" name="Google Shape;2773;p73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4" name="Google Shape;2774;p73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5" name="Google Shape;2775;p73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6" name="Google Shape;2776;p73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7" name="Google Shape;2777;p73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8" name="Google Shape;2778;p73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9" name="Google Shape;2779;p73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0" name="Google Shape;2780;p73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1" name="Google Shape;2781;p73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2" name="Google Shape;2782;p73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3" name="Google Shape;2783;p73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4" name="Google Shape;2784;p73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5" name="Google Shape;2785;p73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6" name="Google Shape;2786;p73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87" name="Google Shape;2787;p73"/>
          <p:cNvSpPr/>
          <p:nvPr/>
        </p:nvSpPr>
        <p:spPr>
          <a:xfrm>
            <a:off x="0" y="1439998"/>
            <a:ext cx="12192003" cy="5040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8" name="Google Shape;2788;p73"/>
          <p:cNvGrpSpPr/>
          <p:nvPr/>
        </p:nvGrpSpPr>
        <p:grpSpPr>
          <a:xfrm>
            <a:off x="958847" y="1832736"/>
            <a:ext cx="2206092" cy="2226081"/>
            <a:chOff x="0" y="-1"/>
            <a:chExt cx="2206090" cy="2226080"/>
          </a:xfrm>
        </p:grpSpPr>
        <p:sp>
          <p:nvSpPr>
            <p:cNvPr id="2789" name="Google Shape;2789;p73"/>
            <p:cNvSpPr/>
            <p:nvPr/>
          </p:nvSpPr>
          <p:spPr>
            <a:xfrm>
              <a:off x="0" y="-1"/>
              <a:ext cx="2206090" cy="22260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73"/>
            <p:cNvSpPr txBox="1"/>
            <p:nvPr/>
          </p:nvSpPr>
          <p:spPr>
            <a:xfrm>
              <a:off x="323074" y="326002"/>
              <a:ext cx="1559942" cy="25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Libre Franklin"/>
                <a:buNone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Project Summary</a:t>
              </a:r>
              <a:endParaRPr/>
            </a:p>
          </p:txBody>
        </p:sp>
      </p:grpSp>
      <p:sp>
        <p:nvSpPr>
          <p:cNvPr id="2791" name="Google Shape;2791;p73"/>
          <p:cNvSpPr/>
          <p:nvPr/>
        </p:nvSpPr>
        <p:spPr>
          <a:xfrm>
            <a:off x="3599391" y="1832737"/>
            <a:ext cx="2638425" cy="2226080"/>
          </a:xfrm>
          <a:prstGeom prst="roundRect">
            <a:avLst>
              <a:gd fmla="val 77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73"/>
          <p:cNvSpPr/>
          <p:nvPr/>
        </p:nvSpPr>
        <p:spPr>
          <a:xfrm>
            <a:off x="6718299" y="1832737"/>
            <a:ext cx="4801128" cy="4637913"/>
          </a:xfrm>
          <a:custGeom>
            <a:rect b="b" l="l" r="r" t="t"/>
            <a:pathLst>
              <a:path extrusionOk="0" h="21600" w="21600">
                <a:moveTo>
                  <a:pt x="776" y="0"/>
                </a:moveTo>
                <a:lnTo>
                  <a:pt x="20824" y="0"/>
                </a:lnTo>
                <a:cubicBezTo>
                  <a:pt x="21252" y="0"/>
                  <a:pt x="21600" y="360"/>
                  <a:pt x="21600" y="80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804"/>
                </a:lnTo>
                <a:cubicBezTo>
                  <a:pt x="0" y="360"/>
                  <a:pt x="348" y="0"/>
                  <a:pt x="7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73"/>
          <p:cNvSpPr/>
          <p:nvPr>
            <p:ph idx="2" type="pic"/>
          </p:nvPr>
        </p:nvSpPr>
        <p:spPr>
          <a:xfrm>
            <a:off x="960966" y="4418815"/>
            <a:ext cx="5276850" cy="2051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94" name="Google Shape;2794;p73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795" name="Google Shape;2795;p73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Single column layout" showMasterSp="0">
  <p:cSld name="5_Single column layout 3"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2797" name="Google Shape;2797;p74"/>
          <p:cNvPicPr preferRelativeResize="0"/>
          <p:nvPr/>
        </p:nvPicPr>
        <p:blipFill rotWithShape="1">
          <a:blip r:embed="rId2">
            <a:alphaModFix/>
          </a:blip>
          <a:srcRect b="25468" l="0" r="0" t="0"/>
          <a:stretch/>
        </p:blipFill>
        <p:spPr>
          <a:xfrm>
            <a:off x="-151694" y="-1"/>
            <a:ext cx="12343695" cy="6883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8" name="Google Shape;2798;p74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9" name="Google Shape;2799;p74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00" name="Google Shape;2800;p74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801" name="Google Shape;2801;p74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2" name="Google Shape;2802;p74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3" name="Google Shape;2803;p74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4" name="Google Shape;2804;p74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5" name="Google Shape;2805;p74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6" name="Google Shape;2806;p74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7" name="Google Shape;2807;p74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8" name="Google Shape;2808;p74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9" name="Google Shape;2809;p74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0" name="Google Shape;2810;p74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1" name="Google Shape;2811;p74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2" name="Google Shape;2812;p74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3" name="Google Shape;2813;p74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4" name="Google Shape;2814;p74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5" name="Google Shape;2815;p74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6" name="Google Shape;2816;p7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7" name="Google Shape;2817;p74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8" name="Google Shape;2818;p74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9" name="Google Shape;2819;p74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0" name="Google Shape;2820;p74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1" name="Google Shape;2821;p74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2" name="Google Shape;2822;p74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3" name="Google Shape;2823;p74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4" name="Google Shape;2824;p74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5" name="Google Shape;2825;p74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6" name="Google Shape;2826;p74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7" name="Google Shape;2827;p74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8" name="Google Shape;2828;p74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9" name="Google Shape;2829;p74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0" name="Google Shape;2830;p74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1" name="Google Shape;2831;p74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2" name="Google Shape;2832;p74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3" name="Google Shape;2833;p74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4" name="Google Shape;2834;p74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5" name="Google Shape;2835;p74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6" name="Google Shape;2836;p74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7" name="Google Shape;2837;p74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8" name="Google Shape;2838;p74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9" name="Google Shape;2839;p74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0" name="Google Shape;2840;p74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1" name="Google Shape;2841;p74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2" name="Google Shape;2842;p74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3" name="Google Shape;2843;p74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4" name="Google Shape;2844;p74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5" name="Google Shape;2845;p74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6" name="Google Shape;2846;p74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7" name="Google Shape;2847;p74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Picture 3" id="2848" name="Google Shape;284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904" y="-6848"/>
            <a:ext cx="1953291" cy="10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p74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850" name="Google Shape;2850;p74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ibre Franklin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8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51" name="Google Shape;2851;p74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4064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Char char="•"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4064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Char char="‒"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Single column layout" showMasterSp="0">
  <p:cSld name="6_Single column layout 2">
    <p:spTree>
      <p:nvGrpSpPr>
        <p:cNvPr id="2852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2853" name="Google Shape;2853;p75"/>
          <p:cNvPicPr preferRelativeResize="0"/>
          <p:nvPr/>
        </p:nvPicPr>
        <p:blipFill rotWithShape="1">
          <a:blip r:embed="rId2">
            <a:alphaModFix/>
          </a:blip>
          <a:srcRect b="25468" l="0" r="0" t="0"/>
          <a:stretch/>
        </p:blipFill>
        <p:spPr>
          <a:xfrm>
            <a:off x="-151694" y="-1"/>
            <a:ext cx="12343695" cy="6883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4" name="Google Shape;2854;p75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5" name="Google Shape;2855;p75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56" name="Google Shape;2856;p75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857" name="Google Shape;2857;p75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8" name="Google Shape;2858;p75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9" name="Google Shape;2859;p75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0" name="Google Shape;2860;p75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1" name="Google Shape;2861;p75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2" name="Google Shape;2862;p75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3" name="Google Shape;2863;p75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4" name="Google Shape;2864;p75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5" name="Google Shape;2865;p75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6" name="Google Shape;2866;p75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7" name="Google Shape;2867;p75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8" name="Google Shape;2868;p75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9" name="Google Shape;2869;p75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0" name="Google Shape;2870;p75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1" name="Google Shape;2871;p75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2" name="Google Shape;2872;p7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3" name="Google Shape;2873;p75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4" name="Google Shape;2874;p75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5" name="Google Shape;2875;p75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6" name="Google Shape;2876;p75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7" name="Google Shape;2877;p75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8" name="Google Shape;2878;p75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9" name="Google Shape;2879;p75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0" name="Google Shape;2880;p75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1" name="Google Shape;2881;p75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2" name="Google Shape;2882;p75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3" name="Google Shape;2883;p75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4" name="Google Shape;2884;p75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5" name="Google Shape;2885;p75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6" name="Google Shape;2886;p75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7" name="Google Shape;2887;p75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8" name="Google Shape;2888;p75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9" name="Google Shape;2889;p75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0" name="Google Shape;2890;p75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1" name="Google Shape;2891;p75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2" name="Google Shape;2892;p75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3" name="Google Shape;2893;p75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4" name="Google Shape;2894;p75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5" name="Google Shape;2895;p75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6" name="Google Shape;2896;p75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7" name="Google Shape;2897;p75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8" name="Google Shape;2898;p75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9" name="Google Shape;2899;p75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0" name="Google Shape;2900;p75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1" name="Google Shape;2901;p75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2" name="Google Shape;2902;p75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3" name="Google Shape;2903;p75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Picture 3" id="2904" name="Google Shape;290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904" y="-6848"/>
            <a:ext cx="1953291" cy="10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5" name="Google Shape;2905;p75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906" name="Google Shape;2906;p75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7" name="Google Shape;2907;p75"/>
          <p:cNvSpPr txBox="1"/>
          <p:nvPr>
            <p:ph idx="1" type="body"/>
          </p:nvPr>
        </p:nvSpPr>
        <p:spPr>
          <a:xfrm>
            <a:off x="960967" y="1446213"/>
            <a:ext cx="10272184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4064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Char char="•"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4064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Char char="‒"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8" name="Google Shape;2908;p75"/>
          <p:cNvSpPr txBox="1"/>
          <p:nvPr>
            <p:ph idx="2" type="body"/>
          </p:nvPr>
        </p:nvSpPr>
        <p:spPr>
          <a:xfrm>
            <a:off x="960967" y="2168525"/>
            <a:ext cx="10272184" cy="395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and Text" showMasterSp="0">
  <p:cSld name="Title, Content and Text 2">
    <p:spTree>
      <p:nvGrpSpPr>
        <p:cNvPr id="2909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2910" name="Google Shape;2910;p76"/>
          <p:cNvPicPr preferRelativeResize="0"/>
          <p:nvPr/>
        </p:nvPicPr>
        <p:blipFill rotWithShape="1">
          <a:blip r:embed="rId2">
            <a:alphaModFix/>
          </a:blip>
          <a:srcRect b="25468" l="0" r="0" t="0"/>
          <a:stretch/>
        </p:blipFill>
        <p:spPr>
          <a:xfrm>
            <a:off x="-151694" y="-1"/>
            <a:ext cx="12343695" cy="6883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1" name="Google Shape;2911;p76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2" name="Google Shape;2912;p76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13" name="Google Shape;2913;p76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914" name="Google Shape;2914;p76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5" name="Google Shape;2915;p76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6" name="Google Shape;2916;p76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7" name="Google Shape;2917;p76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8" name="Google Shape;2918;p76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9" name="Google Shape;2919;p76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0" name="Google Shape;2920;p76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1" name="Google Shape;2921;p76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2" name="Google Shape;2922;p76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3" name="Google Shape;2923;p76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4" name="Google Shape;2924;p76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5" name="Google Shape;2925;p76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6" name="Google Shape;2926;p76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7" name="Google Shape;2927;p76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8" name="Google Shape;2928;p76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9" name="Google Shape;2929;p7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0" name="Google Shape;2930;p76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1" name="Google Shape;2931;p76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2" name="Google Shape;2932;p76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3" name="Google Shape;2933;p76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4" name="Google Shape;2934;p76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5" name="Google Shape;2935;p76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6" name="Google Shape;2936;p76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7" name="Google Shape;2937;p76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8" name="Google Shape;2938;p76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9" name="Google Shape;2939;p76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0" name="Google Shape;2940;p76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1" name="Google Shape;2941;p76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2" name="Google Shape;2942;p76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3" name="Google Shape;2943;p76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4" name="Google Shape;2944;p76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5" name="Google Shape;2945;p76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6" name="Google Shape;2946;p76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7" name="Google Shape;2947;p76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8" name="Google Shape;2948;p76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9" name="Google Shape;2949;p76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0" name="Google Shape;2950;p76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1" name="Google Shape;2951;p76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2" name="Google Shape;2952;p76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3" name="Google Shape;2953;p76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4" name="Google Shape;2954;p76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5" name="Google Shape;2955;p76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6" name="Google Shape;2956;p76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7" name="Google Shape;2957;p76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8" name="Google Shape;2958;p76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9" name="Google Shape;2959;p76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60" name="Google Shape;2960;p76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Picture 3" id="2961" name="Google Shape;296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904" y="-6848"/>
            <a:ext cx="1953291" cy="10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76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963" name="Google Shape;2963;p76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4" name="Google Shape;2964;p76"/>
          <p:cNvSpPr txBox="1"/>
          <p:nvPr>
            <p:ph idx="1" type="body"/>
          </p:nvPr>
        </p:nvSpPr>
        <p:spPr>
          <a:xfrm>
            <a:off x="958850" y="1446212"/>
            <a:ext cx="4806950" cy="5033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4064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Char char="•"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4064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Char char="‒"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1" sz="2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5" name="Google Shape;2965;p76"/>
          <p:cNvSpPr txBox="1"/>
          <p:nvPr>
            <p:ph idx="2" type="body"/>
          </p:nvPr>
        </p:nvSpPr>
        <p:spPr>
          <a:xfrm>
            <a:off x="6426201" y="1446212"/>
            <a:ext cx="4806952" cy="5033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standard gradient" showMasterSp="0">
  <p:cSld name="Title - standard gradient">
    <p:spTree>
      <p:nvGrpSpPr>
        <p:cNvPr id="2966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7" name="Google Shape;2967;p77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8" name="Google Shape;2968;p77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0" id="2969" name="Google Shape;296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4500" y="228600"/>
            <a:ext cx="136865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0" name="Google Shape;2970;p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74F"/>
              </a:gs>
              <a:gs pos="22000">
                <a:schemeClr val="accent2"/>
              </a:gs>
              <a:gs pos="69000">
                <a:schemeClr val="accent3"/>
              </a:gs>
              <a:gs pos="100000">
                <a:schemeClr val="accent3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p77"/>
          <p:cNvSpPr/>
          <p:nvPr/>
        </p:nvSpPr>
        <p:spPr>
          <a:xfrm>
            <a:off x="149289" y="4407789"/>
            <a:ext cx="11915194" cy="2176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9" id="2972" name="Google Shape;297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09571" y="4972050"/>
            <a:ext cx="2023581" cy="106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973" name="Google Shape;2973;p77"/>
          <p:cNvSpPr txBox="1"/>
          <p:nvPr>
            <p:ph type="title"/>
          </p:nvPr>
        </p:nvSpPr>
        <p:spPr>
          <a:xfrm>
            <a:off x="958846" y="4552950"/>
            <a:ext cx="7718430" cy="12264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odon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974" name="Google Shape;2974;p77"/>
          <p:cNvSpPr txBox="1"/>
          <p:nvPr>
            <p:ph idx="1" type="body"/>
          </p:nvPr>
        </p:nvSpPr>
        <p:spPr>
          <a:xfrm>
            <a:off x="958850" y="5779410"/>
            <a:ext cx="7718426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None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•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•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‒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None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5" name="Google Shape;2975;p7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- standard photo" showMasterSp="0">
  <p:cSld name="2_Title - standard photo">
    <p:spTree>
      <p:nvGrpSpPr>
        <p:cNvPr id="2976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7" name="Google Shape;2977;p78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8" name="Google Shape;2978;p78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0" id="2979" name="Google Shape;297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4500" y="228600"/>
            <a:ext cx="136865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2980" name="Google Shape;298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76486"/>
            <a:ext cx="12192000" cy="816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81" name="Google Shape;2981;p78"/>
          <p:cNvSpPr/>
          <p:nvPr/>
        </p:nvSpPr>
        <p:spPr>
          <a:xfrm>
            <a:off x="149289" y="4407789"/>
            <a:ext cx="11915194" cy="2176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9" id="2982" name="Google Shape;298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09571" y="4972050"/>
            <a:ext cx="2023581" cy="106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983" name="Google Shape;2983;p78"/>
          <p:cNvSpPr txBox="1"/>
          <p:nvPr>
            <p:ph type="title"/>
          </p:nvPr>
        </p:nvSpPr>
        <p:spPr>
          <a:xfrm>
            <a:off x="958846" y="4552950"/>
            <a:ext cx="7718430" cy="12264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odon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984" name="Google Shape;2984;p78"/>
          <p:cNvSpPr txBox="1"/>
          <p:nvPr>
            <p:ph idx="1" type="body"/>
          </p:nvPr>
        </p:nvSpPr>
        <p:spPr>
          <a:xfrm>
            <a:off x="958850" y="5779410"/>
            <a:ext cx="7718426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None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•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•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Char char="‒"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doni"/>
              <a:buNone/>
              <a:defRPr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p7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hart and Text" showMasterSp="0">
  <p:cSld name="Title, Chart and Text"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7" name="Google Shape;2987;p79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8" name="Google Shape;2988;p79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0" id="2989" name="Google Shape;298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4500" y="228600"/>
            <a:ext cx="136865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0" name="Google Shape;2990;p79"/>
          <p:cNvSpPr txBox="1"/>
          <p:nvPr>
            <p:ph type="title"/>
          </p:nvPr>
        </p:nvSpPr>
        <p:spPr>
          <a:xfrm>
            <a:off x="825500" y="290513"/>
            <a:ext cx="8521701" cy="63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991" name="Google Shape;2991;p79"/>
          <p:cNvSpPr txBox="1"/>
          <p:nvPr>
            <p:ph idx="1" type="body"/>
          </p:nvPr>
        </p:nvSpPr>
        <p:spPr>
          <a:xfrm>
            <a:off x="6366933" y="1546225"/>
            <a:ext cx="4876801" cy="50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2" name="Google Shape;2992;p7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art graphic" showMasterSp="0">
  <p:cSld name="Smart graphic"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4" name="Google Shape;2994;p80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5" name="Google Shape;2995;p80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0" id="2996" name="Google Shape;299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4500" y="228600"/>
            <a:ext cx="136865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7" name="Google Shape;2997;p80"/>
          <p:cNvSpPr/>
          <p:nvPr/>
        </p:nvSpPr>
        <p:spPr>
          <a:xfrm>
            <a:off x="478364" y="1803401"/>
            <a:ext cx="11041062" cy="4657724"/>
          </a:xfrm>
          <a:custGeom>
            <a:rect b="b" l="l" r="r" t="t"/>
            <a:pathLst>
              <a:path extrusionOk="0" h="21600" w="21600">
                <a:moveTo>
                  <a:pt x="253" y="0"/>
                </a:moveTo>
                <a:lnTo>
                  <a:pt x="21347" y="0"/>
                </a:lnTo>
                <a:cubicBezTo>
                  <a:pt x="21487" y="0"/>
                  <a:pt x="21600" y="269"/>
                  <a:pt x="21600" y="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00"/>
                </a:lnTo>
                <a:cubicBezTo>
                  <a:pt x="0" y="269"/>
                  <a:pt x="113" y="0"/>
                  <a:pt x="253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80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2999" name="Google Shape;2999;p80"/>
          <p:cNvCxnSpPr/>
          <p:nvPr/>
        </p:nvCxnSpPr>
        <p:spPr>
          <a:xfrm>
            <a:off x="-4113" y="1709192"/>
            <a:ext cx="12196115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0" name="Google Shape;3000;p80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and Text" showMasterSp="0">
  <p:cSld name="Title, Content and 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27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27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295" name="Google Shape;29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27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297" name="Google Shape;297;p27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8" name="Google Shape;298;p27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9" name="Google Shape;299;p27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0" name="Google Shape;300;p27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1" name="Google Shape;301;p27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2" name="Google Shape;302;p27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3" name="Google Shape;303;p27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" name="Google Shape;304;p27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5" name="Google Shape;305;p27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6" name="Google Shape;306;p27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7" name="Google Shape;307;p27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8" name="Google Shape;308;p27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9" name="Google Shape;309;p27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0" name="Google Shape;310;p27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27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2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3" name="Google Shape;313;p27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" name="Google Shape;314;p27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5" name="Google Shape;315;p27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" name="Google Shape;316;p27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7" name="Google Shape;317;p27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8" name="Google Shape;318;p27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9" name="Google Shape;319;p27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0" name="Google Shape;320;p27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1" name="Google Shape;321;p27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p27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27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27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27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27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" name="Google Shape;327;p27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27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27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0" name="Google Shape;330;p27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" name="Google Shape;331;p27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" name="Google Shape;332;p27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" name="Google Shape;333;p27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4" name="Google Shape;334;p27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27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" name="Google Shape;336;p27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7" name="Google Shape;337;p27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8" name="Google Shape;338;p27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9" name="Google Shape;339;p27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0" name="Google Shape;340;p27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1" name="Google Shape;341;p27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2" name="Google Shape;342;p27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3" name="Google Shape;343;p27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4" name="Google Shape;344;p27"/>
          <p:cNvSpPr txBox="1"/>
          <p:nvPr>
            <p:ph type="title"/>
          </p:nvPr>
        </p:nvSpPr>
        <p:spPr>
          <a:xfrm>
            <a:off x="958844" y="1"/>
            <a:ext cx="838835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45" name="Google Shape;345;p27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27"/>
          <p:cNvSpPr txBox="1"/>
          <p:nvPr>
            <p:ph idx="1" type="body"/>
          </p:nvPr>
        </p:nvSpPr>
        <p:spPr>
          <a:xfrm>
            <a:off x="958850" y="1446212"/>
            <a:ext cx="4806950" cy="5033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27"/>
          <p:cNvSpPr txBox="1"/>
          <p:nvPr>
            <p:ph idx="2" type="body"/>
          </p:nvPr>
        </p:nvSpPr>
        <p:spPr>
          <a:xfrm>
            <a:off x="6426201" y="1446212"/>
            <a:ext cx="4806952" cy="5033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Single column layout" showMasterSp="0">
  <p:cSld name="5_Single column layout 4">
    <p:spTree>
      <p:nvGrpSpPr>
        <p:cNvPr id="3001" name="Shape 3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2" name="Google Shape;3002;p81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3" name="Google Shape;3003;p81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0" id="3004" name="Google Shape;300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4500" y="228600"/>
            <a:ext cx="136865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5" name="Google Shape;3005;p8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tata One"/>
              <a:buNone/>
              <a:defRPr>
                <a:latin typeface="Cantata One"/>
                <a:ea typeface="Cantata One"/>
                <a:cs typeface="Cantata One"/>
                <a:sym typeface="Canta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3006" name="Google Shape;3006;p81"/>
          <p:cNvCxnSpPr/>
          <p:nvPr/>
        </p:nvCxnSpPr>
        <p:spPr>
          <a:xfrm>
            <a:off x="-4113" y="1709192"/>
            <a:ext cx="12196115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7" name="Google Shape;3007;p8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800" u="none" cap="none" strike="noStrike">
              <a:solidFill>
                <a:schemeClr val="accent1"/>
              </a:solidFill>
            </a:endParaRPr>
          </a:p>
        </p:txBody>
      </p:sp>
      <p:sp>
        <p:nvSpPr>
          <p:cNvPr id="3008" name="Google Shape;3008;p81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C2D"/>
              </a:buClr>
              <a:buSzPts val="1600"/>
              <a:buFont typeface="Source Sans Pro"/>
              <a:buNone/>
              <a:defRPr sz="1600">
                <a:solidFill>
                  <a:srgbClr val="2C2C2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C2D"/>
              </a:buClr>
              <a:buSzPts val="1600"/>
              <a:buFont typeface="Source Sans Pro"/>
              <a:buChar char="•"/>
              <a:defRPr sz="1600">
                <a:solidFill>
                  <a:srgbClr val="2C2C2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C2D"/>
              </a:buClr>
              <a:buSzPts val="1600"/>
              <a:buFont typeface="Source Sans Pro"/>
              <a:buChar char="•"/>
              <a:defRPr sz="1600">
                <a:solidFill>
                  <a:srgbClr val="2C2C2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C2D"/>
              </a:buClr>
              <a:buSzPts val="1600"/>
              <a:buFont typeface="Source Sans Pro"/>
              <a:buChar char="‒"/>
              <a:defRPr sz="1600">
                <a:solidFill>
                  <a:srgbClr val="2C2C2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C2D"/>
              </a:buClr>
              <a:buSzPts val="1600"/>
              <a:buFont typeface="Source Sans Pro"/>
              <a:buNone/>
              <a:defRPr sz="1600">
                <a:solidFill>
                  <a:srgbClr val="2C2C2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6_Custom Layout">
  <p:cSld name="46_Custom Layou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50" name="Google Shape;350;p28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xt + chart" showMasterSp="0">
  <p:cSld name="1_text + char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Google Shape;352;p29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29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354" name="Google Shape;3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29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356" name="Google Shape;356;p29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7" name="Google Shape;357;p29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8" name="Google Shape;358;p29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9" name="Google Shape;359;p29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0" name="Google Shape;360;p29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1" name="Google Shape;361;p29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2" name="Google Shape;362;p29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3" name="Google Shape;363;p29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4" name="Google Shape;364;p29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5" name="Google Shape;365;p29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6" name="Google Shape;366;p29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7" name="Google Shape;367;p29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8" name="Google Shape;368;p29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9" name="Google Shape;369;p29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" name="Google Shape;370;p29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1" name="Google Shape;371;p2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2" name="Google Shape;372;p29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3" name="Google Shape;373;p29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29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29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6" name="Google Shape;376;p29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7" name="Google Shape;377;p29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" name="Google Shape;378;p29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9" name="Google Shape;379;p29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0" name="Google Shape;380;p29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1" name="Google Shape;381;p29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2" name="Google Shape;382;p29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29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4" name="Google Shape;384;p29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" name="Google Shape;385;p29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" name="Google Shape;386;p29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7" name="Google Shape;387;p29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8" name="Google Shape;388;p29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p29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0" name="Google Shape;390;p29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" name="Google Shape;391;p29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" name="Google Shape;392;p29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3" name="Google Shape;393;p29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4" name="Google Shape;394;p29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5" name="Google Shape;395;p29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6" name="Google Shape;396;p29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7" name="Google Shape;397;p29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" name="Google Shape;398;p29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9" name="Google Shape;399;p29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0" name="Google Shape;400;p29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1" name="Google Shape;401;p29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2" name="Google Shape;402;p29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3" name="Google Shape;403;p29"/>
          <p:cNvSpPr/>
          <p:nvPr/>
        </p:nvSpPr>
        <p:spPr>
          <a:xfrm>
            <a:off x="6426199" y="1446828"/>
            <a:ext cx="4806955" cy="5014298"/>
          </a:xfrm>
          <a:custGeom>
            <a:rect b="b" l="l" r="r" t="t"/>
            <a:pathLst>
              <a:path extrusionOk="0" h="21600" w="21600">
                <a:moveTo>
                  <a:pt x="732" y="0"/>
                </a:moveTo>
                <a:lnTo>
                  <a:pt x="20868" y="0"/>
                </a:lnTo>
                <a:cubicBezTo>
                  <a:pt x="21272" y="0"/>
                  <a:pt x="21600" y="314"/>
                  <a:pt x="21600" y="70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702"/>
                </a:lnTo>
                <a:cubicBezTo>
                  <a:pt x="0" y="314"/>
                  <a:pt x="328" y="0"/>
                  <a:pt x="73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 txBox="1"/>
          <p:nvPr>
            <p:ph idx="1" type="body"/>
          </p:nvPr>
        </p:nvSpPr>
        <p:spPr>
          <a:xfrm>
            <a:off x="6426201" y="1446829"/>
            <a:ext cx="4773085" cy="5014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29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06" name="Google Shape;406;p29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p29"/>
          <p:cNvSpPr txBox="1"/>
          <p:nvPr>
            <p:ph idx="2" type="body"/>
          </p:nvPr>
        </p:nvSpPr>
        <p:spPr>
          <a:xfrm>
            <a:off x="960967" y="1450026"/>
            <a:ext cx="4804835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29"/>
          <p:cNvSpPr txBox="1"/>
          <p:nvPr>
            <p:ph idx="3" type="body"/>
          </p:nvPr>
        </p:nvSpPr>
        <p:spPr>
          <a:xfrm>
            <a:off x="960967" y="2188035"/>
            <a:ext cx="4804835" cy="4292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 + chart" showMasterSp="0">
  <p:cSld name="2_text + char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30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412" name="Google Shape;41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30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414" name="Google Shape;414;p30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5" name="Google Shape;415;p30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6" name="Google Shape;416;p30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7" name="Google Shape;417;p30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8" name="Google Shape;418;p30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9" name="Google Shape;419;p30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" name="Google Shape;420;p30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p30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p30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p30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p30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0" name="Google Shape;430;p30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1" name="Google Shape;431;p30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2" name="Google Shape;432;p30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3" name="Google Shape;433;p30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4" name="Google Shape;434;p30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5" name="Google Shape;435;p30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6" name="Google Shape;436;p30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7" name="Google Shape;437;p30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8" name="Google Shape;438;p30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9" name="Google Shape;439;p30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0" name="Google Shape;440;p30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1" name="Google Shape;441;p30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30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3" name="Google Shape;443;p30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4" name="Google Shape;444;p30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5" name="Google Shape;445;p30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6" name="Google Shape;446;p30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7" name="Google Shape;447;p30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8" name="Google Shape;448;p30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9" name="Google Shape;449;p30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0" name="Google Shape;450;p30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1" name="Google Shape;451;p30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2" name="Google Shape;452;p30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3" name="Google Shape;453;p30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4" name="Google Shape;454;p30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5" name="Google Shape;455;p30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6" name="Google Shape;456;p30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7" name="Google Shape;457;p30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8" name="Google Shape;458;p30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9" name="Google Shape;459;p30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0" name="Google Shape;460;p30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1" name="Google Shape;461;p30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62" name="Google Shape;462;p30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sz="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30"/>
          <p:cNvSpPr/>
          <p:nvPr/>
        </p:nvSpPr>
        <p:spPr>
          <a:xfrm>
            <a:off x="6426199" y="1424025"/>
            <a:ext cx="4806955" cy="5037100"/>
          </a:xfrm>
          <a:custGeom>
            <a:rect b="b" l="l" r="r" t="t"/>
            <a:pathLst>
              <a:path extrusionOk="0" h="21600" w="21600">
                <a:moveTo>
                  <a:pt x="732" y="0"/>
                </a:moveTo>
                <a:lnTo>
                  <a:pt x="20868" y="0"/>
                </a:lnTo>
                <a:cubicBezTo>
                  <a:pt x="21272" y="0"/>
                  <a:pt x="21600" y="313"/>
                  <a:pt x="21600" y="699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99"/>
                </a:lnTo>
                <a:cubicBezTo>
                  <a:pt x="0" y="313"/>
                  <a:pt x="328" y="0"/>
                  <a:pt x="73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0"/>
          <p:cNvSpPr txBox="1"/>
          <p:nvPr>
            <p:ph idx="1" type="body"/>
          </p:nvPr>
        </p:nvSpPr>
        <p:spPr>
          <a:xfrm>
            <a:off x="960967" y="1424025"/>
            <a:ext cx="4804835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•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55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Char char="‒"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5" name="Google Shape;465;p30"/>
          <p:cNvSpPr txBox="1"/>
          <p:nvPr>
            <p:ph idx="2" type="body"/>
          </p:nvPr>
        </p:nvSpPr>
        <p:spPr>
          <a:xfrm>
            <a:off x="960967" y="2143162"/>
            <a:ext cx="4804835" cy="4337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6" name="Google Shape;466;p30"/>
          <p:cNvSpPr txBox="1"/>
          <p:nvPr>
            <p:ph idx="3" type="body"/>
          </p:nvPr>
        </p:nvSpPr>
        <p:spPr>
          <a:xfrm>
            <a:off x="6600293" y="1500224"/>
            <a:ext cx="4439132" cy="566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‒"/>
              <a:defRPr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theme" Target="../theme/theme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1"/>
          <p:cNvCxnSpPr/>
          <p:nvPr/>
        </p:nvCxnSpPr>
        <p:spPr>
          <a:xfrm>
            <a:off x="-4111" y="107950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" name="Google Shape;7;p21"/>
          <p:cNvCxnSpPr/>
          <p:nvPr/>
        </p:nvCxnSpPr>
        <p:spPr>
          <a:xfrm>
            <a:off x="-4111" y="6479999"/>
            <a:ext cx="12196112" cy="1"/>
          </a:xfrm>
          <a:prstGeom prst="straightConnector1">
            <a:avLst/>
          </a:prstGeom>
          <a:noFill/>
          <a:ln cap="flat" cmpd="sng" w="9525">
            <a:solidFill>
              <a:srgbClr val="00519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9" id="8" name="Google Shape;8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71050" y="126833"/>
            <a:ext cx="1562103" cy="821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9;p21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10" name="Google Shape;10;p21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21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21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1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1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1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" name="Google Shape;16;p21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1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1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21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21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21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21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21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21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21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21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" name="Google Shape;28;p21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21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21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" name="Google Shape;31;p21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21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21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" name="Google Shape;34;p21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21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21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" name="Google Shape;37;p21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21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" name="Google Shape;39;p21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" name="Google Shape;40;p21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" name="Google Shape;41;p21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" name="Google Shape;42;p21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" name="Google Shape;43;p21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" name="Google Shape;44;p21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" name="Google Shape;45;p21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" name="Google Shape;46;p2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" name="Google Shape;47;p21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" name="Google Shape;48;p21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" name="Google Shape;49;p21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" name="Google Shape;50;p21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" name="Google Shape;51;p21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Google Shape;52;p21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21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21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21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21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" name="Google Shape;57;p2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11392426" y="660549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ibre Franklin"/>
              <a:buNone/>
              <a:defRPr b="0" i="0" sz="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9" name="Google Shape;59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0" name="Google Shape;60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1"/>
            <p:cNvSpPr txBox="1"/>
            <p:nvPr/>
          </p:nvSpPr>
          <p:spPr>
            <a:xfrm>
              <a:off x="0" y="2862325"/>
              <a:ext cx="12192000" cy="1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0"/>
                <a:buFont typeface="Libre Franklin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Simple layouts</a:t>
              </a:r>
              <a:endParaRPr/>
            </a:p>
          </p:txBody>
        </p:sp>
      </p:grpSp>
      <p:grpSp>
        <p:nvGrpSpPr>
          <p:cNvPr id="62" name="Google Shape;62;p21"/>
          <p:cNvGrpSpPr/>
          <p:nvPr/>
        </p:nvGrpSpPr>
        <p:grpSpPr>
          <a:xfrm>
            <a:off x="-1204384" y="-1"/>
            <a:ext cx="13204446" cy="7639087"/>
            <a:chOff x="0" y="0"/>
            <a:chExt cx="13204445" cy="7639086"/>
          </a:xfrm>
        </p:grpSpPr>
        <p:cxnSp>
          <p:nvCxnSpPr>
            <p:cNvPr id="63" name="Google Shape;63;p21"/>
            <p:cNvCxnSpPr/>
            <p:nvPr/>
          </p:nvCxnSpPr>
          <p:spPr>
            <a:xfrm>
              <a:off x="0" y="0"/>
              <a:ext cx="958851" cy="0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21"/>
            <p:cNvCxnSpPr/>
            <p:nvPr/>
          </p:nvCxnSpPr>
          <p:spPr>
            <a:xfrm>
              <a:off x="0" y="3603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" name="Google Shape;65;p21"/>
            <p:cNvCxnSpPr/>
            <p:nvPr/>
          </p:nvCxnSpPr>
          <p:spPr>
            <a:xfrm>
              <a:off x="0" y="71913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" name="Google Shape;66;p21"/>
            <p:cNvCxnSpPr/>
            <p:nvPr/>
          </p:nvCxnSpPr>
          <p:spPr>
            <a:xfrm>
              <a:off x="0" y="10795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21"/>
            <p:cNvCxnSpPr/>
            <p:nvPr/>
          </p:nvCxnSpPr>
          <p:spPr>
            <a:xfrm>
              <a:off x="0" y="143986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" name="Google Shape;68;p21"/>
            <p:cNvCxnSpPr/>
            <p:nvPr/>
          </p:nvCxnSpPr>
          <p:spPr>
            <a:xfrm>
              <a:off x="0" y="18002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21"/>
            <p:cNvCxnSpPr/>
            <p:nvPr/>
          </p:nvCxnSpPr>
          <p:spPr>
            <a:xfrm>
              <a:off x="0" y="2160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21"/>
            <p:cNvCxnSpPr/>
            <p:nvPr/>
          </p:nvCxnSpPr>
          <p:spPr>
            <a:xfrm>
              <a:off x="0" y="2520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21"/>
            <p:cNvCxnSpPr/>
            <p:nvPr/>
          </p:nvCxnSpPr>
          <p:spPr>
            <a:xfrm>
              <a:off x="0" y="2879725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21"/>
            <p:cNvCxnSpPr/>
            <p:nvPr/>
          </p:nvCxnSpPr>
          <p:spPr>
            <a:xfrm>
              <a:off x="0" y="32400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21"/>
            <p:cNvCxnSpPr/>
            <p:nvPr/>
          </p:nvCxnSpPr>
          <p:spPr>
            <a:xfrm>
              <a:off x="0" y="36004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21"/>
            <p:cNvCxnSpPr/>
            <p:nvPr/>
          </p:nvCxnSpPr>
          <p:spPr>
            <a:xfrm>
              <a:off x="0" y="39608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21"/>
            <p:cNvCxnSpPr/>
            <p:nvPr/>
          </p:nvCxnSpPr>
          <p:spPr>
            <a:xfrm>
              <a:off x="0" y="4319588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21"/>
            <p:cNvCxnSpPr/>
            <p:nvPr/>
          </p:nvCxnSpPr>
          <p:spPr>
            <a:xfrm>
              <a:off x="0" y="467995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" name="Google Shape;77;p21"/>
            <p:cNvCxnSpPr/>
            <p:nvPr/>
          </p:nvCxnSpPr>
          <p:spPr>
            <a:xfrm>
              <a:off x="0" y="5040313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2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" name="Google Shape;79;p21"/>
            <p:cNvCxnSpPr/>
            <p:nvPr/>
          </p:nvCxnSpPr>
          <p:spPr>
            <a:xfrm>
              <a:off x="74428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21"/>
            <p:cNvCxnSpPr/>
            <p:nvPr/>
          </p:nvCxnSpPr>
          <p:spPr>
            <a:xfrm>
              <a:off x="69644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21"/>
            <p:cNvCxnSpPr/>
            <p:nvPr/>
          </p:nvCxnSpPr>
          <p:spPr>
            <a:xfrm>
              <a:off x="6481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" name="Google Shape;82;p21"/>
            <p:cNvCxnSpPr/>
            <p:nvPr/>
          </p:nvCxnSpPr>
          <p:spPr>
            <a:xfrm>
              <a:off x="60034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21"/>
            <p:cNvCxnSpPr/>
            <p:nvPr/>
          </p:nvCxnSpPr>
          <p:spPr>
            <a:xfrm>
              <a:off x="55230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21"/>
            <p:cNvCxnSpPr/>
            <p:nvPr/>
          </p:nvCxnSpPr>
          <p:spPr>
            <a:xfrm>
              <a:off x="50425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21"/>
            <p:cNvCxnSpPr/>
            <p:nvPr/>
          </p:nvCxnSpPr>
          <p:spPr>
            <a:xfrm>
              <a:off x="45620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" name="Google Shape;86;p21"/>
            <p:cNvCxnSpPr/>
            <p:nvPr/>
          </p:nvCxnSpPr>
          <p:spPr>
            <a:xfrm>
              <a:off x="40836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" name="Google Shape;87;p21"/>
            <p:cNvCxnSpPr/>
            <p:nvPr/>
          </p:nvCxnSpPr>
          <p:spPr>
            <a:xfrm>
              <a:off x="36031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21"/>
            <p:cNvCxnSpPr/>
            <p:nvPr/>
          </p:nvCxnSpPr>
          <p:spPr>
            <a:xfrm>
              <a:off x="31227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21"/>
            <p:cNvCxnSpPr/>
            <p:nvPr/>
          </p:nvCxnSpPr>
          <p:spPr>
            <a:xfrm>
              <a:off x="26422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21"/>
            <p:cNvCxnSpPr/>
            <p:nvPr/>
          </p:nvCxnSpPr>
          <p:spPr>
            <a:xfrm>
              <a:off x="21638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21"/>
            <p:cNvCxnSpPr/>
            <p:nvPr/>
          </p:nvCxnSpPr>
          <p:spPr>
            <a:xfrm>
              <a:off x="168338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21"/>
            <p:cNvCxnSpPr/>
            <p:nvPr/>
          </p:nvCxnSpPr>
          <p:spPr>
            <a:xfrm flipH="1">
              <a:off x="12028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21"/>
            <p:cNvCxnSpPr/>
            <p:nvPr/>
          </p:nvCxnSpPr>
          <p:spPr>
            <a:xfrm>
              <a:off x="1080410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21"/>
            <p:cNvCxnSpPr/>
            <p:nvPr/>
          </p:nvCxnSpPr>
          <p:spPr>
            <a:xfrm>
              <a:off x="103236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21"/>
            <p:cNvCxnSpPr/>
            <p:nvPr/>
          </p:nvCxnSpPr>
          <p:spPr>
            <a:xfrm>
              <a:off x="9843133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21"/>
            <p:cNvCxnSpPr/>
            <p:nvPr/>
          </p:nvCxnSpPr>
          <p:spPr>
            <a:xfrm>
              <a:off x="9362650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21"/>
            <p:cNvCxnSpPr/>
            <p:nvPr/>
          </p:nvCxnSpPr>
          <p:spPr>
            <a:xfrm>
              <a:off x="88821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21"/>
            <p:cNvCxnSpPr/>
            <p:nvPr/>
          </p:nvCxnSpPr>
          <p:spPr>
            <a:xfrm>
              <a:off x="8403799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21"/>
            <p:cNvCxnSpPr/>
            <p:nvPr/>
          </p:nvCxnSpPr>
          <p:spPr>
            <a:xfrm>
              <a:off x="7923317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21"/>
            <p:cNvCxnSpPr/>
            <p:nvPr/>
          </p:nvCxnSpPr>
          <p:spPr>
            <a:xfrm>
              <a:off x="1128458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21"/>
            <p:cNvCxnSpPr/>
            <p:nvPr/>
          </p:nvCxnSpPr>
          <p:spPr>
            <a:xfrm>
              <a:off x="11765066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21"/>
            <p:cNvCxnSpPr/>
            <p:nvPr/>
          </p:nvCxnSpPr>
          <p:spPr>
            <a:xfrm>
              <a:off x="1224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21"/>
            <p:cNvCxnSpPr/>
            <p:nvPr/>
          </p:nvCxnSpPr>
          <p:spPr>
            <a:xfrm>
              <a:off x="1272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21"/>
            <p:cNvCxnSpPr/>
            <p:nvPr/>
          </p:nvCxnSpPr>
          <p:spPr>
            <a:xfrm>
              <a:off x="13204444" y="6919948"/>
              <a:ext cx="1" cy="719138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21"/>
            <p:cNvCxnSpPr/>
            <p:nvPr/>
          </p:nvCxnSpPr>
          <p:spPr>
            <a:xfrm>
              <a:off x="0" y="540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21"/>
            <p:cNvCxnSpPr/>
            <p:nvPr/>
          </p:nvCxnSpPr>
          <p:spPr>
            <a:xfrm>
              <a:off x="0" y="576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21"/>
            <p:cNvCxnSpPr/>
            <p:nvPr/>
          </p:nvCxnSpPr>
          <p:spPr>
            <a:xfrm>
              <a:off x="0" y="612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21"/>
            <p:cNvCxnSpPr/>
            <p:nvPr/>
          </p:nvCxnSpPr>
          <p:spPr>
            <a:xfrm>
              <a:off x="0" y="648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21"/>
            <p:cNvCxnSpPr/>
            <p:nvPr/>
          </p:nvCxnSpPr>
          <p:spPr>
            <a:xfrm>
              <a:off x="0" y="6840000"/>
              <a:ext cx="958851" cy="1"/>
            </a:xfrm>
            <a:prstGeom prst="straightConnector1">
              <a:avLst/>
            </a:prstGeom>
            <a:noFill/>
            <a:ln cap="flat" cmpd="sng" w="9525">
              <a:solidFill>
                <a:srgbClr val="00519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‒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ts val="2000"/>
              <a:buFont typeface="Libre Franklin"/>
              <a:buChar char="•"/>
              <a:defRPr b="0" i="0" sz="2000" u="none" cap="none" strike="noStrike">
                <a:solidFill>
                  <a:srgbClr val="2C2D2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hyperlink" Target="mailto:dmitry@ppi-ebrd-uncitra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c.europa.eu/regional_policy/sources/good_practices/GP_fiche_23.pdf" TargetMode="External"/><Relationship Id="rId4" Type="http://schemas.openxmlformats.org/officeDocument/2006/relationships/hyperlink" Target="https://ec.europa.eu/regional_policy/sources/good_practices/GP_fiche_23.pdf" TargetMode="External"/><Relationship Id="rId5" Type="http://schemas.openxmlformats.org/officeDocument/2006/relationships/hyperlink" Target="https://ec.europa.eu/regional_policy/sources/good_practices/GP_fiche_23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2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1"/>
          <p:cNvSpPr txBox="1"/>
          <p:nvPr>
            <p:ph type="title"/>
          </p:nvPr>
        </p:nvSpPr>
        <p:spPr>
          <a:xfrm>
            <a:off x="385312" y="5024176"/>
            <a:ext cx="9192094" cy="7909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odoni"/>
              <a:buNone/>
            </a:pPr>
            <a:r>
              <a:rPr lang="en-US" sz="2000"/>
              <a:t>ONLINE OPEN CONTRACTING DATA STANDARD CONTRACT REGISTER</a:t>
            </a:r>
            <a:endParaRPr/>
          </a:p>
        </p:txBody>
      </p:sp>
      <p:sp>
        <p:nvSpPr>
          <p:cNvPr id="3014" name="Google Shape;3014;p1"/>
          <p:cNvSpPr txBox="1"/>
          <p:nvPr>
            <p:ph idx="1" type="body"/>
          </p:nvPr>
        </p:nvSpPr>
        <p:spPr>
          <a:xfrm>
            <a:off x="385312" y="5815123"/>
            <a:ext cx="7718426" cy="60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31"/>
              <a:buFont typeface="Bodoni"/>
              <a:buNone/>
            </a:pPr>
            <a:r>
              <a:t/>
            </a:r>
            <a:endParaRPr b="0" i="0" sz="1631" u="none" cap="none" strike="noStrike">
              <a:solidFill>
                <a:schemeClr val="accent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31"/>
              <a:buFont typeface="Bodoni"/>
              <a:buNone/>
            </a:pPr>
            <a:r>
              <a:rPr b="0" i="0" lang="en-US" sz="1631" u="none" cap="none" strike="noStrike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Dmitry Palamarchuk- eProcurement expert, Business analyst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31"/>
              <a:buFont typeface="Bodoni"/>
              <a:buNone/>
            </a:pPr>
            <a:r>
              <a:rPr b="0" i="0" lang="en-US" sz="1631" u="none" cap="none" strike="noStrike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London </a:t>
            </a:r>
            <a:r>
              <a:rPr lang="en-US" sz="1631"/>
              <a:t>12</a:t>
            </a:r>
            <a:r>
              <a:rPr b="0" baseline="30000" i="0" lang="en-US" sz="1631" u="none" cap="none" strike="noStrike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th</a:t>
            </a:r>
            <a:r>
              <a:rPr b="0" i="0" lang="en-US" sz="1631" u="none" cap="none" strike="noStrike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 sz="1631"/>
              <a:t>March</a:t>
            </a:r>
            <a:r>
              <a:rPr b="0" i="0" lang="en-US" sz="1631" u="none" cap="none" strike="noStrike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 2020</a:t>
            </a:r>
            <a:endParaRPr b="0" i="0" sz="1631" u="none" cap="none" strike="noStrike">
              <a:solidFill>
                <a:schemeClr val="accent2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6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10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b="1" lang="en-US">
                <a:latin typeface="Bodoni"/>
                <a:ea typeface="Bodoni"/>
                <a:cs typeface="Bodoni"/>
                <a:sym typeface="Bodoni"/>
              </a:rPr>
              <a:t>Objectives: </a:t>
            </a:r>
            <a:br>
              <a:rPr b="1" lang="en-US">
                <a:latin typeface="Bodoni"/>
                <a:ea typeface="Bodoni"/>
                <a:cs typeface="Bodoni"/>
                <a:sym typeface="Bodoni"/>
              </a:rPr>
            </a:b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end-to-end data </a:t>
            </a:r>
            <a:r>
              <a:rPr b="1" lang="en-US">
                <a:latin typeface="Bodoni"/>
                <a:ea typeface="Bodoni"/>
                <a:cs typeface="Bodoni"/>
                <a:sym typeface="Bodoni"/>
              </a:rPr>
              <a:t>on every contracting process</a:t>
            </a:r>
            <a:endParaRPr b="1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3068" name="Google Shape;3068;p10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Provide up-to-date information on all public procurement contracts in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one point of access;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Enable access to the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“pre-contract” data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to understand the procurement process before a contract;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Enhance the level of digitalization of contract information, obtain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more data on a contract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itself;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Enable modern access to the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current status of a contract;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AFE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Ease to find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a public procurement contract;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AFE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Increase the visibility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of the current state of how public money is spent.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2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11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Who will benefit most from the registry?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3074" name="Google Shape;3074;p11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AFE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CSO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and citizens by better transparency and visibility;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t/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AFE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Economic operators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by gaining better market understanding;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2794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AFE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Municipalities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by having the technical means to consolidate and integrate data from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multiple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sources;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t/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AFE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Central Government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by the country-wide up-to-date information on procurement contracts.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8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12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Main Business Requirements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3080" name="Google Shape;3080;p12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Consolidated data from all data sources related to the contracting process in one database;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Access to the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governmental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 data via API as open data;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Coherent data interpretation by the various analytical services;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A single point of reference to the contract and its contracting process and contract implementation process;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A way of data integration from different data sources f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or CAs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Flexible search, filtering and data visualization combining all data on the contracting process.</a:t>
            </a:r>
            <a:endParaRPr/>
          </a:p>
          <a:p>
            <a:pPr indent="-279400" lvl="0" marL="685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4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3"/>
          <p:cNvSpPr txBox="1"/>
          <p:nvPr>
            <p:ph type="title"/>
          </p:nvPr>
        </p:nvSpPr>
        <p:spPr>
          <a:xfrm>
            <a:off x="671850" y="0"/>
            <a:ext cx="85257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Consolidated data sources around Contract using OCDS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3086" name="Google Shape;3086;p13"/>
          <p:cNvPicPr preferRelativeResize="0"/>
          <p:nvPr/>
        </p:nvPicPr>
        <p:blipFill rotWithShape="1">
          <a:blip r:embed="rId3">
            <a:alphaModFix/>
          </a:blip>
          <a:srcRect b="8607" l="9222" r="0" t="39915"/>
          <a:stretch/>
        </p:blipFill>
        <p:spPr>
          <a:xfrm>
            <a:off x="491575" y="1234925"/>
            <a:ext cx="11090298" cy="516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0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g7149865c00_9_1"/>
          <p:cNvSpPr txBox="1"/>
          <p:nvPr>
            <p:ph type="title"/>
          </p:nvPr>
        </p:nvSpPr>
        <p:spPr>
          <a:xfrm>
            <a:off x="960967" y="-2"/>
            <a:ext cx="7872000" cy="10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consolidation and integration</a:t>
            </a:r>
            <a:endParaRPr/>
          </a:p>
        </p:txBody>
      </p:sp>
      <p:pic>
        <p:nvPicPr>
          <p:cNvPr id="3092" name="Google Shape;3092;g7149865c00_9_1"/>
          <p:cNvPicPr preferRelativeResize="0"/>
          <p:nvPr/>
        </p:nvPicPr>
        <p:blipFill rotWithShape="1">
          <a:blip r:embed="rId3">
            <a:alphaModFix/>
          </a:blip>
          <a:srcRect b="4885" l="18633" r="0" t="35749"/>
          <a:stretch/>
        </p:blipFill>
        <p:spPr>
          <a:xfrm>
            <a:off x="1408100" y="1162950"/>
            <a:ext cx="9375800" cy="52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g7149865c00_9_10"/>
          <p:cNvSpPr txBox="1"/>
          <p:nvPr>
            <p:ph type="title"/>
          </p:nvPr>
        </p:nvSpPr>
        <p:spPr>
          <a:xfrm>
            <a:off x="307475" y="0"/>
            <a:ext cx="8676000" cy="10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Contracts Register with consolidated end-to-end data supported by the data analysis and visualisation</a:t>
            </a:r>
            <a:endParaRPr sz="2200"/>
          </a:p>
        </p:txBody>
      </p:sp>
      <p:pic>
        <p:nvPicPr>
          <p:cNvPr id="3098" name="Google Shape;3098;g7149865c00_9_10"/>
          <p:cNvPicPr preferRelativeResize="0"/>
          <p:nvPr/>
        </p:nvPicPr>
        <p:blipFill rotWithShape="1">
          <a:blip r:embed="rId3">
            <a:alphaModFix/>
          </a:blip>
          <a:srcRect b="0" l="23082" r="0" t="34149"/>
          <a:stretch/>
        </p:blipFill>
        <p:spPr>
          <a:xfrm>
            <a:off x="2346650" y="1080000"/>
            <a:ext cx="6316074" cy="54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2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g7149865c00_9_16"/>
          <p:cNvSpPr txBox="1"/>
          <p:nvPr>
            <p:ph type="title"/>
          </p:nvPr>
        </p:nvSpPr>
        <p:spPr>
          <a:xfrm>
            <a:off x="320850" y="0"/>
            <a:ext cx="9197400" cy="10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Contract Register in the transition from system to system</a:t>
            </a:r>
            <a:endParaRPr sz="2400"/>
          </a:p>
        </p:txBody>
      </p:sp>
      <p:pic>
        <p:nvPicPr>
          <p:cNvPr id="3104" name="Google Shape;3104;g7149865c00_9_16"/>
          <p:cNvPicPr preferRelativeResize="0"/>
          <p:nvPr/>
        </p:nvPicPr>
        <p:blipFill rotWithShape="1">
          <a:blip r:embed="rId3">
            <a:alphaModFix/>
          </a:blip>
          <a:srcRect b="3562" l="16534" r="0" t="44656"/>
          <a:stretch/>
        </p:blipFill>
        <p:spPr>
          <a:xfrm>
            <a:off x="254251" y="1630925"/>
            <a:ext cx="10923450" cy="43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8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7149865c00_9_23"/>
          <p:cNvSpPr txBox="1"/>
          <p:nvPr>
            <p:ph type="title"/>
          </p:nvPr>
        </p:nvSpPr>
        <p:spPr>
          <a:xfrm>
            <a:off x="960967" y="-2"/>
            <a:ext cx="7872000" cy="10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Outcomes of the OCDS based Contracts Register</a:t>
            </a:r>
            <a:endParaRPr sz="2400"/>
          </a:p>
        </p:txBody>
      </p:sp>
      <p:sp>
        <p:nvSpPr>
          <p:cNvPr id="3110" name="Google Shape;3110;g7149865c00_9_23"/>
          <p:cNvSpPr txBox="1"/>
          <p:nvPr>
            <p:ph idx="1" type="body"/>
          </p:nvPr>
        </p:nvSpPr>
        <p:spPr>
          <a:xfrm>
            <a:off x="958850" y="1803400"/>
            <a:ext cx="10274400" cy="432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CAs can easily fulfill policy requirements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Enabled analysis on the regional or country level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Enhanced monitoring and auditing capacity by the single source of data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Single source of open data with data quality checks and coherent interpretation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Enabled market analysis and </a:t>
            </a:r>
            <a:r>
              <a:rPr lang="en-US"/>
              <a:t>potentially</a:t>
            </a:r>
            <a:r>
              <a:rPr lang="en-US"/>
              <a:t> prices comparison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Enhanced quality of analytical product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4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p20"/>
          <p:cNvSpPr txBox="1"/>
          <p:nvPr>
            <p:ph type="title"/>
          </p:nvPr>
        </p:nvSpPr>
        <p:spPr>
          <a:xfrm>
            <a:off x="872066" y="175566"/>
            <a:ext cx="7871885" cy="904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rPr>
              <a:t>For more information, please contact:</a:t>
            </a:r>
            <a:endParaRPr b="0" i="0" sz="1300" u="none" cap="none" strike="noStrike">
              <a:solidFill>
                <a:srgbClr val="FFFFFF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Picture 2" id="3116" name="Google Shape;3116;p20"/>
          <p:cNvPicPr preferRelativeResize="0"/>
          <p:nvPr/>
        </p:nvPicPr>
        <p:blipFill rotWithShape="1">
          <a:blip r:embed="rId3">
            <a:alphaModFix/>
          </a:blip>
          <a:srcRect b="285" l="3471" r="0" t="0"/>
          <a:stretch/>
        </p:blipFill>
        <p:spPr>
          <a:xfrm>
            <a:off x="7200618" y="1519973"/>
            <a:ext cx="4223444" cy="44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7" name="Google Shape;3117;p20"/>
          <p:cNvSpPr txBox="1"/>
          <p:nvPr/>
        </p:nvSpPr>
        <p:spPr>
          <a:xfrm>
            <a:off x="277456" y="2016479"/>
            <a:ext cx="6268702" cy="24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odon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Dmitry Palamarchuk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odon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eProcurement expert/Business analyst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odon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odon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Email:</a:t>
            </a:r>
            <a:r>
              <a:rPr b="0" i="0" lang="en-US" sz="3000" u="sng" cap="none" strike="noStrike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  <a:hlinkClick r:id="rId4"/>
              </a:rPr>
              <a:t> dmitry@ppi-ebrd-uncitral.com</a:t>
            </a:r>
            <a:endParaRPr b="0" i="0" sz="3000" u="none" cap="none" strike="noStrike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odon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Ukraine, Kyiv</a:t>
            </a:r>
            <a:endParaRPr b="0" i="0" sz="3000" u="none" cap="none" strike="noStrike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8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p2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Contract Register – What is it?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3020" name="Google Shape;3020;p2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“A public contract registry is an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online repository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that aims at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keeping track</a:t>
            </a:r>
            <a:r>
              <a:rPr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of all procurements concluded by the state and making this information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available online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, thereby providing a </a:t>
            </a:r>
            <a:r>
              <a:rPr b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basis for monitoring</a:t>
            </a:r>
            <a:r>
              <a:rPr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the way in which public money is spent. Establishing contract registries can be a powerful tool to highlight the way in which taxpayers’ money is used.” 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3021" name="Google Shape;3021;p2"/>
          <p:cNvSpPr txBox="1"/>
          <p:nvPr/>
        </p:nvSpPr>
        <p:spPr>
          <a:xfrm>
            <a:off x="3069772" y="5724468"/>
            <a:ext cx="891540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</a:pPr>
            <a:r>
              <a:rPr i="0" lang="en-US" sz="2000" u="sng" cap="none" strike="noStrike">
                <a:solidFill>
                  <a:srgbClr val="EDEDED"/>
                </a:solidFill>
                <a:latin typeface="Bodoni"/>
                <a:ea typeface="Bodoni"/>
                <a:cs typeface="Bodoni"/>
                <a:sym typeface="Bodoni"/>
                <a:hlinkClick r:id="rId3"/>
              </a:rPr>
              <a:t>https://ec.europa.eu/regional_</a:t>
            </a:r>
            <a:r>
              <a:rPr i="0" lang="en-US" sz="1800" u="sng" cap="none" strike="noStrike">
                <a:solidFill>
                  <a:srgbClr val="EDEDED"/>
                </a:solidFill>
                <a:latin typeface="Bodoni"/>
                <a:ea typeface="Bodoni"/>
                <a:cs typeface="Bodoni"/>
                <a:sym typeface="Bodoni"/>
                <a:hlinkClick r:id="rId4"/>
              </a:rPr>
              <a:t>policy</a:t>
            </a:r>
            <a:r>
              <a:rPr i="0" lang="en-US" sz="2000" u="sng" cap="none" strike="noStrike">
                <a:solidFill>
                  <a:srgbClr val="EDEDED"/>
                </a:solidFill>
                <a:latin typeface="Bodoni"/>
                <a:ea typeface="Bodoni"/>
                <a:cs typeface="Bodoni"/>
                <a:sym typeface="Bodoni"/>
                <a:hlinkClick r:id="rId5"/>
              </a:rPr>
              <a:t>/sources/good_practices/GP_fiche_23.pdf</a:t>
            </a:r>
            <a:endParaRPr i="0" sz="2000" u="none" cap="none" strike="noStrike">
              <a:solidFill>
                <a:srgbClr val="EDEDED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3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How do existing Contract Registers look like?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Изображение выглядит как снимок экрана&#10;&#10;Автоматически созданное описание" id="3027" name="Google Shape;30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266" y="1329821"/>
            <a:ext cx="6565585" cy="485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4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How do existing Contract Registers look like?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Изображение выглядит как снимок экрана&#10;&#10;Автоматически созданное описание" id="3033" name="Google Shape;30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2343" y="1263862"/>
            <a:ext cx="7097486" cy="503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7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5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How do existing Contract Registers look like?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Изображение выглядит как снимок экрана&#10;&#10;Автоматически созданное описание" id="3039" name="Google Shape;30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6142" y="1953579"/>
            <a:ext cx="7871885" cy="403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3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p6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How do existing Contract Registers look like?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Изображение выглядит как снимок экрана&#10;&#10;Автоматически созданное описание" id="3045" name="Google Shape;30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803" y="1576387"/>
            <a:ext cx="63436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9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7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How do existing Contract Registers look like?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Изображение выглядит как снимок экрана&#10;&#10;Автоматически созданное описание" id="3051" name="Google Shape;30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199" y="1441556"/>
            <a:ext cx="6844335" cy="473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5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8"/>
          <p:cNvSpPr txBox="1"/>
          <p:nvPr>
            <p:ph type="title"/>
          </p:nvPr>
        </p:nvSpPr>
        <p:spPr>
          <a:xfrm>
            <a:off x="960967" y="-2"/>
            <a:ext cx="7871884" cy="108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tata One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What are the current the features?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3057" name="Google Shape;3057;p8"/>
          <p:cNvSpPr txBox="1"/>
          <p:nvPr>
            <p:ph idx="1" type="body"/>
          </p:nvPr>
        </p:nvSpPr>
        <p:spPr>
          <a:xfrm>
            <a:off x="958850" y="1803400"/>
            <a:ext cx="10274301" cy="4321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No up- to- date access to the data;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Very often no filters or search;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No procurement process information;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No budgeting information;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No information on the current status of the contract;</a:t>
            </a:r>
            <a:endParaRPr>
              <a:latin typeface="Bodoni"/>
              <a:ea typeface="Bodoni"/>
              <a:cs typeface="Bodoni"/>
              <a:sym typeface="Bodon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doni"/>
              <a:buChar char="•"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No analytical functions, no quantitative indicators and absence of dashboards.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9"/>
          <p:cNvSpPr txBox="1"/>
          <p:nvPr>
            <p:ph idx="1" type="body"/>
          </p:nvPr>
        </p:nvSpPr>
        <p:spPr>
          <a:xfrm>
            <a:off x="958850" y="2558142"/>
            <a:ext cx="10274301" cy="3566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The c</a:t>
            </a:r>
            <a:r>
              <a:rPr lang="en-US">
                <a:latin typeface="Bodoni"/>
                <a:ea typeface="Bodoni"/>
                <a:cs typeface="Bodoni"/>
                <a:sym typeface="Bodoni"/>
              </a:rPr>
              <a:t>urrent approach does not meet modern requirements to the data accessibility, and it is not sufficient to facilitate transparency as well as establish a real </a:t>
            </a:r>
            <a:r>
              <a:rPr i="1" lang="en-US">
                <a:latin typeface="Bodoni"/>
                <a:ea typeface="Bodoni"/>
                <a:cs typeface="Bodoni"/>
                <a:sym typeface="Bodoni"/>
              </a:rPr>
              <a:t>“</a:t>
            </a:r>
            <a:r>
              <a:rPr b="1" i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basis for monitoring</a:t>
            </a:r>
            <a:r>
              <a:rPr i="1" lang="en-US">
                <a:solidFill>
                  <a:srgbClr val="2A9AFE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i="1" lang="en-US">
                <a:latin typeface="Bodoni"/>
                <a:ea typeface="Bodoni"/>
                <a:cs typeface="Bodoni"/>
                <a:sym typeface="Bodoni"/>
              </a:rPr>
              <a:t>the way in which public money is spent.”</a:t>
            </a:r>
            <a:endParaRPr i="1"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s+template">
  <a:themeElements>
    <a:clrScheme name="Presentations+template">
      <a:dk1>
        <a:srgbClr val="58595B"/>
      </a:dk1>
      <a:lt1>
        <a:srgbClr val="FFFFFF"/>
      </a:lt1>
      <a:dk2>
        <a:srgbClr val="A7A7A7"/>
      </a:dk2>
      <a:lt2>
        <a:srgbClr val="535353"/>
      </a:lt2>
      <a:accent1>
        <a:srgbClr val="00539B"/>
      </a:accent1>
      <a:accent2>
        <a:srgbClr val="00AE9E"/>
      </a:accent2>
      <a:accent3>
        <a:srgbClr val="0079C1"/>
      </a:accent3>
      <a:accent4>
        <a:srgbClr val="7EA6D7"/>
      </a:accent4>
      <a:accent5>
        <a:srgbClr val="00747A"/>
      </a:accent5>
      <a:accent6>
        <a:srgbClr val="70707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s+template">
  <a:themeElements>
    <a:clrScheme name="Presentations+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39B"/>
      </a:accent1>
      <a:accent2>
        <a:srgbClr val="00AE9E"/>
      </a:accent2>
      <a:accent3>
        <a:srgbClr val="0079C1"/>
      </a:accent3>
      <a:accent4>
        <a:srgbClr val="7EA6D7"/>
      </a:accent4>
      <a:accent5>
        <a:srgbClr val="00747A"/>
      </a:accent5>
      <a:accent6>
        <a:srgbClr val="70707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Niewiadomska, Eliza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944ff795-3799-4e77-97d4-cf12e9e1930a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Vfo6On/DUR2ICtNKVl+F1QO05tqdsI0j</vt:lpwstr>
  </property>
</Properties>
</file>