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18"/>
  </p:notesMasterIdLst>
  <p:sldIdLst>
    <p:sldId id="256" r:id="rId5"/>
    <p:sldId id="267" r:id="rId6"/>
    <p:sldId id="269" r:id="rId7"/>
    <p:sldId id="270" r:id="rId8"/>
    <p:sldId id="271" r:id="rId9"/>
    <p:sldId id="262" r:id="rId10"/>
    <p:sldId id="272" r:id="rId11"/>
    <p:sldId id="273" r:id="rId12"/>
    <p:sldId id="274" r:id="rId13"/>
    <p:sldId id="275" r:id="rId14"/>
    <p:sldId id="277" r:id="rId15"/>
    <p:sldId id="27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C5C282-3326-44D2-821D-05B7E0B4C3B4}">
          <p14:sldIdLst>
            <p14:sldId id="256"/>
            <p14:sldId id="267"/>
            <p14:sldId id="269"/>
            <p14:sldId id="270"/>
            <p14:sldId id="271"/>
          </p14:sldIdLst>
        </p14:section>
        <p14:section name="Untitled Section" id="{B646A12F-4255-4960-9D30-3447B6DDF2A0}">
          <p14:sldIdLst>
            <p14:sldId id="262"/>
            <p14:sldId id="272"/>
            <p14:sldId id="273"/>
            <p14:sldId id="274"/>
            <p14:sldId id="275"/>
            <p14:sldId id="277"/>
            <p14:sldId id="278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6600"/>
    <a:srgbClr val="44886C"/>
    <a:srgbClr val="339966"/>
    <a:srgbClr val="FFFF9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64E8B-2FDC-72AF-2B2C-85DF05A8EC64}" v="287" dt="2024-03-16T22:31:33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Cravet" userId="bcbd7b81-06f8-4038-94a3-4fd02bf57080" providerId="ADAL" clId="{04E0F63A-D823-4C7A-95E8-12CBCF42A819}"/>
    <pc:docChg chg="undo custSel modSld">
      <pc:chgData name="Elena Cravet" userId="bcbd7b81-06f8-4038-94a3-4fd02bf57080" providerId="ADAL" clId="{04E0F63A-D823-4C7A-95E8-12CBCF42A819}" dt="2021-10-07T10:41:33.765" v="306" actId="20577"/>
      <pc:docMkLst>
        <pc:docMk/>
      </pc:docMkLst>
      <pc:sldChg chg="modSp mod">
        <pc:chgData name="Elena Cravet" userId="bcbd7b81-06f8-4038-94a3-4fd02bf57080" providerId="ADAL" clId="{04E0F63A-D823-4C7A-95E8-12CBCF42A819}" dt="2021-10-07T10:34:38.940" v="3" actId="20578"/>
        <pc:sldMkLst>
          <pc:docMk/>
          <pc:sldMk cId="3594866768" sldId="260"/>
        </pc:sldMkLst>
        <pc:spChg chg="mod">
          <ac:chgData name="Elena Cravet" userId="bcbd7b81-06f8-4038-94a3-4fd02bf57080" providerId="ADAL" clId="{04E0F63A-D823-4C7A-95E8-12CBCF42A819}" dt="2021-10-07T10:34:38.940" v="3" actId="20578"/>
          <ac:spMkLst>
            <pc:docMk/>
            <pc:sldMk cId="3594866768" sldId="260"/>
            <ac:spMk id="2" creationId="{00000000-0000-0000-0000-000000000000}"/>
          </ac:spMkLst>
        </pc:spChg>
      </pc:sldChg>
      <pc:sldChg chg="modSp mod">
        <pc:chgData name="Elena Cravet" userId="bcbd7b81-06f8-4038-94a3-4fd02bf57080" providerId="ADAL" clId="{04E0F63A-D823-4C7A-95E8-12CBCF42A819}" dt="2021-10-07T10:41:33.765" v="306" actId="20577"/>
        <pc:sldMkLst>
          <pc:docMk/>
          <pc:sldMk cId="3851026018" sldId="263"/>
        </pc:sldMkLst>
        <pc:spChg chg="mod">
          <ac:chgData name="Elena Cravet" userId="bcbd7b81-06f8-4038-94a3-4fd02bf57080" providerId="ADAL" clId="{04E0F63A-D823-4C7A-95E8-12CBCF42A819}" dt="2021-10-07T10:41:33.765" v="306" actId="20577"/>
          <ac:spMkLst>
            <pc:docMk/>
            <pc:sldMk cId="3851026018" sldId="263"/>
            <ac:spMk id="2" creationId="{00000000-0000-0000-0000-000000000000}"/>
          </ac:spMkLst>
        </pc:spChg>
      </pc:sldChg>
      <pc:sldChg chg="modSp mod">
        <pc:chgData name="Elena Cravet" userId="bcbd7b81-06f8-4038-94a3-4fd02bf57080" providerId="ADAL" clId="{04E0F63A-D823-4C7A-95E8-12CBCF42A819}" dt="2021-10-07T10:40:31.768" v="269" actId="6549"/>
        <pc:sldMkLst>
          <pc:docMk/>
          <pc:sldMk cId="3945736863" sldId="264"/>
        </pc:sldMkLst>
        <pc:spChg chg="mod">
          <ac:chgData name="Elena Cravet" userId="bcbd7b81-06f8-4038-94a3-4fd02bf57080" providerId="ADAL" clId="{04E0F63A-D823-4C7A-95E8-12CBCF42A819}" dt="2021-10-07T10:40:31.768" v="269" actId="6549"/>
          <ac:spMkLst>
            <pc:docMk/>
            <pc:sldMk cId="3945736863" sldId="264"/>
            <ac:spMk id="2" creationId="{00000000-0000-0000-0000-000000000000}"/>
          </ac:spMkLst>
        </pc:spChg>
      </pc:sldChg>
      <pc:sldChg chg="modSp mod">
        <pc:chgData name="Elena Cravet" userId="bcbd7b81-06f8-4038-94a3-4fd02bf57080" providerId="ADAL" clId="{04E0F63A-D823-4C7A-95E8-12CBCF42A819}" dt="2021-10-07T10:36:17.645" v="73" actId="1076"/>
        <pc:sldMkLst>
          <pc:docMk/>
          <pc:sldMk cId="414055246" sldId="265"/>
        </pc:sldMkLst>
        <pc:spChg chg="mod">
          <ac:chgData name="Elena Cravet" userId="bcbd7b81-06f8-4038-94a3-4fd02bf57080" providerId="ADAL" clId="{04E0F63A-D823-4C7A-95E8-12CBCF42A819}" dt="2021-10-07T10:35:06.737" v="5" actId="1076"/>
          <ac:spMkLst>
            <pc:docMk/>
            <pc:sldMk cId="414055246" sldId="265"/>
            <ac:spMk id="2" creationId="{00000000-0000-0000-0000-000000000000}"/>
          </ac:spMkLst>
        </pc:spChg>
        <pc:spChg chg="mod">
          <ac:chgData name="Elena Cravet" userId="bcbd7b81-06f8-4038-94a3-4fd02bf57080" providerId="ADAL" clId="{04E0F63A-D823-4C7A-95E8-12CBCF42A819}" dt="2021-10-07T10:36:17.645" v="73" actId="1076"/>
          <ac:spMkLst>
            <pc:docMk/>
            <pc:sldMk cId="414055246" sldId="265"/>
            <ac:spMk id="4" creationId="{00000000-0000-0000-0000-000000000000}"/>
          </ac:spMkLst>
        </pc:spChg>
      </pc:sldChg>
    </pc:docChg>
  </pc:docChgLst>
  <pc:docChgLst>
    <pc:chgData name="Arakelyan, Eliza" userId="S::arakelye@ebrd.com::135c297d-1ce3-48e2-8dc6-5fb52f2f5933" providerId="AD" clId="Web-{2AC842C1-0A6C-3FF8-AFC8-5EFE590D25A3}"/>
    <pc:docChg chg="mod modSld modMainMaster">
      <pc:chgData name="Arakelyan, Eliza" userId="S::arakelye@ebrd.com::135c297d-1ce3-48e2-8dc6-5fb52f2f5933" providerId="AD" clId="Web-{2AC842C1-0A6C-3FF8-AFC8-5EFE590D25A3}" dt="2024-03-13T17:14:52.453" v="3" actId="20577"/>
      <pc:docMkLst>
        <pc:docMk/>
      </pc:docMkLst>
      <pc:sldChg chg="modSp">
        <pc:chgData name="Arakelyan, Eliza" userId="S::arakelye@ebrd.com::135c297d-1ce3-48e2-8dc6-5fb52f2f5933" providerId="AD" clId="Web-{2AC842C1-0A6C-3FF8-AFC8-5EFE590D25A3}" dt="2024-03-13T17:14:52.453" v="3" actId="20577"/>
        <pc:sldMkLst>
          <pc:docMk/>
          <pc:sldMk cId="3273742072" sldId="256"/>
        </pc:sldMkLst>
        <pc:spChg chg="mod">
          <ac:chgData name="Arakelyan, Eliza" userId="S::arakelye@ebrd.com::135c297d-1ce3-48e2-8dc6-5fb52f2f5933" providerId="AD" clId="Web-{2AC842C1-0A6C-3FF8-AFC8-5EFE590D25A3}" dt="2024-03-13T17:14:52.453" v="3" actId="20577"/>
          <ac:spMkLst>
            <pc:docMk/>
            <pc:sldMk cId="3273742072" sldId="256"/>
            <ac:spMk id="2" creationId="{00000000-0000-0000-0000-000000000000}"/>
          </ac:spMkLst>
        </pc:spChg>
      </pc:sldChg>
      <pc:sldMasterChg chg="addSp">
        <pc:chgData name="Arakelyan, Eliza" userId="S::arakelye@ebrd.com::135c297d-1ce3-48e2-8dc6-5fb52f2f5933" providerId="AD" clId="Web-{2AC842C1-0A6C-3FF8-AFC8-5EFE590D25A3}" dt="2024-03-13T17:12:14.324" v="0" actId="33475"/>
        <pc:sldMasterMkLst>
          <pc:docMk/>
          <pc:sldMasterMk cId="3934480492" sldId="2147483750"/>
        </pc:sldMasterMkLst>
        <pc:spChg chg="add">
          <ac:chgData name="Arakelyan, Eliza" userId="S::arakelye@ebrd.com::135c297d-1ce3-48e2-8dc6-5fb52f2f5933" providerId="AD" clId="Web-{2AC842C1-0A6C-3FF8-AFC8-5EFE590D25A3}" dt="2024-03-13T17:12:14.324" v="0" actId="33475"/>
          <ac:spMkLst>
            <pc:docMk/>
            <pc:sldMasterMk cId="3934480492" sldId="2147483750"/>
            <ac:spMk id="10" creationId="{31FA73C2-479C-3CFA-AF7E-68C44605CA51}"/>
          </ac:spMkLst>
        </pc:spChg>
        <pc:spChg chg="add">
          <ac:chgData name="Arakelyan, Eliza" userId="S::arakelye@ebrd.com::135c297d-1ce3-48e2-8dc6-5fb52f2f5933" providerId="AD" clId="Web-{2AC842C1-0A6C-3FF8-AFC8-5EFE590D25A3}" dt="2024-03-13T17:12:14.324" v="0" actId="33475"/>
          <ac:spMkLst>
            <pc:docMk/>
            <pc:sldMasterMk cId="3934480492" sldId="2147483750"/>
            <ac:spMk id="11" creationId="{C2DDA39F-B325-D0C4-68E3-70E65DC2209A}"/>
          </ac:spMkLst>
        </pc:spChg>
      </pc:sldMasterChg>
    </pc:docChg>
  </pc:docChgLst>
  <pc:docChgLst>
    <pc:chgData name="Arakelyan, Eliza" userId="S::arakelye@ebrd.com::135c297d-1ce3-48e2-8dc6-5fb52f2f5933" providerId="AD" clId="Web-{24958C77-9C1D-AE21-5114-4CD1730C720E}"/>
    <pc:docChg chg="modSld">
      <pc:chgData name="Arakelyan, Eliza" userId="S::arakelye@ebrd.com::135c297d-1ce3-48e2-8dc6-5fb52f2f5933" providerId="AD" clId="Web-{24958C77-9C1D-AE21-5114-4CD1730C720E}" dt="2024-03-13T18:28:31.350" v="390" actId="20577"/>
      <pc:docMkLst>
        <pc:docMk/>
      </pc:docMkLst>
      <pc:sldChg chg="modSp">
        <pc:chgData name="Arakelyan, Eliza" userId="S::arakelye@ebrd.com::135c297d-1ce3-48e2-8dc6-5fb52f2f5933" providerId="AD" clId="Web-{24958C77-9C1D-AE21-5114-4CD1730C720E}" dt="2024-03-13T17:17:15.509" v="28" actId="20577"/>
        <pc:sldMkLst>
          <pc:docMk/>
          <pc:sldMk cId="3273742072" sldId="256"/>
        </pc:sldMkLst>
        <pc:spChg chg="mod">
          <ac:chgData name="Arakelyan, Eliza" userId="S::arakelye@ebrd.com::135c297d-1ce3-48e2-8dc6-5fb52f2f5933" providerId="AD" clId="Web-{24958C77-9C1D-AE21-5114-4CD1730C720E}" dt="2024-03-13T17:16:35.053" v="19" actId="14100"/>
          <ac:spMkLst>
            <pc:docMk/>
            <pc:sldMk cId="3273742072" sldId="256"/>
            <ac:spMk id="2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17:15.509" v="28" actId="20577"/>
          <ac:spMkLst>
            <pc:docMk/>
            <pc:sldMk cId="3273742072" sldId="256"/>
            <ac:spMk id="3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17:01.445" v="26" actId="20577"/>
          <ac:spMkLst>
            <pc:docMk/>
            <pc:sldMk cId="3273742072" sldId="256"/>
            <ac:spMk id="10" creationId="{00000000-0000-0000-0000-000000000000}"/>
          </ac:spMkLst>
        </pc:spChg>
      </pc:sldChg>
      <pc:sldChg chg="addSp delSp modSp">
        <pc:chgData name="Arakelyan, Eliza" userId="S::arakelye@ebrd.com::135c297d-1ce3-48e2-8dc6-5fb52f2f5933" providerId="AD" clId="Web-{24958C77-9C1D-AE21-5114-4CD1730C720E}" dt="2024-03-13T17:51:33.244" v="178" actId="20577"/>
        <pc:sldMkLst>
          <pc:docMk/>
          <pc:sldMk cId="752745571" sldId="262"/>
        </pc:sldMkLst>
        <pc:spChg chg="add mod">
          <ac:chgData name="Arakelyan, Eliza" userId="S::arakelye@ebrd.com::135c297d-1ce3-48e2-8dc6-5fb52f2f5933" providerId="AD" clId="Web-{24958C77-9C1D-AE21-5114-4CD1730C720E}" dt="2024-03-13T17:50:05.035" v="166" actId="20577"/>
          <ac:spMkLst>
            <pc:docMk/>
            <pc:sldMk cId="752745571" sldId="262"/>
            <ac:spMk id="3" creationId="{0E6ADE28-7499-AA23-B033-C4A3B5A689DF}"/>
          </ac:spMkLst>
        </pc:spChg>
        <pc:spChg chg="add mod">
          <ac:chgData name="Arakelyan, Eliza" userId="S::arakelye@ebrd.com::135c297d-1ce3-48e2-8dc6-5fb52f2f5933" providerId="AD" clId="Web-{24958C77-9C1D-AE21-5114-4CD1730C720E}" dt="2024-03-13T17:50:31.209" v="174" actId="1076"/>
          <ac:spMkLst>
            <pc:docMk/>
            <pc:sldMk cId="752745571" sldId="262"/>
            <ac:spMk id="4" creationId="{68064EAB-6797-3427-3751-8F901959C334}"/>
          </ac:spMkLst>
        </pc:spChg>
        <pc:spChg chg="mod">
          <ac:chgData name="Arakelyan, Eliza" userId="S::arakelye@ebrd.com::135c297d-1ce3-48e2-8dc6-5fb52f2f5933" providerId="AD" clId="Web-{24958C77-9C1D-AE21-5114-4CD1730C720E}" dt="2024-03-13T17:48:58.062" v="156" actId="20577"/>
          <ac:spMkLst>
            <pc:docMk/>
            <pc:sldMk cId="752745571" sldId="262"/>
            <ac:spMk id="19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49:12.484" v="158" actId="20577"/>
          <ac:spMkLst>
            <pc:docMk/>
            <pc:sldMk cId="752745571" sldId="262"/>
            <ac:spMk id="22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49:44.205" v="162" actId="1076"/>
          <ac:spMkLst>
            <pc:docMk/>
            <pc:sldMk cId="752745571" sldId="262"/>
            <ac:spMk id="30" creationId="{00000000-0000-0000-0000-000000000000}"/>
          </ac:spMkLst>
        </pc:spChg>
        <pc:spChg chg="del">
          <ac:chgData name="Arakelyan, Eliza" userId="S::arakelye@ebrd.com::135c297d-1ce3-48e2-8dc6-5fb52f2f5933" providerId="AD" clId="Web-{24958C77-9C1D-AE21-5114-4CD1730C720E}" dt="2024-03-13T17:49:53.894" v="163"/>
          <ac:spMkLst>
            <pc:docMk/>
            <pc:sldMk cId="752745571" sldId="262"/>
            <ac:spMk id="31" creationId="{00000000-0000-0000-0000-000000000000}"/>
          </ac:spMkLst>
        </pc:spChg>
        <pc:spChg chg="del">
          <ac:chgData name="Arakelyan, Eliza" userId="S::arakelye@ebrd.com::135c297d-1ce3-48e2-8dc6-5fb52f2f5933" providerId="AD" clId="Web-{24958C77-9C1D-AE21-5114-4CD1730C720E}" dt="2024-03-13T17:50:11.879" v="168"/>
          <ac:spMkLst>
            <pc:docMk/>
            <pc:sldMk cId="752745571" sldId="262"/>
            <ac:spMk id="32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1:33.244" v="178" actId="20577"/>
          <ac:spMkLst>
            <pc:docMk/>
            <pc:sldMk cId="752745571" sldId="262"/>
            <ac:spMk id="39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1:10.243" v="175" actId="20577"/>
          <ac:spMkLst>
            <pc:docMk/>
            <pc:sldMk cId="752745571" sldId="262"/>
            <ac:spMk id="42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24958C77-9C1D-AE21-5114-4CD1730C720E}" dt="2024-03-13T18:28:31.350" v="390" actId="20577"/>
        <pc:sldMkLst>
          <pc:docMk/>
          <pc:sldMk cId="3945736863" sldId="264"/>
        </pc:sldMkLst>
        <pc:spChg chg="mod">
          <ac:chgData name="Arakelyan, Eliza" userId="S::arakelye@ebrd.com::135c297d-1ce3-48e2-8dc6-5fb52f2f5933" providerId="AD" clId="Web-{24958C77-9C1D-AE21-5114-4CD1730C720E}" dt="2024-03-13T18:28:31.350" v="390" actId="20577"/>
          <ac:spMkLst>
            <pc:docMk/>
            <pc:sldMk cId="3945736863" sldId="264"/>
            <ac:spMk id="3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8:06.598" v="384" actId="20577"/>
          <ac:spMkLst>
            <pc:docMk/>
            <pc:sldMk cId="3945736863" sldId="264"/>
            <ac:spMk id="6" creationId="{0D52B1B1-155A-E7DA-7E50-9729BAEE77C3}"/>
          </ac:spMkLst>
        </pc:spChg>
      </pc:sldChg>
      <pc:sldChg chg="modSp">
        <pc:chgData name="Arakelyan, Eliza" userId="S::arakelye@ebrd.com::135c297d-1ce3-48e2-8dc6-5fb52f2f5933" providerId="AD" clId="Web-{24958C77-9C1D-AE21-5114-4CD1730C720E}" dt="2024-03-13T17:20:54.899" v="59" actId="1076"/>
        <pc:sldMkLst>
          <pc:docMk/>
          <pc:sldMk cId="2007373136" sldId="267"/>
        </pc:sldMkLst>
        <pc:spChg chg="mod">
          <ac:chgData name="Arakelyan, Eliza" userId="S::arakelye@ebrd.com::135c297d-1ce3-48e2-8dc6-5fb52f2f5933" providerId="AD" clId="Web-{24958C77-9C1D-AE21-5114-4CD1730C720E}" dt="2024-03-13T17:19:27.455" v="48" actId="14100"/>
          <ac:spMkLst>
            <pc:docMk/>
            <pc:sldMk cId="2007373136" sldId="267"/>
            <ac:spMk id="28" creationId="{7CA56AA5-CBBC-4EB0-9100-CA69B3CD243B}"/>
          </ac:spMkLst>
        </pc:spChg>
        <pc:spChg chg="mod">
          <ac:chgData name="Arakelyan, Eliza" userId="S::arakelye@ebrd.com::135c297d-1ce3-48e2-8dc6-5fb52f2f5933" providerId="AD" clId="Web-{24958C77-9C1D-AE21-5114-4CD1730C720E}" dt="2024-03-13T17:20:03.739" v="53" actId="14100"/>
          <ac:spMkLst>
            <pc:docMk/>
            <pc:sldMk cId="2007373136" sldId="267"/>
            <ac:spMk id="32" creationId="{DBA68ADA-B474-4E76-80A3-ECDE12870FED}"/>
          </ac:spMkLst>
        </pc:spChg>
        <pc:spChg chg="mod">
          <ac:chgData name="Arakelyan, Eliza" userId="S::arakelye@ebrd.com::135c297d-1ce3-48e2-8dc6-5fb52f2f5933" providerId="AD" clId="Web-{24958C77-9C1D-AE21-5114-4CD1730C720E}" dt="2024-03-13T17:17:46.417" v="33"/>
          <ac:spMkLst>
            <pc:docMk/>
            <pc:sldMk cId="2007373136" sldId="267"/>
            <ac:spMk id="33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18:14.513" v="36" actId="20577"/>
          <ac:spMkLst>
            <pc:docMk/>
            <pc:sldMk cId="2007373136" sldId="267"/>
            <ac:spMk id="38" creationId="{2EFAA75D-0493-4883-820E-6EFF65874EFE}"/>
          </ac:spMkLst>
        </pc:spChg>
        <pc:spChg chg="mod">
          <ac:chgData name="Arakelyan, Eliza" userId="S::arakelye@ebrd.com::135c297d-1ce3-48e2-8dc6-5fb52f2f5933" providerId="AD" clId="Web-{24958C77-9C1D-AE21-5114-4CD1730C720E}" dt="2024-03-13T17:19:37.097" v="49" actId="1076"/>
          <ac:spMkLst>
            <pc:docMk/>
            <pc:sldMk cId="2007373136" sldId="267"/>
            <ac:spMk id="43" creationId="{528BFF06-7610-41D1-BDFF-B9E24623A8B9}"/>
          </ac:spMkLst>
        </pc:spChg>
        <pc:spChg chg="mod">
          <ac:chgData name="Arakelyan, Eliza" userId="S::arakelye@ebrd.com::135c297d-1ce3-48e2-8dc6-5fb52f2f5933" providerId="AD" clId="Web-{24958C77-9C1D-AE21-5114-4CD1730C720E}" dt="2024-03-13T17:20:12.318" v="54" actId="1076"/>
          <ac:spMkLst>
            <pc:docMk/>
            <pc:sldMk cId="2007373136" sldId="267"/>
            <ac:spMk id="44" creationId="{EFA7F017-E4FB-4A06-84A6-FF438CE0598D}"/>
          </ac:spMkLst>
        </pc:spChg>
        <pc:spChg chg="mod">
          <ac:chgData name="Arakelyan, Eliza" userId="S::arakelye@ebrd.com::135c297d-1ce3-48e2-8dc6-5fb52f2f5933" providerId="AD" clId="Web-{24958C77-9C1D-AE21-5114-4CD1730C720E}" dt="2024-03-13T17:20:54.899" v="59" actId="1076"/>
          <ac:spMkLst>
            <pc:docMk/>
            <pc:sldMk cId="2007373136" sldId="267"/>
            <ac:spMk id="45" creationId="{497F7887-F428-4006-A825-4CE60BCFFAA6}"/>
          </ac:spMkLst>
        </pc:spChg>
      </pc:sldChg>
      <pc:sldChg chg="modSp">
        <pc:chgData name="Arakelyan, Eliza" userId="S::arakelye@ebrd.com::135c297d-1ce3-48e2-8dc6-5fb52f2f5933" providerId="AD" clId="Web-{24958C77-9C1D-AE21-5114-4CD1730C720E}" dt="2024-03-13T17:23:50.036" v="80" actId="20577"/>
        <pc:sldMkLst>
          <pc:docMk/>
          <pc:sldMk cId="0" sldId="269"/>
        </pc:sldMkLst>
        <pc:spChg chg="mod">
          <ac:chgData name="Arakelyan, Eliza" userId="S::arakelye@ebrd.com::135c297d-1ce3-48e2-8dc6-5fb52f2f5933" providerId="AD" clId="Web-{24958C77-9C1D-AE21-5114-4CD1730C720E}" dt="2024-03-13T17:21:38.558" v="61" actId="20577"/>
          <ac:spMkLst>
            <pc:docMk/>
            <pc:sldMk cId="0" sldId="269"/>
            <ac:spMk id="42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22:39.172" v="71" actId="20577"/>
          <ac:spMkLst>
            <pc:docMk/>
            <pc:sldMk cId="0" sldId="269"/>
            <ac:spMk id="209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22:05.966" v="65" actId="14100"/>
          <ac:spMkLst>
            <pc:docMk/>
            <pc:sldMk cId="0" sldId="269"/>
            <ac:spMk id="210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22:45.157" v="72" actId="14100"/>
          <ac:spMkLst>
            <pc:docMk/>
            <pc:sldMk cId="0" sldId="269"/>
            <ac:spMk id="211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23:41.707" v="77" actId="20577"/>
          <ac:spMkLst>
            <pc:docMk/>
            <pc:sldMk cId="0" sldId="269"/>
            <ac:spMk id="233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23:50.036" v="80" actId="20577"/>
          <ac:spMkLst>
            <pc:docMk/>
            <pc:sldMk cId="0" sldId="269"/>
            <ac:spMk id="242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24958C77-9C1D-AE21-5114-4CD1730C720E}" dt="2024-03-13T17:29:24.465" v="126" actId="20577"/>
        <pc:sldMkLst>
          <pc:docMk/>
          <pc:sldMk cId="2040640428" sldId="270"/>
        </pc:sldMkLst>
        <pc:spChg chg="mod">
          <ac:chgData name="Arakelyan, Eliza" userId="S::arakelye@ebrd.com::135c297d-1ce3-48e2-8dc6-5fb52f2f5933" providerId="AD" clId="Web-{24958C77-9C1D-AE21-5114-4CD1730C720E}" dt="2024-03-13T17:26:50.986" v="107" actId="20577"/>
          <ac:spMkLst>
            <pc:docMk/>
            <pc:sldMk cId="2040640428" sldId="270"/>
            <ac:spMk id="13" creationId="{2D86C629-7FDD-F4E1-2DDA-9DF0B803B9F4}"/>
          </ac:spMkLst>
        </pc:spChg>
        <pc:spChg chg="mod">
          <ac:chgData name="Arakelyan, Eliza" userId="S::arakelye@ebrd.com::135c297d-1ce3-48e2-8dc6-5fb52f2f5933" providerId="AD" clId="Web-{24958C77-9C1D-AE21-5114-4CD1730C720E}" dt="2024-03-13T17:26:35.751" v="103" actId="20577"/>
          <ac:spMkLst>
            <pc:docMk/>
            <pc:sldMk cId="2040640428" sldId="270"/>
            <ac:spMk id="17" creationId="{79419A82-A1B9-FE7D-0C6B-46C63B21BFAB}"/>
          </ac:spMkLst>
        </pc:spChg>
        <pc:spChg chg="mod">
          <ac:chgData name="Arakelyan, Eliza" userId="S::arakelye@ebrd.com::135c297d-1ce3-48e2-8dc6-5fb52f2f5933" providerId="AD" clId="Web-{24958C77-9C1D-AE21-5114-4CD1730C720E}" dt="2024-03-13T17:27:31.723" v="115" actId="20577"/>
          <ac:spMkLst>
            <pc:docMk/>
            <pc:sldMk cId="2040640428" sldId="270"/>
            <ac:spMk id="21" creationId="{FD79D904-BE42-8D55-3390-799D77F5D6CB}"/>
          </ac:spMkLst>
        </pc:spChg>
        <pc:spChg chg="mod">
          <ac:chgData name="Arakelyan, Eliza" userId="S::arakelye@ebrd.com::135c297d-1ce3-48e2-8dc6-5fb52f2f5933" providerId="AD" clId="Web-{24958C77-9C1D-AE21-5114-4CD1730C720E}" dt="2024-03-13T17:25:08.213" v="84" actId="1076"/>
          <ac:spMkLst>
            <pc:docMk/>
            <pc:sldMk cId="2040640428" sldId="270"/>
            <ac:spMk id="24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29:01.917" v="120" actId="20577"/>
          <ac:spMkLst>
            <pc:docMk/>
            <pc:sldMk cId="2040640428" sldId="270"/>
            <ac:spMk id="26" creationId="{C104C975-DF62-71F7-4DBA-487040BFDE35}"/>
          </ac:spMkLst>
        </pc:spChg>
        <pc:spChg chg="mod">
          <ac:chgData name="Arakelyan, Eliza" userId="S::arakelye@ebrd.com::135c297d-1ce3-48e2-8dc6-5fb52f2f5933" providerId="AD" clId="Web-{24958C77-9C1D-AE21-5114-4CD1730C720E}" dt="2024-03-13T17:29:24.465" v="126" actId="20577"/>
          <ac:spMkLst>
            <pc:docMk/>
            <pc:sldMk cId="2040640428" sldId="270"/>
            <ac:spMk id="33" creationId="{97788DD0-3924-0B9C-69F1-FE99B93A1AE6}"/>
          </ac:spMkLst>
        </pc:spChg>
      </pc:sldChg>
      <pc:sldChg chg="modSp">
        <pc:chgData name="Arakelyan, Eliza" userId="S::arakelye@ebrd.com::135c297d-1ce3-48e2-8dc6-5fb52f2f5933" providerId="AD" clId="Web-{24958C77-9C1D-AE21-5114-4CD1730C720E}" dt="2024-03-13T17:48:30.747" v="151" actId="20577"/>
        <pc:sldMkLst>
          <pc:docMk/>
          <pc:sldMk cId="0" sldId="271"/>
        </pc:sldMkLst>
        <pc:spChg chg="mod">
          <ac:chgData name="Arakelyan, Eliza" userId="S::arakelye@ebrd.com::135c297d-1ce3-48e2-8dc6-5fb52f2f5933" providerId="AD" clId="Web-{24958C77-9C1D-AE21-5114-4CD1730C720E}" dt="2024-03-13T17:29:46.592" v="128" actId="20577"/>
          <ac:spMkLst>
            <pc:docMk/>
            <pc:sldMk cId="0" sldId="271"/>
            <ac:spMk id="970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39:53.587" v="141" actId="20577"/>
          <ac:spMkLst>
            <pc:docMk/>
            <pc:sldMk cId="0" sldId="271"/>
            <ac:spMk id="975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40:51.216" v="144" actId="20577"/>
          <ac:spMkLst>
            <pc:docMk/>
            <pc:sldMk cId="0" sldId="271"/>
            <ac:spMk id="986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48:30.747" v="151" actId="20577"/>
          <ac:spMkLst>
            <pc:docMk/>
            <pc:sldMk cId="0" sldId="271"/>
            <ac:spMk id="991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24958C77-9C1D-AE21-5114-4CD1730C720E}" dt="2024-03-13T17:54:08.552" v="202" actId="20577"/>
        <pc:sldMkLst>
          <pc:docMk/>
          <pc:sldMk cId="133357473" sldId="272"/>
        </pc:sldMkLst>
        <pc:spChg chg="mod">
          <ac:chgData name="Arakelyan, Eliza" userId="S::arakelye@ebrd.com::135c297d-1ce3-48e2-8dc6-5fb52f2f5933" providerId="AD" clId="Web-{24958C77-9C1D-AE21-5114-4CD1730C720E}" dt="2024-03-13T17:51:59.496" v="182" actId="20577"/>
          <ac:spMkLst>
            <pc:docMk/>
            <pc:sldMk cId="133357473" sldId="272"/>
            <ac:spMk id="15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1:47.495" v="180" actId="20577"/>
          <ac:spMkLst>
            <pc:docMk/>
            <pc:sldMk cId="133357473" sldId="272"/>
            <ac:spMk id="17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2:17.278" v="185" actId="14100"/>
          <ac:spMkLst>
            <pc:docMk/>
            <pc:sldMk cId="133357473" sldId="272"/>
            <ac:spMk id="21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2:56.922" v="192" actId="14100"/>
          <ac:spMkLst>
            <pc:docMk/>
            <pc:sldMk cId="133357473" sldId="272"/>
            <ac:spMk id="27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3:42.987" v="198" actId="20577"/>
          <ac:spMkLst>
            <pc:docMk/>
            <pc:sldMk cId="133357473" sldId="272"/>
            <ac:spMk id="32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3:56.723" v="200" actId="20577"/>
          <ac:spMkLst>
            <pc:docMk/>
            <pc:sldMk cId="133357473" sldId="272"/>
            <ac:spMk id="37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4:08.552" v="202" actId="20577"/>
          <ac:spMkLst>
            <pc:docMk/>
            <pc:sldMk cId="133357473" sldId="272"/>
            <ac:spMk id="42" creationId="{00000000-0000-0000-0000-000000000000}"/>
          </ac:spMkLst>
        </pc:spChg>
        <pc:grpChg chg="mod">
          <ac:chgData name="Arakelyan, Eliza" userId="S::arakelye@ebrd.com::135c297d-1ce3-48e2-8dc6-5fb52f2f5933" providerId="AD" clId="Web-{24958C77-9C1D-AE21-5114-4CD1730C720E}" dt="2024-03-13T17:52:52.734" v="191" actId="1076"/>
          <ac:grpSpMkLst>
            <pc:docMk/>
            <pc:sldMk cId="133357473" sldId="272"/>
            <ac:grpSpMk id="24" creationId="{00000000-0000-0000-0000-000000000000}"/>
          </ac:grpSpMkLst>
        </pc:grpChg>
      </pc:sldChg>
      <pc:sldChg chg="modSp">
        <pc:chgData name="Arakelyan, Eliza" userId="S::arakelye@ebrd.com::135c297d-1ce3-48e2-8dc6-5fb52f2f5933" providerId="AD" clId="Web-{24958C77-9C1D-AE21-5114-4CD1730C720E}" dt="2024-03-13T17:56:34.624" v="213" actId="20577"/>
        <pc:sldMkLst>
          <pc:docMk/>
          <pc:sldMk cId="133357473" sldId="273"/>
        </pc:sldMkLst>
        <pc:spChg chg="mod">
          <ac:chgData name="Arakelyan, Eliza" userId="S::arakelye@ebrd.com::135c297d-1ce3-48e2-8dc6-5fb52f2f5933" providerId="AD" clId="Web-{24958C77-9C1D-AE21-5114-4CD1730C720E}" dt="2024-03-13T17:56:34.624" v="213" actId="20577"/>
          <ac:spMkLst>
            <pc:docMk/>
            <pc:sldMk cId="133357473" sldId="273"/>
            <ac:spMk id="7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6:02.356" v="207" actId="20577"/>
          <ac:spMkLst>
            <pc:docMk/>
            <pc:sldMk cId="133357473" sldId="273"/>
            <ac:spMk id="8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6:15.451" v="209" actId="20577"/>
          <ac:spMkLst>
            <pc:docMk/>
            <pc:sldMk cId="133357473" sldId="273"/>
            <ac:spMk id="82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6:32.187" v="211" actId="20577"/>
          <ac:spMkLst>
            <pc:docMk/>
            <pc:sldMk cId="133357473" sldId="273"/>
            <ac:spMk id="83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24958C77-9C1D-AE21-5114-4CD1730C720E}" dt="2024-03-13T17:59:40.246" v="256" actId="20577"/>
        <pc:sldMkLst>
          <pc:docMk/>
          <pc:sldMk cId="0" sldId="274"/>
        </pc:sldMkLst>
        <pc:spChg chg="mod">
          <ac:chgData name="Arakelyan, Eliza" userId="S::arakelye@ebrd.com::135c297d-1ce3-48e2-8dc6-5fb52f2f5933" providerId="AD" clId="Web-{24958C77-9C1D-AE21-5114-4CD1730C720E}" dt="2024-03-13T17:56:58.970" v="215" actId="20577"/>
          <ac:spMkLst>
            <pc:docMk/>
            <pc:sldMk cId="0" sldId="274"/>
            <ac:spMk id="34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9:40.246" v="256" actId="20577"/>
          <ac:spMkLst>
            <pc:docMk/>
            <pc:sldMk cId="0" sldId="274"/>
            <ac:spMk id="827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8:46.258" v="245" actId="20577"/>
          <ac:spMkLst>
            <pc:docMk/>
            <pc:sldMk cId="0" sldId="274"/>
            <ac:spMk id="834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9:13.760" v="252" actId="20577"/>
          <ac:spMkLst>
            <pc:docMk/>
            <pc:sldMk cId="0" sldId="274"/>
            <ac:spMk id="841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8:28.960" v="243" actId="20577"/>
          <ac:spMkLst>
            <pc:docMk/>
            <pc:sldMk cId="0" sldId="274"/>
            <ac:spMk id="846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8:26.554" v="239" actId="1076"/>
          <ac:spMkLst>
            <pc:docMk/>
            <pc:sldMk cId="0" sldId="274"/>
            <ac:spMk id="850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7:58:25.554" v="238" actId="1076"/>
          <ac:spMkLst>
            <pc:docMk/>
            <pc:sldMk cId="0" sldId="274"/>
            <ac:spMk id="851" creationId="{00000000-0000-0000-0000-000000000000}"/>
          </ac:spMkLst>
        </pc:spChg>
      </pc:sldChg>
      <pc:sldChg chg="addSp modSp">
        <pc:chgData name="Arakelyan, Eliza" userId="S::arakelye@ebrd.com::135c297d-1ce3-48e2-8dc6-5fb52f2f5933" providerId="AD" clId="Web-{24958C77-9C1D-AE21-5114-4CD1730C720E}" dt="2024-03-13T18:22:37.169" v="333" actId="20577"/>
        <pc:sldMkLst>
          <pc:docMk/>
          <pc:sldMk cId="0" sldId="275"/>
        </pc:sldMkLst>
        <pc:spChg chg="add mod">
          <ac:chgData name="Arakelyan, Eliza" userId="S::arakelye@ebrd.com::135c297d-1ce3-48e2-8dc6-5fb52f2f5933" providerId="AD" clId="Web-{24958C77-9C1D-AE21-5114-4CD1730C720E}" dt="2024-03-13T18:16:30.706" v="278" actId="1076"/>
          <ac:spMkLst>
            <pc:docMk/>
            <pc:sldMk cId="0" sldId="275"/>
            <ac:spMk id="2" creationId="{ADFF83E1-23A4-1ABD-DDD3-10E4D2C4F415}"/>
          </ac:spMkLst>
        </pc:spChg>
        <pc:spChg chg="add mod">
          <ac:chgData name="Arakelyan, Eliza" userId="S::arakelye@ebrd.com::135c297d-1ce3-48e2-8dc6-5fb52f2f5933" providerId="AD" clId="Web-{24958C77-9C1D-AE21-5114-4CD1730C720E}" dt="2024-03-13T18:18:33.059" v="288" actId="20577"/>
          <ac:spMkLst>
            <pc:docMk/>
            <pc:sldMk cId="0" sldId="275"/>
            <ac:spMk id="3" creationId="{8AA8C5FF-65FB-4D0D-75F7-D2F0662A8E34}"/>
          </ac:spMkLst>
        </pc:spChg>
        <pc:spChg chg="add mod">
          <ac:chgData name="Arakelyan, Eliza" userId="S::arakelye@ebrd.com::135c297d-1ce3-48e2-8dc6-5fb52f2f5933" providerId="AD" clId="Web-{24958C77-9C1D-AE21-5114-4CD1730C720E}" dt="2024-03-13T18:20:46.115" v="315" actId="20577"/>
          <ac:spMkLst>
            <pc:docMk/>
            <pc:sldMk cId="0" sldId="275"/>
            <ac:spMk id="4" creationId="{91C486FF-DA50-D250-8C1A-1C89435FA188}"/>
          </ac:spMkLst>
        </pc:spChg>
        <pc:spChg chg="add mod">
          <ac:chgData name="Arakelyan, Eliza" userId="S::arakelye@ebrd.com::135c297d-1ce3-48e2-8dc6-5fb52f2f5933" providerId="AD" clId="Web-{24958C77-9C1D-AE21-5114-4CD1730C720E}" dt="2024-03-13T18:21:14.007" v="321" actId="14100"/>
          <ac:spMkLst>
            <pc:docMk/>
            <pc:sldMk cId="0" sldId="275"/>
            <ac:spMk id="5" creationId="{D0DB02E2-EE79-E8B1-28E4-4BFD08F59E93}"/>
          </ac:spMkLst>
        </pc:spChg>
        <pc:spChg chg="add mod">
          <ac:chgData name="Arakelyan, Eliza" userId="S::arakelye@ebrd.com::135c297d-1ce3-48e2-8dc6-5fb52f2f5933" providerId="AD" clId="Web-{24958C77-9C1D-AE21-5114-4CD1730C720E}" dt="2024-03-13T18:22:16.074" v="329" actId="14100"/>
          <ac:spMkLst>
            <pc:docMk/>
            <pc:sldMk cId="0" sldId="275"/>
            <ac:spMk id="6" creationId="{D3968880-4DC2-B0A5-E29E-40B68234D0F9}"/>
          </ac:spMkLst>
        </pc:spChg>
        <pc:spChg chg="add mod">
          <ac:chgData name="Arakelyan, Eliza" userId="S::arakelye@ebrd.com::135c297d-1ce3-48e2-8dc6-5fb52f2f5933" providerId="AD" clId="Web-{24958C77-9C1D-AE21-5114-4CD1730C720E}" dt="2024-03-13T18:22:37.169" v="333" actId="20577"/>
          <ac:spMkLst>
            <pc:docMk/>
            <pc:sldMk cId="0" sldId="275"/>
            <ac:spMk id="7" creationId="{7C3E7ACF-3CBC-86BC-365B-CF1F527D5BE0}"/>
          </ac:spMkLst>
        </pc:spChg>
        <pc:spChg chg="mod">
          <ac:chgData name="Arakelyan, Eliza" userId="S::arakelye@ebrd.com::135c297d-1ce3-48e2-8dc6-5fb52f2f5933" providerId="AD" clId="Web-{24958C77-9C1D-AE21-5114-4CD1730C720E}" dt="2024-03-13T18:00:43.876" v="260" actId="20577"/>
          <ac:spMkLst>
            <pc:docMk/>
            <pc:sldMk cId="0" sldId="275"/>
            <ac:spMk id="34" creationId="{00000000-0000-0000-0000-000000000000}"/>
          </ac:spMkLst>
        </pc:spChg>
        <pc:graphicFrameChg chg="mod">
          <ac:chgData name="Arakelyan, Eliza" userId="S::arakelye@ebrd.com::135c297d-1ce3-48e2-8dc6-5fb52f2f5933" providerId="AD" clId="Web-{24958C77-9C1D-AE21-5114-4CD1730C720E}" dt="2024-03-13T18:00:48.704" v="261" actId="1076"/>
          <ac:graphicFrameMkLst>
            <pc:docMk/>
            <pc:sldMk cId="0" sldId="275"/>
            <ac:graphicFrameMk id="35" creationId="{00000000-0000-0000-0000-000000000000}"/>
          </ac:graphicFrameMkLst>
        </pc:graphicFrameChg>
        <pc:graphicFrameChg chg="mod">
          <ac:chgData name="Arakelyan, Eliza" userId="S::arakelye@ebrd.com::135c297d-1ce3-48e2-8dc6-5fb52f2f5933" providerId="AD" clId="Web-{24958C77-9C1D-AE21-5114-4CD1730C720E}" dt="2024-03-13T18:00:51.095" v="262" actId="1076"/>
          <ac:graphicFrameMkLst>
            <pc:docMk/>
            <pc:sldMk cId="0" sldId="275"/>
            <ac:graphicFrameMk id="36" creationId="{00000000-0000-0000-0000-000000000000}"/>
          </ac:graphicFrameMkLst>
        </pc:graphicFrameChg>
      </pc:sldChg>
      <pc:sldChg chg="modSp">
        <pc:chgData name="Arakelyan, Eliza" userId="S::arakelye@ebrd.com::135c297d-1ce3-48e2-8dc6-5fb52f2f5933" providerId="AD" clId="Web-{24958C77-9C1D-AE21-5114-4CD1730C720E}" dt="2024-03-13T18:24:54.116" v="354" actId="20577"/>
        <pc:sldMkLst>
          <pc:docMk/>
          <pc:sldMk cId="0" sldId="277"/>
        </pc:sldMkLst>
        <pc:spChg chg="mod">
          <ac:chgData name="Arakelyan, Eliza" userId="S::arakelye@ebrd.com::135c297d-1ce3-48e2-8dc6-5fb52f2f5933" providerId="AD" clId="Web-{24958C77-9C1D-AE21-5114-4CD1730C720E}" dt="2024-03-13T18:22:53.342" v="335" actId="20577"/>
          <ac:spMkLst>
            <pc:docMk/>
            <pc:sldMk cId="0" sldId="277"/>
            <ac:spMk id="33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4:32.240" v="350" actId="20577"/>
          <ac:spMkLst>
            <pc:docMk/>
            <pc:sldMk cId="0" sldId="277"/>
            <ac:spMk id="1172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4:26.692" v="348" actId="1076"/>
          <ac:spMkLst>
            <pc:docMk/>
            <pc:sldMk cId="0" sldId="277"/>
            <ac:spMk id="1178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4:54.116" v="354" actId="20577"/>
          <ac:spMkLst>
            <pc:docMk/>
            <pc:sldMk cId="0" sldId="277"/>
            <ac:spMk id="1184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24958C77-9C1D-AE21-5114-4CD1730C720E}" dt="2024-03-13T18:27:35.846" v="382" actId="1076"/>
        <pc:sldMkLst>
          <pc:docMk/>
          <pc:sldMk cId="0" sldId="278"/>
        </pc:sldMkLst>
        <pc:spChg chg="mod">
          <ac:chgData name="Arakelyan, Eliza" userId="S::arakelye@ebrd.com::135c297d-1ce3-48e2-8dc6-5fb52f2f5933" providerId="AD" clId="Web-{24958C77-9C1D-AE21-5114-4CD1730C720E}" dt="2024-03-13T18:25:42.869" v="361" actId="20577"/>
          <ac:spMkLst>
            <pc:docMk/>
            <pc:sldMk cId="0" sldId="278"/>
            <ac:spMk id="970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5:49.182" v="364" actId="20577"/>
          <ac:spMkLst>
            <pc:docMk/>
            <pc:sldMk cId="0" sldId="278"/>
            <ac:spMk id="975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7:18.626" v="377"/>
          <ac:spMkLst>
            <pc:docMk/>
            <pc:sldMk cId="0" sldId="278"/>
            <ac:spMk id="983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7:18.626" v="378"/>
          <ac:spMkLst>
            <pc:docMk/>
            <pc:sldMk cId="0" sldId="278"/>
            <ac:spMk id="984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7:18.626" v="379"/>
          <ac:spMkLst>
            <pc:docMk/>
            <pc:sldMk cId="0" sldId="278"/>
            <ac:spMk id="985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7:35.846" v="382" actId="1076"/>
          <ac:spMkLst>
            <pc:docMk/>
            <pc:sldMk cId="0" sldId="278"/>
            <ac:spMk id="986" creationId="{00000000-0000-0000-0000-000000000000}"/>
          </ac:spMkLst>
        </pc:spChg>
        <pc:spChg chg="mod">
          <ac:chgData name="Arakelyan, Eliza" userId="S::arakelye@ebrd.com::135c297d-1ce3-48e2-8dc6-5fb52f2f5933" providerId="AD" clId="Web-{24958C77-9C1D-AE21-5114-4CD1730C720E}" dt="2024-03-13T18:27:24.783" v="381"/>
          <ac:spMkLst>
            <pc:docMk/>
            <pc:sldMk cId="0" sldId="278"/>
            <ac:spMk id="991" creationId="{00000000-0000-0000-0000-000000000000}"/>
          </ac:spMkLst>
        </pc:spChg>
      </pc:sldChg>
    </pc:docChg>
  </pc:docChgLst>
  <pc:docChgLst>
    <pc:chgData name="Svitovyi, Vitalii" userId="S::svitovyv@ebrd.com::27ed1253-70e6-44e3-ab78-a56be66df97b" providerId="AD" clId="Web-{E8764E8B-2FDC-72AF-2B2C-85DF05A8EC64}"/>
    <pc:docChg chg="modSld">
      <pc:chgData name="Svitovyi, Vitalii" userId="S::svitovyv@ebrd.com::27ed1253-70e6-44e3-ab78-a56be66df97b" providerId="AD" clId="Web-{E8764E8B-2FDC-72AF-2B2C-85DF05A8EC64}" dt="2024-03-16T22:31:32.905" v="209" actId="20577"/>
      <pc:docMkLst>
        <pc:docMk/>
      </pc:docMkLst>
      <pc:sldChg chg="modSp">
        <pc:chgData name="Svitovyi, Vitalii" userId="S::svitovyv@ebrd.com::27ed1253-70e6-44e3-ab78-a56be66df97b" providerId="AD" clId="Web-{E8764E8B-2FDC-72AF-2B2C-85DF05A8EC64}" dt="2024-03-16T22:12:39.416" v="8" actId="1076"/>
        <pc:sldMkLst>
          <pc:docMk/>
          <pc:sldMk cId="3273742072" sldId="256"/>
        </pc:sldMkLst>
        <pc:spChg chg="mod">
          <ac:chgData name="Svitovyi, Vitalii" userId="S::svitovyv@ebrd.com::27ed1253-70e6-44e3-ab78-a56be66df97b" providerId="AD" clId="Web-{E8764E8B-2FDC-72AF-2B2C-85DF05A8EC64}" dt="2024-03-16T22:12:39.416" v="8" actId="1076"/>
          <ac:spMkLst>
            <pc:docMk/>
            <pc:sldMk cId="3273742072" sldId="256"/>
            <ac:spMk id="2" creationId="{00000000-0000-0000-0000-000000000000}"/>
          </ac:spMkLst>
        </pc:spChg>
        <pc:picChg chg="mod">
          <ac:chgData name="Svitovyi, Vitalii" userId="S::svitovyv@ebrd.com::27ed1253-70e6-44e3-ab78-a56be66df97b" providerId="AD" clId="Web-{E8764E8B-2FDC-72AF-2B2C-85DF05A8EC64}" dt="2024-03-16T22:11:53.803" v="5" actId="1076"/>
          <ac:picMkLst>
            <pc:docMk/>
            <pc:sldMk cId="3273742072" sldId="256"/>
            <ac:picMk id="4" creationId="{00000000-0000-0000-0000-000000000000}"/>
          </ac:picMkLst>
        </pc:picChg>
      </pc:sldChg>
      <pc:sldChg chg="modSp">
        <pc:chgData name="Svitovyi, Vitalii" userId="S::svitovyv@ebrd.com::27ed1253-70e6-44e3-ab78-a56be66df97b" providerId="AD" clId="Web-{E8764E8B-2FDC-72AF-2B2C-85DF05A8EC64}" dt="2024-03-16T22:22:14.517" v="108" actId="20577"/>
        <pc:sldMkLst>
          <pc:docMk/>
          <pc:sldMk cId="752745571" sldId="262"/>
        </pc:sldMkLst>
        <pc:spChg chg="mod">
          <ac:chgData name="Svitovyi, Vitalii" userId="S::svitovyv@ebrd.com::27ed1253-70e6-44e3-ab78-a56be66df97b" providerId="AD" clId="Web-{E8764E8B-2FDC-72AF-2B2C-85DF05A8EC64}" dt="2024-03-16T22:22:14.517" v="108" actId="20577"/>
          <ac:spMkLst>
            <pc:docMk/>
            <pc:sldMk cId="752745571" sldId="262"/>
            <ac:spMk id="39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21:35.904" v="105" actId="20577"/>
          <ac:spMkLst>
            <pc:docMk/>
            <pc:sldMk cId="752745571" sldId="262"/>
            <ac:spMk id="42" creationId="{00000000-0000-0000-0000-000000000000}"/>
          </ac:spMkLst>
        </pc:spChg>
      </pc:sldChg>
      <pc:sldChg chg="modSp">
        <pc:chgData name="Svitovyi, Vitalii" userId="S::svitovyv@ebrd.com::27ed1253-70e6-44e3-ab78-a56be66df97b" providerId="AD" clId="Web-{E8764E8B-2FDC-72AF-2B2C-85DF05A8EC64}" dt="2024-03-16T22:15:41.230" v="68" actId="20577"/>
        <pc:sldMkLst>
          <pc:docMk/>
          <pc:sldMk cId="2007373136" sldId="267"/>
        </pc:sldMkLst>
        <pc:spChg chg="mod">
          <ac:chgData name="Svitovyi, Vitalii" userId="S::svitovyv@ebrd.com::27ed1253-70e6-44e3-ab78-a56be66df97b" providerId="AD" clId="Web-{E8764E8B-2FDC-72AF-2B2C-85DF05A8EC64}" dt="2024-03-16T22:14:32.084" v="28" actId="14100"/>
          <ac:spMkLst>
            <pc:docMk/>
            <pc:sldMk cId="2007373136" sldId="267"/>
            <ac:spMk id="22" creationId="{552C3AA1-5FE4-48CD-ABF9-9E90ED5334A7}"/>
          </ac:spMkLst>
        </pc:spChg>
        <pc:spChg chg="mod">
          <ac:chgData name="Svitovyi, Vitalii" userId="S::svitovyv@ebrd.com::27ed1253-70e6-44e3-ab78-a56be66df97b" providerId="AD" clId="Web-{E8764E8B-2FDC-72AF-2B2C-85DF05A8EC64}" dt="2024-03-16T22:15:32.558" v="66" actId="14100"/>
          <ac:spMkLst>
            <pc:docMk/>
            <pc:sldMk cId="2007373136" sldId="267"/>
            <ac:spMk id="32" creationId="{DBA68ADA-B474-4E76-80A3-ECDE12870FED}"/>
          </ac:spMkLst>
        </pc:spChg>
        <pc:spChg chg="mod">
          <ac:chgData name="Svitovyi, Vitalii" userId="S::svitovyv@ebrd.com::27ed1253-70e6-44e3-ab78-a56be66df97b" providerId="AD" clId="Web-{E8764E8B-2FDC-72AF-2B2C-85DF05A8EC64}" dt="2024-03-16T22:13:22.954" v="11" actId="20577"/>
          <ac:spMkLst>
            <pc:docMk/>
            <pc:sldMk cId="2007373136" sldId="267"/>
            <ac:spMk id="33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14:35.241" v="29" actId="1076"/>
          <ac:spMkLst>
            <pc:docMk/>
            <pc:sldMk cId="2007373136" sldId="267"/>
            <ac:spMk id="38" creationId="{2EFAA75D-0493-4883-820E-6EFF65874EFE}"/>
          </ac:spMkLst>
        </pc:spChg>
        <pc:spChg chg="mod">
          <ac:chgData name="Svitovyi, Vitalii" userId="S::svitovyv@ebrd.com::27ed1253-70e6-44e3-ab78-a56be66df97b" providerId="AD" clId="Web-{E8764E8B-2FDC-72AF-2B2C-85DF05A8EC64}" dt="2024-03-16T22:15:02.587" v="40" actId="20577"/>
          <ac:spMkLst>
            <pc:docMk/>
            <pc:sldMk cId="2007373136" sldId="267"/>
            <ac:spMk id="43" creationId="{528BFF06-7610-41D1-BDFF-B9E24623A8B9}"/>
          </ac:spMkLst>
        </pc:spChg>
        <pc:spChg chg="mod">
          <ac:chgData name="Svitovyi, Vitalii" userId="S::svitovyv@ebrd.com::27ed1253-70e6-44e3-ab78-a56be66df97b" providerId="AD" clId="Web-{E8764E8B-2FDC-72AF-2B2C-85DF05A8EC64}" dt="2024-03-16T22:15:19.182" v="63" actId="20577"/>
          <ac:spMkLst>
            <pc:docMk/>
            <pc:sldMk cId="2007373136" sldId="267"/>
            <ac:spMk id="44" creationId="{EFA7F017-E4FB-4A06-84A6-FF438CE0598D}"/>
          </ac:spMkLst>
        </pc:spChg>
        <pc:spChg chg="mod">
          <ac:chgData name="Svitovyi, Vitalii" userId="S::svitovyv@ebrd.com::27ed1253-70e6-44e3-ab78-a56be66df97b" providerId="AD" clId="Web-{E8764E8B-2FDC-72AF-2B2C-85DF05A8EC64}" dt="2024-03-16T22:15:41.230" v="68" actId="20577"/>
          <ac:spMkLst>
            <pc:docMk/>
            <pc:sldMk cId="2007373136" sldId="267"/>
            <ac:spMk id="45" creationId="{497F7887-F428-4006-A825-4CE60BCFFAA6}"/>
          </ac:spMkLst>
        </pc:spChg>
      </pc:sldChg>
      <pc:sldChg chg="modSp">
        <pc:chgData name="Svitovyi, Vitalii" userId="S::svitovyv@ebrd.com::27ed1253-70e6-44e3-ab78-a56be66df97b" providerId="AD" clId="Web-{E8764E8B-2FDC-72AF-2B2C-85DF05A8EC64}" dt="2024-03-16T22:18:50.637" v="83" actId="20577"/>
        <pc:sldMkLst>
          <pc:docMk/>
          <pc:sldMk cId="0" sldId="269"/>
        </pc:sldMkLst>
        <pc:spChg chg="mod">
          <ac:chgData name="Svitovyi, Vitalii" userId="S::svitovyv@ebrd.com::27ed1253-70e6-44e3-ab78-a56be66df97b" providerId="AD" clId="Web-{E8764E8B-2FDC-72AF-2B2C-85DF05A8EC64}" dt="2024-03-16T22:18:50.637" v="83" actId="20577"/>
          <ac:spMkLst>
            <pc:docMk/>
            <pc:sldMk cId="0" sldId="269"/>
            <ac:spMk id="209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17:39.679" v="76" actId="20577"/>
          <ac:spMkLst>
            <pc:docMk/>
            <pc:sldMk cId="0" sldId="269"/>
            <ac:spMk id="234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18:26.432" v="78" actId="20577"/>
          <ac:spMkLst>
            <pc:docMk/>
            <pc:sldMk cId="0" sldId="269"/>
            <ac:spMk id="236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17:38.726" v="75" actId="20577"/>
          <ac:spMkLst>
            <pc:docMk/>
            <pc:sldMk cId="0" sldId="269"/>
            <ac:spMk id="238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17:32.084" v="70"/>
          <ac:spMkLst>
            <pc:docMk/>
            <pc:sldMk cId="0" sldId="269"/>
            <ac:spMk id="244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17:36.600" v="72" actId="20577"/>
          <ac:spMkLst>
            <pc:docMk/>
            <pc:sldMk cId="0" sldId="269"/>
            <ac:spMk id="245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17:38.007" v="74" actId="20577"/>
          <ac:spMkLst>
            <pc:docMk/>
            <pc:sldMk cId="0" sldId="269"/>
            <ac:spMk id="247" creationId="{00000000-0000-0000-0000-000000000000}"/>
          </ac:spMkLst>
        </pc:spChg>
      </pc:sldChg>
      <pc:sldChg chg="modSp">
        <pc:chgData name="Svitovyi, Vitalii" userId="S::svitovyv@ebrd.com::27ed1253-70e6-44e3-ab78-a56be66df97b" providerId="AD" clId="Web-{E8764E8B-2FDC-72AF-2B2C-85DF05A8EC64}" dt="2024-03-16T22:19:58.299" v="90" actId="20577"/>
        <pc:sldMkLst>
          <pc:docMk/>
          <pc:sldMk cId="2040640428" sldId="270"/>
        </pc:sldMkLst>
        <pc:spChg chg="mod">
          <ac:chgData name="Svitovyi, Vitalii" userId="S::svitovyv@ebrd.com::27ed1253-70e6-44e3-ab78-a56be66df97b" providerId="AD" clId="Web-{E8764E8B-2FDC-72AF-2B2C-85DF05A8EC64}" dt="2024-03-16T22:19:58.299" v="90" actId="20577"/>
          <ac:spMkLst>
            <pc:docMk/>
            <pc:sldMk cId="2040640428" sldId="270"/>
            <ac:spMk id="24" creationId="{00000000-0000-0000-0000-000000000000}"/>
          </ac:spMkLst>
        </pc:spChg>
      </pc:sldChg>
      <pc:sldChg chg="modSp">
        <pc:chgData name="Svitovyi, Vitalii" userId="S::svitovyv@ebrd.com::27ed1253-70e6-44e3-ab78-a56be66df97b" providerId="AD" clId="Web-{E8764E8B-2FDC-72AF-2B2C-85DF05A8EC64}" dt="2024-03-16T22:25:25.328" v="127" actId="20577"/>
        <pc:sldMkLst>
          <pc:docMk/>
          <pc:sldMk cId="133357473" sldId="273"/>
        </pc:sldMkLst>
        <pc:spChg chg="mod">
          <ac:chgData name="Svitovyi, Vitalii" userId="S::svitovyv@ebrd.com::27ed1253-70e6-44e3-ab78-a56be66df97b" providerId="AD" clId="Web-{E8764E8B-2FDC-72AF-2B2C-85DF05A8EC64}" dt="2024-03-16T22:24:00.009" v="111" actId="20577"/>
          <ac:spMkLst>
            <pc:docMk/>
            <pc:sldMk cId="133357473" sldId="273"/>
            <ac:spMk id="7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24:34.403" v="122" actId="20577"/>
          <ac:spMkLst>
            <pc:docMk/>
            <pc:sldMk cId="133357473" sldId="273"/>
            <ac:spMk id="74" creationId="{0ACCF485-C9B7-3384-7119-A75ED16D19C8}"/>
          </ac:spMkLst>
        </pc:spChg>
        <pc:spChg chg="mod">
          <ac:chgData name="Svitovyi, Vitalii" userId="S::svitovyv@ebrd.com::27ed1253-70e6-44e3-ab78-a56be66df97b" providerId="AD" clId="Web-{E8764E8B-2FDC-72AF-2B2C-85DF05A8EC64}" dt="2024-03-16T22:25:25.328" v="127" actId="20577"/>
          <ac:spMkLst>
            <pc:docMk/>
            <pc:sldMk cId="133357473" sldId="273"/>
            <ac:spMk id="82" creationId="{00000000-0000-0000-0000-000000000000}"/>
          </ac:spMkLst>
        </pc:spChg>
      </pc:sldChg>
      <pc:sldChg chg="modSp">
        <pc:chgData name="Svitovyi, Vitalii" userId="S::svitovyv@ebrd.com::27ed1253-70e6-44e3-ab78-a56be66df97b" providerId="AD" clId="Web-{E8764E8B-2FDC-72AF-2B2C-85DF05A8EC64}" dt="2024-03-16T22:27:15.868" v="141" actId="20577"/>
        <pc:sldMkLst>
          <pc:docMk/>
          <pc:sldMk cId="0" sldId="274"/>
        </pc:sldMkLst>
        <pc:spChg chg="mod">
          <ac:chgData name="Svitovyi, Vitalii" userId="S::svitovyv@ebrd.com::27ed1253-70e6-44e3-ab78-a56be66df97b" providerId="AD" clId="Web-{E8764E8B-2FDC-72AF-2B2C-85DF05A8EC64}" dt="2024-03-16T22:26:29.349" v="134" actId="20577"/>
          <ac:spMkLst>
            <pc:docMk/>
            <pc:sldMk cId="0" sldId="274"/>
            <ac:spMk id="34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27:15.868" v="141" actId="20577"/>
          <ac:spMkLst>
            <pc:docMk/>
            <pc:sldMk cId="0" sldId="274"/>
            <ac:spMk id="827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27:10.868" v="137" actId="20577"/>
          <ac:spMkLst>
            <pc:docMk/>
            <pc:sldMk cId="0" sldId="274"/>
            <ac:spMk id="846" creationId="{00000000-0000-0000-0000-000000000000}"/>
          </ac:spMkLst>
        </pc:spChg>
      </pc:sldChg>
      <pc:sldChg chg="modSp">
        <pc:chgData name="Svitovyi, Vitalii" userId="S::svitovyv@ebrd.com::27ed1253-70e6-44e3-ab78-a56be66df97b" providerId="AD" clId="Web-{E8764E8B-2FDC-72AF-2B2C-85DF05A8EC64}" dt="2024-03-16T22:28:57.782" v="168" actId="20577"/>
        <pc:sldMkLst>
          <pc:docMk/>
          <pc:sldMk cId="0" sldId="275"/>
        </pc:sldMkLst>
        <pc:spChg chg="mod">
          <ac:chgData name="Svitovyi, Vitalii" userId="S::svitovyv@ebrd.com::27ed1253-70e6-44e3-ab78-a56be66df97b" providerId="AD" clId="Web-{E8764E8B-2FDC-72AF-2B2C-85DF05A8EC64}" dt="2024-03-16T22:28:57.782" v="168" actId="20577"/>
          <ac:spMkLst>
            <pc:docMk/>
            <pc:sldMk cId="0" sldId="275"/>
            <ac:spMk id="3" creationId="{8AA8C5FF-65FB-4D0D-75F7-D2F0662A8E34}"/>
          </ac:spMkLst>
        </pc:spChg>
        <pc:spChg chg="mod">
          <ac:chgData name="Svitovyi, Vitalii" userId="S::svitovyv@ebrd.com::27ed1253-70e6-44e3-ab78-a56be66df97b" providerId="AD" clId="Web-{E8764E8B-2FDC-72AF-2B2C-85DF05A8EC64}" dt="2024-03-16T22:27:46.449" v="143" actId="1076"/>
          <ac:spMkLst>
            <pc:docMk/>
            <pc:sldMk cId="0" sldId="275"/>
            <ac:spMk id="6" creationId="{D3968880-4DC2-B0A5-E29E-40B68234D0F9}"/>
          </ac:spMkLst>
        </pc:spChg>
      </pc:sldChg>
      <pc:sldChg chg="modSp">
        <pc:chgData name="Svitovyi, Vitalii" userId="S::svitovyv@ebrd.com::27ed1253-70e6-44e3-ab78-a56be66df97b" providerId="AD" clId="Web-{E8764E8B-2FDC-72AF-2B2C-85DF05A8EC64}" dt="2024-03-16T22:31:04.809" v="198" actId="20577"/>
        <pc:sldMkLst>
          <pc:docMk/>
          <pc:sldMk cId="0" sldId="277"/>
        </pc:sldMkLst>
        <pc:spChg chg="mod">
          <ac:chgData name="Svitovyi, Vitalii" userId="S::svitovyv@ebrd.com::27ed1253-70e6-44e3-ab78-a56be66df97b" providerId="AD" clId="Web-{E8764E8B-2FDC-72AF-2B2C-85DF05A8EC64}" dt="2024-03-16T22:30:50.588" v="193" actId="20577"/>
          <ac:spMkLst>
            <pc:docMk/>
            <pc:sldMk cId="0" sldId="277"/>
            <ac:spMk id="1172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29:56.709" v="186"/>
          <ac:spMkLst>
            <pc:docMk/>
            <pc:sldMk cId="0" sldId="277"/>
            <ac:spMk id="1178" creationId="{00000000-0000-0000-0000-000000000000}"/>
          </ac:spMkLst>
        </pc:spChg>
        <pc:spChg chg="mod">
          <ac:chgData name="Svitovyi, Vitalii" userId="S::svitovyv@ebrd.com::27ed1253-70e6-44e3-ab78-a56be66df97b" providerId="AD" clId="Web-{E8764E8B-2FDC-72AF-2B2C-85DF05A8EC64}" dt="2024-03-16T22:31:04.809" v="198" actId="20577"/>
          <ac:spMkLst>
            <pc:docMk/>
            <pc:sldMk cId="0" sldId="277"/>
            <ac:spMk id="1184" creationId="{00000000-0000-0000-0000-000000000000}"/>
          </ac:spMkLst>
        </pc:spChg>
        <pc:grpChg chg="mod">
          <ac:chgData name="Svitovyi, Vitalii" userId="S::svitovyv@ebrd.com::27ed1253-70e6-44e3-ab78-a56be66df97b" providerId="AD" clId="Web-{E8764E8B-2FDC-72AF-2B2C-85DF05A8EC64}" dt="2024-03-16T22:30:59.652" v="195" actId="1076"/>
          <ac:grpSpMkLst>
            <pc:docMk/>
            <pc:sldMk cId="0" sldId="277"/>
            <ac:grpSpMk id="4" creationId="{00000000-0000-0000-0000-000000000000}"/>
          </ac:grpSpMkLst>
        </pc:grpChg>
      </pc:sldChg>
      <pc:sldChg chg="modSp">
        <pc:chgData name="Svitovyi, Vitalii" userId="S::svitovyv@ebrd.com::27ed1253-70e6-44e3-ab78-a56be66df97b" providerId="AD" clId="Web-{E8764E8B-2FDC-72AF-2B2C-85DF05A8EC64}" dt="2024-03-16T22:31:32.905" v="209" actId="20577"/>
        <pc:sldMkLst>
          <pc:docMk/>
          <pc:sldMk cId="0" sldId="278"/>
        </pc:sldMkLst>
        <pc:spChg chg="mod">
          <ac:chgData name="Svitovyi, Vitalii" userId="S::svitovyv@ebrd.com::27ed1253-70e6-44e3-ab78-a56be66df97b" providerId="AD" clId="Web-{E8764E8B-2FDC-72AF-2B2C-85DF05A8EC64}" dt="2024-03-16T22:31:32.905" v="209" actId="20577"/>
          <ac:spMkLst>
            <pc:docMk/>
            <pc:sldMk cId="0" sldId="278"/>
            <ac:spMk id="97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overlay val="0"/>
      <c:txPr>
        <a:bodyPr/>
        <a:lstStyle/>
        <a:p>
          <a:pPr>
            <a:defRPr sz="1800"/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contracts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BEB5-406E-8A1F-7B2D6796797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B5-406E-8A1F-7B2D67967977}"/>
              </c:ext>
            </c:extLst>
          </c:dPt>
          <c:dLbls>
            <c:dLbl>
              <c:idx val="0"/>
              <c:layout>
                <c:manualLayout>
                  <c:x val="0.24377508454076474"/>
                  <c:y val="-4.70843996807837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B5-406E-8A1F-7B2D67967977}"/>
                </c:ext>
              </c:extLst>
            </c:dLbl>
            <c:dLbl>
              <c:idx val="1"/>
              <c:layout>
                <c:manualLayout>
                  <c:x val="-0.18154281341791526"/>
                  <c:y val="-1.206760202988344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5-406E-8A1F-7B2D679679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resident</c:v>
                </c:pt>
                <c:pt idx="1">
                  <c:v>non-resident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5-406E-8A1F-7B2D67967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overlay val="0"/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types of contracts awarded to non-resident operators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2BF-419E-9A15-D875D17DEB0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BF-419E-9A15-D875D17DEB07}"/>
              </c:ext>
            </c:extLst>
          </c:dPt>
          <c:dLbls>
            <c:dLbl>
              <c:idx val="0"/>
              <c:layout>
                <c:manualLayout>
                  <c:x val="0.24377508454076482"/>
                  <c:y val="-4.70843996807837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BF-419E-9A15-D875D17DEB07}"/>
                </c:ext>
              </c:extLst>
            </c:dLbl>
            <c:dLbl>
              <c:idx val="1"/>
              <c:layout>
                <c:manualLayout>
                  <c:x val="-0.18154281341791531"/>
                  <c:y val="-1.206760202988343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BF-419E-9A15-D875D17DEB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F-419E-9A15-D875D17DE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1AEAA-9FC1-454A-ABCB-BD2354248086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21C09-BD31-4337-B8C7-0DC83702D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f66a26668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f66a26668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8fc1bd38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8fc1bd38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8fc48699c5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8fc48699c5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8fc48699c5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8fc48699c5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8fc1bd382e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8fc1bd382e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8fc1bd38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8fc1bd38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21C09-BD31-4337-B8C7-0DC83702DD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4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8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2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66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9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0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9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52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2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0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4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9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1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0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</a:schemeClr>
            </a:gs>
            <a:gs pos="73000">
              <a:schemeClr val="accent4">
                <a:lumMod val="20000"/>
                <a:lumOff val="80000"/>
              </a:schemeClr>
            </a:gs>
            <a:gs pos="93000">
              <a:schemeClr val="accent4">
                <a:lumMod val="75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A73C2-479C-3CFA-AF7E-68C44605CA5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DA39F-B325-D0C4-68E3-70E65DC2209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3934480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51" y="240593"/>
            <a:ext cx="9315017" cy="4936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079" y="1663079"/>
            <a:ext cx="8759825" cy="1490827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Государственные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закупки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 в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Молдове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: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роль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 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Соглашения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 о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государственных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закупках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 в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либерализации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рынка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 и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улучшении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управления</a:t>
            </a:r>
            <a:r>
              <a:rPr lang="en-US" sz="3600" dirty="0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 с 2016 </a:t>
            </a:r>
            <a:r>
              <a:rPr lang="en-US" sz="3600" dirty="0" err="1">
                <a:solidFill>
                  <a:srgbClr val="FFFFFF"/>
                </a:solidFill>
                <a:latin typeface="Trebuchet MS"/>
                <a:ea typeface="+mj-lt"/>
                <a:cs typeface="Arial"/>
              </a:rPr>
              <a:t>года</a:t>
            </a:r>
            <a:endParaRPr lang="en-US" sz="3600" dirty="0" err="1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053" y="6121270"/>
            <a:ext cx="2944815" cy="527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 err="1">
                <a:latin typeface="Arial"/>
                <a:cs typeface="Arial"/>
              </a:rPr>
              <a:t>Женева</a:t>
            </a:r>
            <a:r>
              <a:rPr lang="en-US" b="1" dirty="0">
                <a:latin typeface="Arial"/>
                <a:cs typeface="Arial"/>
              </a:rPr>
              <a:t>, 202</a:t>
            </a:r>
            <a:r>
              <a:rPr lang="ro-RO" b="1" dirty="0">
                <a:latin typeface="Arial"/>
                <a:cs typeface="Arial"/>
              </a:rPr>
              <a:t>4</a:t>
            </a:r>
            <a:endParaRPr lang="ru-RU" b="1">
              <a:latin typeface="Arial"/>
              <a:cs typeface="Arial"/>
            </a:endParaRPr>
          </a:p>
        </p:txBody>
      </p:sp>
      <p:pic>
        <p:nvPicPr>
          <p:cNvPr id="7" name="Picture 4" descr="C:\Documents and Settings\Vero\Мои документы\Dropbox\MF\generale MF\stema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6" y="5798103"/>
            <a:ext cx="669702" cy="7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60582" y="5798103"/>
            <a:ext cx="2410691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Министерство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финансов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Молдовы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511BCF-280F-1F43-B2B3-B06E8687C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96" t="44805" r="34340" b="45538"/>
          <a:stretch/>
        </p:blipFill>
        <p:spPr>
          <a:xfrm>
            <a:off x="9649249" y="5723394"/>
            <a:ext cx="1989437" cy="7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4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8"/>
          <p:cNvSpPr txBox="1">
            <a:spLocks/>
          </p:cNvSpPr>
          <p:nvPr/>
        </p:nvSpPr>
        <p:spPr>
          <a:xfrm>
            <a:off x="2209800" y="0"/>
            <a:ext cx="7634653" cy="1228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o-RO" sz="3300" b="1" err="1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Статистические</a:t>
            </a:r>
            <a:r>
              <a:rPr lang="ro-RO" sz="33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ro-RO" sz="3300" b="1" err="1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данные</a:t>
            </a:r>
            <a:r>
              <a:rPr lang="ro-RO" sz="33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(2023 </a:t>
            </a:r>
            <a:r>
              <a:rPr lang="ro-RO" sz="3300" b="1" err="1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год</a:t>
            </a:r>
            <a:r>
              <a:rPr lang="ro-RO" sz="33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)</a:t>
            </a:r>
            <a:endParaRPr lang="en-US" sz="3300" dirty="0">
              <a:latin typeface="Arial"/>
              <a:ea typeface="+mj-ea"/>
              <a:cs typeface="Arial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874735449"/>
              </p:ext>
            </p:extLst>
          </p:nvPr>
        </p:nvGraphicFramePr>
        <p:xfrm>
          <a:off x="284728" y="1546991"/>
          <a:ext cx="5064125" cy="443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431116424"/>
              </p:ext>
            </p:extLst>
          </p:nvPr>
        </p:nvGraphicFramePr>
        <p:xfrm>
          <a:off x="5909624" y="1546663"/>
          <a:ext cx="5064125" cy="443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FF83E1-23A4-1ABD-DDD3-10E4D2C4F415}"/>
              </a:ext>
            </a:extLst>
          </p:cNvPr>
          <p:cNvSpPr txBox="1"/>
          <p:nvPr/>
        </p:nvSpPr>
        <p:spPr>
          <a:xfrm>
            <a:off x="1567460" y="1620734"/>
            <a:ext cx="2738635" cy="338554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err="1">
                <a:solidFill>
                  <a:srgbClr val="0070C0"/>
                </a:solidFill>
                <a:ea typeface="+mn-lt"/>
                <a:cs typeface="+mn-lt"/>
              </a:rPr>
              <a:t>Количество</a:t>
            </a:r>
            <a:r>
              <a:rPr lang="en-US" sz="16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0070C0"/>
                </a:solidFill>
                <a:ea typeface="+mn-lt"/>
                <a:cs typeface="+mn-lt"/>
              </a:rPr>
              <a:t>контрактов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8C5FF-65FB-4D0D-75F7-D2F0662A8E34}"/>
              </a:ext>
            </a:extLst>
          </p:cNvPr>
          <p:cNvSpPr txBox="1"/>
          <p:nvPr/>
        </p:nvSpPr>
        <p:spPr>
          <a:xfrm>
            <a:off x="6327228" y="1623848"/>
            <a:ext cx="4381062" cy="584775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ea typeface="+mn-lt"/>
                <a:cs typeface="+mn-lt"/>
              </a:rPr>
              <a:t>Виды контрактов полученные нерезидентами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486FF-DA50-D250-8C1A-1C89435FA188}"/>
              </a:ext>
            </a:extLst>
          </p:cNvPr>
          <p:cNvSpPr txBox="1"/>
          <p:nvPr/>
        </p:nvSpPr>
        <p:spPr>
          <a:xfrm>
            <a:off x="1935321" y="5640940"/>
            <a:ext cx="785463" cy="24622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err="1">
                <a:solidFill>
                  <a:srgbClr val="0D0D0D"/>
                </a:solidFill>
                <a:ea typeface="+mn-lt"/>
                <a:cs typeface="+mn-lt"/>
              </a:rPr>
              <a:t>резидент</a:t>
            </a:r>
            <a:endParaRPr lang="en-US" sz="1000" b="1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B02E2-EE79-E8B1-28E4-4BFD08F59E93}"/>
              </a:ext>
            </a:extLst>
          </p:cNvPr>
          <p:cNvSpPr txBox="1"/>
          <p:nvPr/>
        </p:nvSpPr>
        <p:spPr>
          <a:xfrm>
            <a:off x="2890010" y="5640939"/>
            <a:ext cx="1092014" cy="24622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solidFill>
                  <a:srgbClr val="0D0D0D"/>
                </a:solidFill>
                <a:ea typeface="+mn-lt"/>
                <a:cs typeface="+mn-lt"/>
              </a:rPr>
              <a:t>нерезидент</a:t>
            </a:r>
            <a:endParaRPr lang="en-US" sz="1000" b="1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68880-4DC2-B0A5-E29E-40B68234D0F9}"/>
              </a:ext>
            </a:extLst>
          </p:cNvPr>
          <p:cNvSpPr txBox="1"/>
          <p:nvPr/>
        </p:nvSpPr>
        <p:spPr>
          <a:xfrm>
            <a:off x="7764669" y="5640939"/>
            <a:ext cx="712475" cy="24622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solidFill>
                  <a:srgbClr val="0D0D0D"/>
                </a:solidFill>
                <a:ea typeface="+mn-lt"/>
                <a:cs typeface="+mn-lt"/>
              </a:rPr>
              <a:t>товары</a:t>
            </a:r>
            <a:endParaRPr lang="en-US" sz="1000" b="1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E7ACF-3CBC-86BC-365B-CF1F527D5BE0}"/>
              </a:ext>
            </a:extLst>
          </p:cNvPr>
          <p:cNvSpPr txBox="1"/>
          <p:nvPr/>
        </p:nvSpPr>
        <p:spPr>
          <a:xfrm>
            <a:off x="8583113" y="5640939"/>
            <a:ext cx="785463" cy="24622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solidFill>
                  <a:srgbClr val="0D0D0D"/>
                </a:solidFill>
                <a:ea typeface="+mn-lt"/>
                <a:cs typeface="+mn-lt"/>
              </a:rPr>
              <a:t>услуги</a:t>
            </a:r>
            <a:endParaRPr lang="en-US" sz="1000" b="1" dirty="0" err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71;p42"/>
          <p:cNvGrpSpPr/>
          <p:nvPr/>
        </p:nvGrpSpPr>
        <p:grpSpPr>
          <a:xfrm>
            <a:off x="609768" y="1923902"/>
            <a:ext cx="2515600" cy="3918415"/>
            <a:chOff x="457326" y="1442926"/>
            <a:chExt cx="1886700" cy="2938811"/>
          </a:xfrm>
        </p:grpSpPr>
        <p:sp>
          <p:nvSpPr>
            <p:cNvPr id="1172" name="Google Shape;1172;p42"/>
            <p:cNvSpPr/>
            <p:nvPr/>
          </p:nvSpPr>
          <p:spPr>
            <a:xfrm>
              <a:off x="664500" y="1442926"/>
              <a:ext cx="1472400" cy="1908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65750" rIns="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600" b="1" err="1">
                  <a:solidFill>
                    <a:srgbClr val="002060"/>
                  </a:solidFill>
                  <a:latin typeface="Arial"/>
                  <a:cs typeface="Arial"/>
                </a:rPr>
                <a:t>Машины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Arial"/>
                  <a:cs typeface="Arial"/>
                </a:rPr>
                <a:t>скорой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Arial"/>
                  <a:cs typeface="Arial"/>
                </a:rPr>
                <a:t>помощи</a:t>
              </a:r>
              <a:r>
                <a:rPr lang="en-US" sz="1600" dirty="0">
                  <a:solidFill>
                    <a:srgbClr val="002060"/>
                  </a:solidFill>
                  <a:ea typeface="+mn-lt"/>
                  <a:cs typeface="+mn-lt"/>
                </a:rPr>
                <a:t> </a:t>
              </a:r>
              <a:endParaRPr lang="ro-RO"/>
            </a:p>
            <a:p>
              <a:pPr algn="ctr">
                <a:buClr>
                  <a:srgbClr val="000000"/>
                </a:buClr>
                <a:buSzPts val="1100"/>
              </a:pPr>
              <a:endParaRPr lang="ro-R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rgbClr val="002060"/>
                  </a:solidFill>
                  <a:latin typeface="Arial"/>
                  <a:cs typeface="Arial"/>
                </a:rPr>
                <a:t>66,428,566.95 </a:t>
              </a:r>
              <a:r>
                <a:rPr lang="ro-RO" b="1" dirty="0">
                  <a:solidFill>
                    <a:srgbClr val="002060"/>
                  </a:solidFill>
                  <a:latin typeface="Arial"/>
                  <a:cs typeface="Arial"/>
                </a:rPr>
                <a:t>MDL</a:t>
              </a:r>
              <a:r>
                <a:rPr lang="en-US" b="1" dirty="0">
                  <a:solidFill>
                    <a:srgbClr val="002060"/>
                  </a:solidFill>
                  <a:latin typeface="Arial"/>
                  <a:cs typeface="Arial"/>
                </a:rPr>
                <a:t> с НДС</a:t>
              </a:r>
              <a:endParaRPr b="1" dirty="0">
                <a:solidFill>
                  <a:srgbClr val="002060"/>
                </a:solidFill>
                <a:latin typeface="Arial"/>
                <a:cs typeface="Arial"/>
                <a:sym typeface="Roboto"/>
              </a:endParaRPr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457326" y="1646014"/>
              <a:ext cx="1886700" cy="392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Deltamed</a:t>
              </a: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883895" y="3348237"/>
              <a:ext cx="1033500" cy="10335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992966" y="3457310"/>
              <a:ext cx="815400" cy="815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1172075" y="3653557"/>
              <a:ext cx="457210" cy="422907"/>
            </a:xfrm>
            <a:custGeom>
              <a:avLst/>
              <a:gdLst/>
              <a:ahLst/>
              <a:cxnLst/>
              <a:rect l="l" t="t" r="r" b="b"/>
              <a:pathLst>
                <a:path w="12005" h="11060" extrusionOk="0">
                  <a:moveTo>
                    <a:pt x="2049" y="2049"/>
                  </a:moveTo>
                  <a:cubicBezTo>
                    <a:pt x="2238" y="2049"/>
                    <a:pt x="2395" y="2206"/>
                    <a:pt x="2395" y="2395"/>
                  </a:cubicBezTo>
                  <a:cubicBezTo>
                    <a:pt x="2395" y="2584"/>
                    <a:pt x="2238" y="2742"/>
                    <a:pt x="2049" y="2742"/>
                  </a:cubicBezTo>
                  <a:cubicBezTo>
                    <a:pt x="1860" y="2742"/>
                    <a:pt x="1702" y="2584"/>
                    <a:pt x="1702" y="2395"/>
                  </a:cubicBezTo>
                  <a:cubicBezTo>
                    <a:pt x="1734" y="2206"/>
                    <a:pt x="1860" y="2049"/>
                    <a:pt x="2049" y="2049"/>
                  </a:cubicBezTo>
                  <a:close/>
                  <a:moveTo>
                    <a:pt x="9736" y="2049"/>
                  </a:moveTo>
                  <a:cubicBezTo>
                    <a:pt x="9925" y="2049"/>
                    <a:pt x="10082" y="2206"/>
                    <a:pt x="10082" y="2395"/>
                  </a:cubicBezTo>
                  <a:cubicBezTo>
                    <a:pt x="10082" y="2584"/>
                    <a:pt x="9925" y="2742"/>
                    <a:pt x="9736" y="2742"/>
                  </a:cubicBezTo>
                  <a:cubicBezTo>
                    <a:pt x="9515" y="2742"/>
                    <a:pt x="9358" y="2584"/>
                    <a:pt x="9358" y="2395"/>
                  </a:cubicBezTo>
                  <a:cubicBezTo>
                    <a:pt x="9358" y="2206"/>
                    <a:pt x="9515" y="2049"/>
                    <a:pt x="9736" y="2049"/>
                  </a:cubicBezTo>
                  <a:close/>
                  <a:moveTo>
                    <a:pt x="2049" y="3719"/>
                  </a:moveTo>
                  <a:lnTo>
                    <a:pt x="3151" y="5514"/>
                  </a:lnTo>
                  <a:lnTo>
                    <a:pt x="946" y="5514"/>
                  </a:lnTo>
                  <a:lnTo>
                    <a:pt x="2049" y="3719"/>
                  </a:lnTo>
                  <a:close/>
                  <a:moveTo>
                    <a:pt x="9736" y="3719"/>
                  </a:moveTo>
                  <a:lnTo>
                    <a:pt x="10838" y="5514"/>
                  </a:lnTo>
                  <a:lnTo>
                    <a:pt x="8633" y="5514"/>
                  </a:lnTo>
                  <a:lnTo>
                    <a:pt x="9736" y="3719"/>
                  </a:lnTo>
                  <a:close/>
                  <a:moveTo>
                    <a:pt x="3435" y="6207"/>
                  </a:moveTo>
                  <a:cubicBezTo>
                    <a:pt x="3466" y="6964"/>
                    <a:pt x="2836" y="7594"/>
                    <a:pt x="2049" y="7594"/>
                  </a:cubicBezTo>
                  <a:cubicBezTo>
                    <a:pt x="1292" y="7594"/>
                    <a:pt x="662" y="6964"/>
                    <a:pt x="662" y="6207"/>
                  </a:cubicBezTo>
                  <a:close/>
                  <a:moveTo>
                    <a:pt x="11090" y="6207"/>
                  </a:moveTo>
                  <a:cubicBezTo>
                    <a:pt x="11090" y="6964"/>
                    <a:pt x="10460" y="7594"/>
                    <a:pt x="9736" y="7594"/>
                  </a:cubicBezTo>
                  <a:cubicBezTo>
                    <a:pt x="8980" y="7594"/>
                    <a:pt x="8350" y="6964"/>
                    <a:pt x="8350" y="6207"/>
                  </a:cubicBezTo>
                  <a:close/>
                  <a:moveTo>
                    <a:pt x="5892" y="663"/>
                  </a:moveTo>
                  <a:cubicBezTo>
                    <a:pt x="6113" y="663"/>
                    <a:pt x="6270" y="820"/>
                    <a:pt x="6270" y="1009"/>
                  </a:cubicBezTo>
                  <a:lnTo>
                    <a:pt x="6270" y="8980"/>
                  </a:lnTo>
                  <a:lnTo>
                    <a:pt x="5546" y="8980"/>
                  </a:lnTo>
                  <a:lnTo>
                    <a:pt x="5546" y="1009"/>
                  </a:lnTo>
                  <a:cubicBezTo>
                    <a:pt x="5546" y="820"/>
                    <a:pt x="5703" y="663"/>
                    <a:pt x="5892" y="663"/>
                  </a:cubicBezTo>
                  <a:close/>
                  <a:moveTo>
                    <a:pt x="8003" y="9673"/>
                  </a:moveTo>
                  <a:cubicBezTo>
                    <a:pt x="8192" y="9673"/>
                    <a:pt x="8350" y="9830"/>
                    <a:pt x="8350" y="10020"/>
                  </a:cubicBezTo>
                  <a:lnTo>
                    <a:pt x="8350" y="10398"/>
                  </a:lnTo>
                  <a:lnTo>
                    <a:pt x="3466" y="10398"/>
                  </a:lnTo>
                  <a:lnTo>
                    <a:pt x="3466" y="10020"/>
                  </a:lnTo>
                  <a:cubicBezTo>
                    <a:pt x="3466" y="9830"/>
                    <a:pt x="3624" y="9673"/>
                    <a:pt x="3813" y="9673"/>
                  </a:cubicBezTo>
                  <a:close/>
                  <a:moveTo>
                    <a:pt x="5955" y="1"/>
                  </a:moveTo>
                  <a:cubicBezTo>
                    <a:pt x="5357" y="1"/>
                    <a:pt x="4916" y="474"/>
                    <a:pt x="4916" y="1009"/>
                  </a:cubicBezTo>
                  <a:lnTo>
                    <a:pt x="4916" y="1167"/>
                  </a:lnTo>
                  <a:cubicBezTo>
                    <a:pt x="3970" y="1671"/>
                    <a:pt x="3655" y="1891"/>
                    <a:pt x="3057" y="1954"/>
                  </a:cubicBezTo>
                  <a:cubicBezTo>
                    <a:pt x="2899" y="1608"/>
                    <a:pt x="2553" y="1324"/>
                    <a:pt x="2112" y="1324"/>
                  </a:cubicBezTo>
                  <a:cubicBezTo>
                    <a:pt x="1734" y="1324"/>
                    <a:pt x="1387" y="1576"/>
                    <a:pt x="1166" y="1923"/>
                  </a:cubicBezTo>
                  <a:cubicBezTo>
                    <a:pt x="946" y="1891"/>
                    <a:pt x="694" y="1797"/>
                    <a:pt x="505" y="1734"/>
                  </a:cubicBezTo>
                  <a:cubicBezTo>
                    <a:pt x="454" y="1708"/>
                    <a:pt x="404" y="1697"/>
                    <a:pt x="355" y="1697"/>
                  </a:cubicBezTo>
                  <a:cubicBezTo>
                    <a:pt x="224" y="1697"/>
                    <a:pt x="110" y="1784"/>
                    <a:pt x="64" y="1923"/>
                  </a:cubicBezTo>
                  <a:cubicBezTo>
                    <a:pt x="1" y="2112"/>
                    <a:pt x="64" y="2301"/>
                    <a:pt x="284" y="2364"/>
                  </a:cubicBezTo>
                  <a:cubicBezTo>
                    <a:pt x="536" y="2458"/>
                    <a:pt x="820" y="2553"/>
                    <a:pt x="1135" y="2616"/>
                  </a:cubicBezTo>
                  <a:cubicBezTo>
                    <a:pt x="1229" y="2899"/>
                    <a:pt x="1387" y="3151"/>
                    <a:pt x="1607" y="3277"/>
                  </a:cubicBezTo>
                  <a:lnTo>
                    <a:pt x="127" y="5703"/>
                  </a:lnTo>
                  <a:cubicBezTo>
                    <a:pt x="64" y="5735"/>
                    <a:pt x="64" y="5829"/>
                    <a:pt x="64" y="5892"/>
                  </a:cubicBezTo>
                  <a:lnTo>
                    <a:pt x="64" y="6239"/>
                  </a:lnTo>
                  <a:cubicBezTo>
                    <a:pt x="64" y="7405"/>
                    <a:pt x="1009" y="8350"/>
                    <a:pt x="2175" y="8350"/>
                  </a:cubicBezTo>
                  <a:cubicBezTo>
                    <a:pt x="3309" y="8350"/>
                    <a:pt x="4254" y="7405"/>
                    <a:pt x="4254" y="6239"/>
                  </a:cubicBezTo>
                  <a:lnTo>
                    <a:pt x="4254" y="5892"/>
                  </a:lnTo>
                  <a:cubicBezTo>
                    <a:pt x="4254" y="5829"/>
                    <a:pt x="4254" y="5766"/>
                    <a:pt x="4222" y="5703"/>
                  </a:cubicBezTo>
                  <a:lnTo>
                    <a:pt x="2710" y="3277"/>
                  </a:lnTo>
                  <a:cubicBezTo>
                    <a:pt x="2962" y="3183"/>
                    <a:pt x="3120" y="2931"/>
                    <a:pt x="3183" y="2647"/>
                  </a:cubicBezTo>
                  <a:cubicBezTo>
                    <a:pt x="3844" y="2553"/>
                    <a:pt x="4222" y="2332"/>
                    <a:pt x="4947" y="1954"/>
                  </a:cubicBezTo>
                  <a:lnTo>
                    <a:pt x="4947" y="8980"/>
                  </a:lnTo>
                  <a:lnTo>
                    <a:pt x="3939" y="8980"/>
                  </a:lnTo>
                  <a:cubicBezTo>
                    <a:pt x="3340" y="8980"/>
                    <a:pt x="2899" y="9421"/>
                    <a:pt x="2899" y="9988"/>
                  </a:cubicBezTo>
                  <a:lnTo>
                    <a:pt x="2899" y="10713"/>
                  </a:lnTo>
                  <a:cubicBezTo>
                    <a:pt x="2899" y="10902"/>
                    <a:pt x="3057" y="11059"/>
                    <a:pt x="3246" y="11059"/>
                  </a:cubicBezTo>
                  <a:lnTo>
                    <a:pt x="8822" y="11059"/>
                  </a:lnTo>
                  <a:cubicBezTo>
                    <a:pt x="9011" y="11059"/>
                    <a:pt x="9169" y="10902"/>
                    <a:pt x="9169" y="10713"/>
                  </a:cubicBezTo>
                  <a:lnTo>
                    <a:pt x="9169" y="9988"/>
                  </a:lnTo>
                  <a:cubicBezTo>
                    <a:pt x="9169" y="9389"/>
                    <a:pt x="8696" y="8980"/>
                    <a:pt x="8129" y="8980"/>
                  </a:cubicBezTo>
                  <a:lnTo>
                    <a:pt x="7089" y="8980"/>
                  </a:lnTo>
                  <a:lnTo>
                    <a:pt x="7089" y="1954"/>
                  </a:lnTo>
                  <a:cubicBezTo>
                    <a:pt x="7814" y="2332"/>
                    <a:pt x="8224" y="2553"/>
                    <a:pt x="8885" y="2647"/>
                  </a:cubicBezTo>
                  <a:cubicBezTo>
                    <a:pt x="8980" y="2931"/>
                    <a:pt x="9137" y="3120"/>
                    <a:pt x="9358" y="3277"/>
                  </a:cubicBezTo>
                  <a:lnTo>
                    <a:pt x="7877" y="5703"/>
                  </a:lnTo>
                  <a:cubicBezTo>
                    <a:pt x="7814" y="5735"/>
                    <a:pt x="7814" y="5829"/>
                    <a:pt x="7814" y="5892"/>
                  </a:cubicBezTo>
                  <a:lnTo>
                    <a:pt x="7814" y="6239"/>
                  </a:lnTo>
                  <a:cubicBezTo>
                    <a:pt x="7814" y="7405"/>
                    <a:pt x="8759" y="8350"/>
                    <a:pt x="9925" y="8350"/>
                  </a:cubicBezTo>
                  <a:cubicBezTo>
                    <a:pt x="11059" y="8350"/>
                    <a:pt x="12004" y="7405"/>
                    <a:pt x="12004" y="6239"/>
                  </a:cubicBezTo>
                  <a:lnTo>
                    <a:pt x="12004" y="5892"/>
                  </a:lnTo>
                  <a:cubicBezTo>
                    <a:pt x="12004" y="5829"/>
                    <a:pt x="12004" y="5766"/>
                    <a:pt x="11973" y="5703"/>
                  </a:cubicBezTo>
                  <a:lnTo>
                    <a:pt x="10460" y="3277"/>
                  </a:lnTo>
                  <a:cubicBezTo>
                    <a:pt x="10523" y="3151"/>
                    <a:pt x="10681" y="2899"/>
                    <a:pt x="10744" y="2616"/>
                  </a:cubicBezTo>
                  <a:cubicBezTo>
                    <a:pt x="11027" y="2553"/>
                    <a:pt x="11343" y="2458"/>
                    <a:pt x="11626" y="2364"/>
                  </a:cubicBezTo>
                  <a:cubicBezTo>
                    <a:pt x="11815" y="2269"/>
                    <a:pt x="11878" y="2080"/>
                    <a:pt x="11815" y="1923"/>
                  </a:cubicBezTo>
                  <a:cubicBezTo>
                    <a:pt x="11746" y="1784"/>
                    <a:pt x="11626" y="1697"/>
                    <a:pt x="11505" y="1697"/>
                  </a:cubicBezTo>
                  <a:cubicBezTo>
                    <a:pt x="11461" y="1697"/>
                    <a:pt x="11416" y="1708"/>
                    <a:pt x="11374" y="1734"/>
                  </a:cubicBezTo>
                  <a:cubicBezTo>
                    <a:pt x="11122" y="1797"/>
                    <a:pt x="10933" y="1891"/>
                    <a:pt x="10712" y="1923"/>
                  </a:cubicBezTo>
                  <a:cubicBezTo>
                    <a:pt x="10555" y="1576"/>
                    <a:pt x="10208" y="1324"/>
                    <a:pt x="9767" y="1324"/>
                  </a:cubicBezTo>
                  <a:cubicBezTo>
                    <a:pt x="9326" y="1324"/>
                    <a:pt x="8980" y="1576"/>
                    <a:pt x="8822" y="1954"/>
                  </a:cubicBezTo>
                  <a:cubicBezTo>
                    <a:pt x="8224" y="1828"/>
                    <a:pt x="7908" y="1639"/>
                    <a:pt x="6963" y="1167"/>
                  </a:cubicBezTo>
                  <a:lnTo>
                    <a:pt x="6963" y="1009"/>
                  </a:lnTo>
                  <a:cubicBezTo>
                    <a:pt x="6963" y="411"/>
                    <a:pt x="6491" y="1"/>
                    <a:pt x="5955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oogle Shape;1177;p42"/>
          <p:cNvGrpSpPr/>
          <p:nvPr/>
        </p:nvGrpSpPr>
        <p:grpSpPr>
          <a:xfrm>
            <a:off x="4628897" y="1904084"/>
            <a:ext cx="2515600" cy="3909658"/>
            <a:chOff x="2571560" y="1449494"/>
            <a:chExt cx="1886700" cy="2932243"/>
          </a:xfrm>
        </p:grpSpPr>
        <p:sp>
          <p:nvSpPr>
            <p:cNvPr id="1178" name="Google Shape;1178;p42"/>
            <p:cNvSpPr/>
            <p:nvPr/>
          </p:nvSpPr>
          <p:spPr>
            <a:xfrm>
              <a:off x="2745889" y="1449494"/>
              <a:ext cx="1538090" cy="1902031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65750" rIns="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err="1">
                  <a:solidFill>
                    <a:srgbClr val="002060"/>
                  </a:solidFill>
                  <a:latin typeface="Arial"/>
                  <a:cs typeface="Arial"/>
                </a:rPr>
                <a:t>Регистрационные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  <a:cs typeface="Arial"/>
                </a:rPr>
                <a:t> </a:t>
              </a:r>
              <a:r>
                <a:rPr lang="en-US" sz="1600" b="1" err="1">
                  <a:solidFill>
                    <a:srgbClr val="002060"/>
                  </a:solidFill>
                  <a:latin typeface="Arial"/>
                  <a:cs typeface="Arial"/>
                </a:rPr>
                <a:t>Номера</a:t>
              </a:r>
              <a:endParaRPr lang="ro-RO" sz="1600" err="1"/>
            </a:p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rgbClr val="002060"/>
                  </a:solidFill>
                  <a:latin typeface="Arial"/>
                  <a:cs typeface="Arial"/>
                </a:rPr>
                <a:t>39.823.677.72 </a:t>
              </a:r>
              <a:r>
                <a:rPr lang="ro-RO" b="1" dirty="0">
                  <a:solidFill>
                    <a:srgbClr val="002060"/>
                  </a:solidFill>
                  <a:latin typeface="Arial"/>
                  <a:cs typeface="Arial"/>
                </a:rPr>
                <a:t>MDL</a:t>
              </a:r>
              <a:r>
                <a:rPr lang="en-US" b="1" dirty="0">
                  <a:solidFill>
                    <a:srgbClr val="002060"/>
                  </a:solidFill>
                  <a:latin typeface="Arial"/>
                  <a:cs typeface="Arial"/>
                </a:rPr>
                <a:t> с НДС</a:t>
              </a:r>
              <a:endParaRPr b="1" dirty="0">
                <a:solidFill>
                  <a:srgbClr val="002060"/>
                </a:solidFill>
                <a:latin typeface="Arial"/>
                <a:cs typeface="Arial"/>
                <a:sym typeface="Roboto"/>
              </a:endParaRPr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2571560" y="1646014"/>
              <a:ext cx="1886700" cy="392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pl-PL"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UTAL SP ZOO</a:t>
              </a: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998128" y="3348237"/>
              <a:ext cx="1033500" cy="10335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3107199" y="3457310"/>
              <a:ext cx="815400" cy="815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3286300" y="3636415"/>
              <a:ext cx="457211" cy="45719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5923" y="2080"/>
                  </a:moveTo>
                  <a:cubicBezTo>
                    <a:pt x="6459" y="2080"/>
                    <a:pt x="6932" y="2552"/>
                    <a:pt x="6932" y="3119"/>
                  </a:cubicBezTo>
                  <a:lnTo>
                    <a:pt x="6932" y="3466"/>
                  </a:lnTo>
                  <a:lnTo>
                    <a:pt x="4884" y="3466"/>
                  </a:lnTo>
                  <a:lnTo>
                    <a:pt x="4884" y="3119"/>
                  </a:lnTo>
                  <a:cubicBezTo>
                    <a:pt x="4884" y="2521"/>
                    <a:pt x="5356" y="2080"/>
                    <a:pt x="5923" y="2080"/>
                  </a:cubicBezTo>
                  <a:close/>
                  <a:moveTo>
                    <a:pt x="5923" y="662"/>
                  </a:moveTo>
                  <a:cubicBezTo>
                    <a:pt x="7247" y="662"/>
                    <a:pt x="8349" y="1765"/>
                    <a:pt x="8349" y="3119"/>
                  </a:cubicBezTo>
                  <a:lnTo>
                    <a:pt x="8349" y="3466"/>
                  </a:lnTo>
                  <a:lnTo>
                    <a:pt x="7656" y="3466"/>
                  </a:lnTo>
                  <a:lnTo>
                    <a:pt x="7656" y="3119"/>
                  </a:lnTo>
                  <a:cubicBezTo>
                    <a:pt x="7656" y="2174"/>
                    <a:pt x="6869" y="1387"/>
                    <a:pt x="5923" y="1387"/>
                  </a:cubicBezTo>
                  <a:cubicBezTo>
                    <a:pt x="4978" y="1387"/>
                    <a:pt x="4191" y="2174"/>
                    <a:pt x="4191" y="3119"/>
                  </a:cubicBezTo>
                  <a:lnTo>
                    <a:pt x="4191" y="3466"/>
                  </a:lnTo>
                  <a:lnTo>
                    <a:pt x="3466" y="3466"/>
                  </a:lnTo>
                  <a:lnTo>
                    <a:pt x="3466" y="3119"/>
                  </a:lnTo>
                  <a:cubicBezTo>
                    <a:pt x="3466" y="1765"/>
                    <a:pt x="4569" y="662"/>
                    <a:pt x="5923" y="662"/>
                  </a:cubicBezTo>
                  <a:close/>
                  <a:moveTo>
                    <a:pt x="1387" y="4191"/>
                  </a:moveTo>
                  <a:lnTo>
                    <a:pt x="1387" y="6742"/>
                  </a:lnTo>
                  <a:cubicBezTo>
                    <a:pt x="946" y="6490"/>
                    <a:pt x="662" y="6018"/>
                    <a:pt x="662" y="5545"/>
                  </a:cubicBezTo>
                  <a:lnTo>
                    <a:pt x="662" y="4537"/>
                  </a:lnTo>
                  <a:cubicBezTo>
                    <a:pt x="662" y="4348"/>
                    <a:pt x="820" y="4191"/>
                    <a:pt x="1040" y="4191"/>
                  </a:cubicBezTo>
                  <a:close/>
                  <a:moveTo>
                    <a:pt x="10775" y="4128"/>
                  </a:moveTo>
                  <a:cubicBezTo>
                    <a:pt x="10996" y="4128"/>
                    <a:pt x="11153" y="4285"/>
                    <a:pt x="11153" y="4506"/>
                  </a:cubicBezTo>
                  <a:lnTo>
                    <a:pt x="11153" y="5545"/>
                  </a:lnTo>
                  <a:cubicBezTo>
                    <a:pt x="11153" y="6081"/>
                    <a:pt x="10870" y="6490"/>
                    <a:pt x="10429" y="6742"/>
                  </a:cubicBezTo>
                  <a:lnTo>
                    <a:pt x="10429" y="4128"/>
                  </a:lnTo>
                  <a:close/>
                  <a:moveTo>
                    <a:pt x="8349" y="4191"/>
                  </a:moveTo>
                  <a:lnTo>
                    <a:pt x="8349" y="6931"/>
                  </a:lnTo>
                  <a:lnTo>
                    <a:pt x="3498" y="6931"/>
                  </a:lnTo>
                  <a:lnTo>
                    <a:pt x="3498" y="4191"/>
                  </a:lnTo>
                  <a:close/>
                  <a:moveTo>
                    <a:pt x="6270" y="7593"/>
                  </a:moveTo>
                  <a:lnTo>
                    <a:pt x="6270" y="7971"/>
                  </a:lnTo>
                  <a:cubicBezTo>
                    <a:pt x="6270" y="8160"/>
                    <a:pt x="6112" y="8318"/>
                    <a:pt x="5923" y="8318"/>
                  </a:cubicBezTo>
                  <a:cubicBezTo>
                    <a:pt x="5703" y="8318"/>
                    <a:pt x="5545" y="8160"/>
                    <a:pt x="5545" y="7971"/>
                  </a:cubicBezTo>
                  <a:lnTo>
                    <a:pt x="5545" y="7593"/>
                  </a:lnTo>
                  <a:close/>
                  <a:moveTo>
                    <a:pt x="662" y="7089"/>
                  </a:moveTo>
                  <a:cubicBezTo>
                    <a:pt x="883" y="7278"/>
                    <a:pt x="1103" y="7404"/>
                    <a:pt x="1387" y="7467"/>
                  </a:cubicBezTo>
                  <a:lnTo>
                    <a:pt x="1387" y="11153"/>
                  </a:lnTo>
                  <a:lnTo>
                    <a:pt x="1040" y="11153"/>
                  </a:lnTo>
                  <a:cubicBezTo>
                    <a:pt x="820" y="11153"/>
                    <a:pt x="662" y="10996"/>
                    <a:pt x="662" y="10807"/>
                  </a:cubicBezTo>
                  <a:lnTo>
                    <a:pt x="662" y="7089"/>
                  </a:lnTo>
                  <a:close/>
                  <a:moveTo>
                    <a:pt x="2804" y="4191"/>
                  </a:moveTo>
                  <a:lnTo>
                    <a:pt x="2804" y="11153"/>
                  </a:lnTo>
                  <a:lnTo>
                    <a:pt x="2080" y="11153"/>
                  </a:lnTo>
                  <a:lnTo>
                    <a:pt x="2080" y="4191"/>
                  </a:lnTo>
                  <a:close/>
                  <a:moveTo>
                    <a:pt x="8318" y="7656"/>
                  </a:moveTo>
                  <a:lnTo>
                    <a:pt x="8318" y="11153"/>
                  </a:lnTo>
                  <a:lnTo>
                    <a:pt x="3498" y="11153"/>
                  </a:lnTo>
                  <a:lnTo>
                    <a:pt x="3498" y="7656"/>
                  </a:lnTo>
                  <a:lnTo>
                    <a:pt x="4884" y="7656"/>
                  </a:lnTo>
                  <a:lnTo>
                    <a:pt x="4884" y="8003"/>
                  </a:lnTo>
                  <a:cubicBezTo>
                    <a:pt x="4884" y="8601"/>
                    <a:pt x="5356" y="9011"/>
                    <a:pt x="5923" y="9011"/>
                  </a:cubicBezTo>
                  <a:cubicBezTo>
                    <a:pt x="6459" y="9011"/>
                    <a:pt x="6932" y="8538"/>
                    <a:pt x="6932" y="8003"/>
                  </a:cubicBezTo>
                  <a:lnTo>
                    <a:pt x="6932" y="7656"/>
                  </a:lnTo>
                  <a:close/>
                  <a:moveTo>
                    <a:pt x="9767" y="4191"/>
                  </a:moveTo>
                  <a:lnTo>
                    <a:pt x="9767" y="11153"/>
                  </a:lnTo>
                  <a:lnTo>
                    <a:pt x="9074" y="11153"/>
                  </a:lnTo>
                  <a:lnTo>
                    <a:pt x="9074" y="4191"/>
                  </a:lnTo>
                  <a:close/>
                  <a:moveTo>
                    <a:pt x="11153" y="7120"/>
                  </a:moveTo>
                  <a:lnTo>
                    <a:pt x="11153" y="10807"/>
                  </a:lnTo>
                  <a:cubicBezTo>
                    <a:pt x="11153" y="10996"/>
                    <a:pt x="10996" y="11153"/>
                    <a:pt x="10807" y="11153"/>
                  </a:cubicBezTo>
                  <a:lnTo>
                    <a:pt x="10429" y="11153"/>
                  </a:lnTo>
                  <a:lnTo>
                    <a:pt x="10429" y="7530"/>
                  </a:lnTo>
                  <a:cubicBezTo>
                    <a:pt x="10712" y="7436"/>
                    <a:pt x="10964" y="7278"/>
                    <a:pt x="11153" y="7120"/>
                  </a:cubicBezTo>
                  <a:close/>
                  <a:moveTo>
                    <a:pt x="5923" y="0"/>
                  </a:moveTo>
                  <a:cubicBezTo>
                    <a:pt x="4191" y="0"/>
                    <a:pt x="2804" y="1418"/>
                    <a:pt x="2804" y="3119"/>
                  </a:cubicBezTo>
                  <a:lnTo>
                    <a:pt x="2804" y="3466"/>
                  </a:lnTo>
                  <a:lnTo>
                    <a:pt x="1040" y="3466"/>
                  </a:lnTo>
                  <a:cubicBezTo>
                    <a:pt x="442" y="3466"/>
                    <a:pt x="1" y="3939"/>
                    <a:pt x="1" y="4474"/>
                  </a:cubicBezTo>
                  <a:lnTo>
                    <a:pt x="1" y="5514"/>
                  </a:lnTo>
                  <a:lnTo>
                    <a:pt x="1" y="10744"/>
                  </a:lnTo>
                  <a:cubicBezTo>
                    <a:pt x="1" y="11342"/>
                    <a:pt x="473" y="11783"/>
                    <a:pt x="1040" y="11783"/>
                  </a:cubicBezTo>
                  <a:lnTo>
                    <a:pt x="10807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514"/>
                  </a:lnTo>
                  <a:lnTo>
                    <a:pt x="11815" y="4474"/>
                  </a:lnTo>
                  <a:cubicBezTo>
                    <a:pt x="11815" y="3939"/>
                    <a:pt x="11374" y="3466"/>
                    <a:pt x="10807" y="3466"/>
                  </a:cubicBezTo>
                  <a:lnTo>
                    <a:pt x="9011" y="3466"/>
                  </a:lnTo>
                  <a:lnTo>
                    <a:pt x="9011" y="3119"/>
                  </a:lnTo>
                  <a:cubicBezTo>
                    <a:pt x="9011" y="1387"/>
                    <a:pt x="7593" y="0"/>
                    <a:pt x="5923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</p:grpSp>
      <p:grpSp>
        <p:nvGrpSpPr>
          <p:cNvPr id="4" name="Google Shape;1183;p42"/>
          <p:cNvGrpSpPr/>
          <p:nvPr/>
        </p:nvGrpSpPr>
        <p:grpSpPr>
          <a:xfrm>
            <a:off x="8590874" y="1904852"/>
            <a:ext cx="2515600" cy="3918415"/>
            <a:chOff x="4685793" y="1442926"/>
            <a:chExt cx="1886700" cy="2938811"/>
          </a:xfrm>
        </p:grpSpPr>
        <p:sp>
          <p:nvSpPr>
            <p:cNvPr id="1184" name="Google Shape;1184;p42"/>
            <p:cNvSpPr/>
            <p:nvPr/>
          </p:nvSpPr>
          <p:spPr>
            <a:xfrm>
              <a:off x="4892942" y="1442926"/>
              <a:ext cx="1472400" cy="1908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lang="ro-RO"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  <a:p>
              <a:pPr algn="ctr"/>
              <a:endParaRPr lang="en-US" sz="1600" b="1" dirty="0">
                <a:solidFill>
                  <a:srgbClr val="002060"/>
                </a:solidFill>
                <a:latin typeface="Arial"/>
                <a:ea typeface="Fira Sans Extra Condensed Medium"/>
                <a:cs typeface="Arial"/>
              </a:endParaRPr>
            </a:p>
            <a:p>
              <a:pPr algn="ctr"/>
              <a:r>
                <a:rPr lang="en-US" sz="1600" b="1" dirty="0" err="1">
                  <a:solidFill>
                    <a:srgbClr val="002060"/>
                  </a:solidFill>
                  <a:latin typeface="Arial"/>
                  <a:ea typeface="Fira Sans Extra Condensed Medium"/>
                  <a:cs typeface="Arial"/>
                </a:rPr>
                <a:t>Оборудование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  <a:ea typeface="Fira Sans Extra Condensed Medium"/>
                  <a:cs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  <a:ea typeface="Fira Sans Extra Condensed Medium"/>
                  <a:cs typeface="Arial"/>
                </a:rPr>
                <a:t>для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  <a:ea typeface="Fira Sans Extra Condensed Medium"/>
                  <a:cs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  <a:ea typeface="Fira Sans Extra Condensed Medium"/>
                  <a:cs typeface="Arial"/>
                </a:rPr>
                <a:t>аэропорта</a:t>
              </a:r>
              <a:r>
                <a:rPr lang="en-US" b="1" dirty="0">
                  <a:solidFill>
                    <a:srgbClr val="002060"/>
                  </a:solidFill>
                  <a:latin typeface="Arial"/>
                  <a:ea typeface="Fira Sans Extra Condensed Medium"/>
                  <a:cs typeface="Arial"/>
                </a:rPr>
                <a:t> </a:t>
              </a:r>
              <a:endParaRPr lang="ro-RO" b="1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rgbClr val="002060"/>
                  </a:solidFill>
                  <a:latin typeface="Arial"/>
                  <a:ea typeface="Fira Sans Extra Condensed Medium"/>
                  <a:cs typeface="Arial"/>
                </a:rPr>
                <a:t>20</a:t>
              </a:r>
              <a:r>
                <a:rPr lang="en-US" b="1" dirty="0">
                  <a:solidFill>
                    <a:srgbClr val="002060"/>
                  </a:solidFill>
                  <a:latin typeface="Arial"/>
                  <a:cs typeface="Arial"/>
                </a:rPr>
                <a:t>.760.173,00 </a:t>
              </a:r>
              <a:r>
                <a:rPr lang="ro-RO" b="1" dirty="0">
                  <a:solidFill>
                    <a:srgbClr val="002060"/>
                  </a:solidFill>
                  <a:latin typeface="Arial"/>
                  <a:cs typeface="Arial"/>
                </a:rPr>
                <a:t>MDL </a:t>
              </a:r>
              <a:r>
                <a:rPr lang="en-US" b="1" dirty="0">
                  <a:solidFill>
                    <a:srgbClr val="002060"/>
                  </a:solidFill>
                  <a:latin typeface="Arial"/>
                  <a:cs typeface="Arial"/>
                </a:rPr>
                <a:t>с НДС</a:t>
              </a:r>
              <a:endParaRPr b="1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4685793" y="1646014"/>
              <a:ext cx="1886700" cy="392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Overaasen AS</a:t>
              </a: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5112361" y="3348237"/>
              <a:ext cx="1033500" cy="10335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5221432" y="3457310"/>
              <a:ext cx="815400" cy="815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grpSp>
          <p:nvGrpSpPr>
            <p:cNvPr id="5" name="Google Shape;1188;p42"/>
            <p:cNvGrpSpPr/>
            <p:nvPr/>
          </p:nvGrpSpPr>
          <p:grpSpPr>
            <a:xfrm>
              <a:off x="5400545" y="3665715"/>
              <a:ext cx="457189" cy="398590"/>
              <a:chOff x="5046550" y="2327025"/>
              <a:chExt cx="299325" cy="261525"/>
            </a:xfrm>
          </p:grpSpPr>
          <p:sp>
            <p:nvSpPr>
              <p:cNvPr id="1189" name="Google Shape;1189;p42"/>
              <p:cNvSpPr/>
              <p:nvPr/>
            </p:nvSpPr>
            <p:spPr>
              <a:xfrm>
                <a:off x="5046550" y="2448325"/>
                <a:ext cx="29775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5609" extrusionOk="0">
                    <a:moveTo>
                      <a:pt x="4569" y="1386"/>
                    </a:moveTo>
                    <a:cubicBezTo>
                      <a:pt x="4538" y="1575"/>
                      <a:pt x="4506" y="1828"/>
                      <a:pt x="4443" y="2111"/>
                    </a:cubicBezTo>
                    <a:lnTo>
                      <a:pt x="757" y="2111"/>
                    </a:lnTo>
                    <a:lnTo>
                      <a:pt x="757" y="1386"/>
                    </a:lnTo>
                    <a:close/>
                    <a:moveTo>
                      <a:pt x="11185" y="1386"/>
                    </a:moveTo>
                    <a:lnTo>
                      <a:pt x="11185" y="2111"/>
                    </a:lnTo>
                    <a:lnTo>
                      <a:pt x="7530" y="2111"/>
                    </a:lnTo>
                    <a:cubicBezTo>
                      <a:pt x="7467" y="1828"/>
                      <a:pt x="7436" y="1575"/>
                      <a:pt x="7373" y="1386"/>
                    </a:cubicBezTo>
                    <a:close/>
                    <a:moveTo>
                      <a:pt x="5955" y="725"/>
                    </a:moveTo>
                    <a:cubicBezTo>
                      <a:pt x="6270" y="725"/>
                      <a:pt x="6396" y="788"/>
                      <a:pt x="6491" y="1071"/>
                    </a:cubicBezTo>
                    <a:cubicBezTo>
                      <a:pt x="6743" y="1639"/>
                      <a:pt x="6900" y="2804"/>
                      <a:pt x="7247" y="4852"/>
                    </a:cubicBezTo>
                    <a:lnTo>
                      <a:pt x="4664" y="4852"/>
                    </a:lnTo>
                    <a:cubicBezTo>
                      <a:pt x="5010" y="2804"/>
                      <a:pt x="5168" y="1639"/>
                      <a:pt x="5388" y="1071"/>
                    </a:cubicBezTo>
                    <a:cubicBezTo>
                      <a:pt x="5514" y="788"/>
                      <a:pt x="5640" y="725"/>
                      <a:pt x="5955" y="725"/>
                    </a:cubicBezTo>
                    <a:close/>
                    <a:moveTo>
                      <a:pt x="5955" y="0"/>
                    </a:moveTo>
                    <a:cubicBezTo>
                      <a:pt x="5357" y="0"/>
                      <a:pt x="5010" y="221"/>
                      <a:pt x="4758" y="725"/>
                    </a:cubicBezTo>
                    <a:lnTo>
                      <a:pt x="347" y="725"/>
                    </a:lnTo>
                    <a:cubicBezTo>
                      <a:pt x="158" y="725"/>
                      <a:pt x="1" y="882"/>
                      <a:pt x="1" y="1071"/>
                    </a:cubicBezTo>
                    <a:lnTo>
                      <a:pt x="1" y="2458"/>
                    </a:lnTo>
                    <a:cubicBezTo>
                      <a:pt x="1" y="2647"/>
                      <a:pt x="158" y="2804"/>
                      <a:pt x="347" y="2804"/>
                    </a:cubicBezTo>
                    <a:lnTo>
                      <a:pt x="4254" y="2804"/>
                    </a:lnTo>
                    <a:cubicBezTo>
                      <a:pt x="4191" y="3371"/>
                      <a:pt x="4065" y="4064"/>
                      <a:pt x="3907" y="4884"/>
                    </a:cubicBezTo>
                    <a:lnTo>
                      <a:pt x="3498" y="4884"/>
                    </a:lnTo>
                    <a:cubicBezTo>
                      <a:pt x="3309" y="4884"/>
                      <a:pt x="3151" y="5041"/>
                      <a:pt x="3151" y="5262"/>
                    </a:cubicBezTo>
                    <a:cubicBezTo>
                      <a:pt x="3151" y="5451"/>
                      <a:pt x="3309" y="5608"/>
                      <a:pt x="3498" y="5608"/>
                    </a:cubicBezTo>
                    <a:lnTo>
                      <a:pt x="8350" y="5608"/>
                    </a:lnTo>
                    <a:cubicBezTo>
                      <a:pt x="8539" y="5608"/>
                      <a:pt x="8696" y="5451"/>
                      <a:pt x="8696" y="5262"/>
                    </a:cubicBezTo>
                    <a:cubicBezTo>
                      <a:pt x="8696" y="5041"/>
                      <a:pt x="8539" y="4884"/>
                      <a:pt x="8350" y="4884"/>
                    </a:cubicBezTo>
                    <a:lnTo>
                      <a:pt x="7972" y="4884"/>
                    </a:lnTo>
                    <a:cubicBezTo>
                      <a:pt x="7814" y="4064"/>
                      <a:pt x="7688" y="3403"/>
                      <a:pt x="7593" y="2804"/>
                    </a:cubicBezTo>
                    <a:lnTo>
                      <a:pt x="11500" y="2804"/>
                    </a:lnTo>
                    <a:cubicBezTo>
                      <a:pt x="11689" y="2804"/>
                      <a:pt x="11847" y="2647"/>
                      <a:pt x="11847" y="2458"/>
                    </a:cubicBezTo>
                    <a:lnTo>
                      <a:pt x="11847" y="1071"/>
                    </a:lnTo>
                    <a:cubicBezTo>
                      <a:pt x="11910" y="882"/>
                      <a:pt x="11752" y="725"/>
                      <a:pt x="11532" y="725"/>
                    </a:cubicBezTo>
                    <a:lnTo>
                      <a:pt x="7121" y="725"/>
                    </a:lnTo>
                    <a:cubicBezTo>
                      <a:pt x="6900" y="252"/>
                      <a:pt x="6554" y="0"/>
                      <a:pt x="5955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endParaRPr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endParaRPr>
              </a:p>
            </p:txBody>
          </p:sp>
          <p:sp>
            <p:nvSpPr>
              <p:cNvPr id="1190" name="Google Shape;1190;p42"/>
              <p:cNvSpPr/>
              <p:nvPr/>
            </p:nvSpPr>
            <p:spPr>
              <a:xfrm>
                <a:off x="5241900" y="2327025"/>
                <a:ext cx="1039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853" extrusionOk="0">
                    <a:moveTo>
                      <a:pt x="1985" y="725"/>
                    </a:moveTo>
                    <a:cubicBezTo>
                      <a:pt x="2394" y="725"/>
                      <a:pt x="2709" y="1040"/>
                      <a:pt x="2709" y="1450"/>
                    </a:cubicBezTo>
                    <a:cubicBezTo>
                      <a:pt x="2709" y="1828"/>
                      <a:pt x="2394" y="2143"/>
                      <a:pt x="1985" y="2143"/>
                    </a:cubicBezTo>
                    <a:cubicBezTo>
                      <a:pt x="1607" y="2143"/>
                      <a:pt x="1292" y="1828"/>
                      <a:pt x="1292" y="1450"/>
                    </a:cubicBezTo>
                    <a:cubicBezTo>
                      <a:pt x="1292" y="1040"/>
                      <a:pt x="1638" y="725"/>
                      <a:pt x="1985" y="725"/>
                    </a:cubicBezTo>
                    <a:close/>
                    <a:moveTo>
                      <a:pt x="1985" y="2804"/>
                    </a:moveTo>
                    <a:cubicBezTo>
                      <a:pt x="2741" y="2804"/>
                      <a:pt x="3371" y="3435"/>
                      <a:pt x="3371" y="4191"/>
                    </a:cubicBezTo>
                    <a:lnTo>
                      <a:pt x="630" y="4191"/>
                    </a:lnTo>
                    <a:cubicBezTo>
                      <a:pt x="630" y="3435"/>
                      <a:pt x="1260" y="2804"/>
                      <a:pt x="1985" y="2804"/>
                    </a:cubicBezTo>
                    <a:close/>
                    <a:moveTo>
                      <a:pt x="2048" y="1"/>
                    </a:moveTo>
                    <a:cubicBezTo>
                      <a:pt x="1292" y="1"/>
                      <a:pt x="662" y="631"/>
                      <a:pt x="662" y="1387"/>
                    </a:cubicBezTo>
                    <a:cubicBezTo>
                      <a:pt x="662" y="1765"/>
                      <a:pt x="819" y="2111"/>
                      <a:pt x="1040" y="2332"/>
                    </a:cubicBezTo>
                    <a:cubicBezTo>
                      <a:pt x="410" y="2710"/>
                      <a:pt x="0" y="3372"/>
                      <a:pt x="0" y="4159"/>
                    </a:cubicBezTo>
                    <a:lnTo>
                      <a:pt x="0" y="4506"/>
                    </a:lnTo>
                    <a:cubicBezTo>
                      <a:pt x="0" y="4695"/>
                      <a:pt x="158" y="4852"/>
                      <a:pt x="347" y="4852"/>
                    </a:cubicBezTo>
                    <a:lnTo>
                      <a:pt x="3812" y="4852"/>
                    </a:lnTo>
                    <a:cubicBezTo>
                      <a:pt x="4001" y="4852"/>
                      <a:pt x="4159" y="4695"/>
                      <a:pt x="4159" y="4506"/>
                    </a:cubicBezTo>
                    <a:lnTo>
                      <a:pt x="4159" y="4159"/>
                    </a:lnTo>
                    <a:cubicBezTo>
                      <a:pt x="4096" y="3403"/>
                      <a:pt x="3655" y="2710"/>
                      <a:pt x="3025" y="2332"/>
                    </a:cubicBezTo>
                    <a:cubicBezTo>
                      <a:pt x="3245" y="2111"/>
                      <a:pt x="3403" y="1765"/>
                      <a:pt x="3403" y="1387"/>
                    </a:cubicBezTo>
                    <a:cubicBezTo>
                      <a:pt x="3403" y="631"/>
                      <a:pt x="2772" y="1"/>
                      <a:pt x="2048" y="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endParaRPr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endParaRPr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>
                <a:off x="5048925" y="2328600"/>
                <a:ext cx="1039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853" extrusionOk="0">
                    <a:moveTo>
                      <a:pt x="2048" y="662"/>
                    </a:moveTo>
                    <a:cubicBezTo>
                      <a:pt x="2426" y="662"/>
                      <a:pt x="2741" y="977"/>
                      <a:pt x="2741" y="1387"/>
                    </a:cubicBezTo>
                    <a:cubicBezTo>
                      <a:pt x="2741" y="1765"/>
                      <a:pt x="2426" y="2080"/>
                      <a:pt x="2048" y="2080"/>
                    </a:cubicBezTo>
                    <a:cubicBezTo>
                      <a:pt x="1639" y="2080"/>
                      <a:pt x="1324" y="1765"/>
                      <a:pt x="1324" y="1387"/>
                    </a:cubicBezTo>
                    <a:cubicBezTo>
                      <a:pt x="1324" y="977"/>
                      <a:pt x="1670" y="662"/>
                      <a:pt x="2048" y="662"/>
                    </a:cubicBezTo>
                    <a:close/>
                    <a:moveTo>
                      <a:pt x="2048" y="2710"/>
                    </a:moveTo>
                    <a:cubicBezTo>
                      <a:pt x="2773" y="2710"/>
                      <a:pt x="3403" y="3340"/>
                      <a:pt x="3403" y="4096"/>
                    </a:cubicBezTo>
                    <a:lnTo>
                      <a:pt x="662" y="4096"/>
                    </a:lnTo>
                    <a:cubicBezTo>
                      <a:pt x="662" y="3340"/>
                      <a:pt x="1292" y="2710"/>
                      <a:pt x="2048" y="2710"/>
                    </a:cubicBezTo>
                    <a:close/>
                    <a:moveTo>
                      <a:pt x="2111" y="1"/>
                    </a:moveTo>
                    <a:cubicBezTo>
                      <a:pt x="1355" y="1"/>
                      <a:pt x="725" y="631"/>
                      <a:pt x="725" y="1387"/>
                    </a:cubicBezTo>
                    <a:cubicBezTo>
                      <a:pt x="725" y="1733"/>
                      <a:pt x="882" y="2080"/>
                      <a:pt x="1134" y="2332"/>
                    </a:cubicBezTo>
                    <a:cubicBezTo>
                      <a:pt x="410" y="2647"/>
                      <a:pt x="0" y="3340"/>
                      <a:pt x="0" y="4128"/>
                    </a:cubicBezTo>
                    <a:lnTo>
                      <a:pt x="0" y="4474"/>
                    </a:lnTo>
                    <a:cubicBezTo>
                      <a:pt x="0" y="4695"/>
                      <a:pt x="158" y="4852"/>
                      <a:pt x="347" y="4852"/>
                    </a:cubicBezTo>
                    <a:lnTo>
                      <a:pt x="3812" y="4852"/>
                    </a:lnTo>
                    <a:cubicBezTo>
                      <a:pt x="4001" y="4852"/>
                      <a:pt x="4159" y="4695"/>
                      <a:pt x="4159" y="4474"/>
                    </a:cubicBezTo>
                    <a:lnTo>
                      <a:pt x="4159" y="4128"/>
                    </a:lnTo>
                    <a:cubicBezTo>
                      <a:pt x="4159" y="3340"/>
                      <a:pt x="3718" y="2678"/>
                      <a:pt x="3088" y="2332"/>
                    </a:cubicBezTo>
                    <a:cubicBezTo>
                      <a:pt x="3340" y="2080"/>
                      <a:pt x="3497" y="1733"/>
                      <a:pt x="3497" y="1387"/>
                    </a:cubicBezTo>
                    <a:cubicBezTo>
                      <a:pt x="3497" y="631"/>
                      <a:pt x="2867" y="1"/>
                      <a:pt x="2111" y="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endParaRPr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Title 18"/>
          <p:cNvSpPr txBox="1">
            <a:spLocks/>
          </p:cNvSpPr>
          <p:nvPr/>
        </p:nvSpPr>
        <p:spPr>
          <a:xfrm>
            <a:off x="2133600" y="142875"/>
            <a:ext cx="7634653" cy="1228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o-RO" sz="3300" b="1" dirty="0" err="1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Статистические</a:t>
            </a:r>
            <a:r>
              <a:rPr lang="ro-RO" sz="33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 </a:t>
            </a:r>
            <a:r>
              <a:rPr lang="ro-RO" sz="3300" b="1" dirty="0" err="1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данные</a:t>
            </a:r>
            <a:r>
              <a:rPr lang="ro-RO" sz="33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 (2023 </a:t>
            </a:r>
            <a:r>
              <a:rPr lang="ro-RO" sz="3300" b="1" dirty="0" err="1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год</a:t>
            </a:r>
            <a:r>
              <a:rPr lang="ro-RO" sz="33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)</a:t>
            </a:r>
            <a:endParaRPr lang="ro-RO" sz="3300" dirty="0">
              <a:ln w="3175" cmpd="sng"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7"/>
          <p:cNvSpPr txBox="1">
            <a:spLocks noGrp="1"/>
          </p:cNvSpPr>
          <p:nvPr>
            <p:ph type="title"/>
          </p:nvPr>
        </p:nvSpPr>
        <p:spPr>
          <a:xfrm>
            <a:off x="981075" y="374650"/>
            <a:ext cx="10458450" cy="59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СГЗ и ЕС: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Преимущества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интеграционного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процесса</a:t>
            </a:r>
          </a:p>
        </p:txBody>
      </p:sp>
      <p:grpSp>
        <p:nvGrpSpPr>
          <p:cNvPr id="2" name="Google Shape;971;p37"/>
          <p:cNvGrpSpPr/>
          <p:nvPr/>
        </p:nvGrpSpPr>
        <p:grpSpPr>
          <a:xfrm>
            <a:off x="1076325" y="1447800"/>
            <a:ext cx="7162800" cy="1397825"/>
            <a:chOff x="1014795" y="1143750"/>
            <a:chExt cx="4718955" cy="8976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72" name="Google Shape;972;p37"/>
            <p:cNvSpPr/>
            <p:nvPr/>
          </p:nvSpPr>
          <p:spPr>
            <a:xfrm flipH="1">
              <a:off x="2190750" y="1143750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1100"/>
              </a:pPr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 flipH="1">
              <a:off x="1014795" y="1175850"/>
              <a:ext cx="833400" cy="8334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4" name="Google Shape;974;p37"/>
            <p:cNvSpPr txBox="1"/>
            <p:nvPr/>
          </p:nvSpPr>
          <p:spPr>
            <a:xfrm>
              <a:off x="1033700" y="1466100"/>
              <a:ext cx="795600" cy="252900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1</a:t>
              </a:r>
              <a:endParaRPr sz="20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75" name="Google Shape;975;p37"/>
            <p:cNvSpPr txBox="1"/>
            <p:nvPr/>
          </p:nvSpPr>
          <p:spPr>
            <a:xfrm>
              <a:off x="2495400" y="1414500"/>
              <a:ext cx="2933700" cy="356100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b="1" dirty="0" err="1">
                  <a:latin typeface="Arial"/>
                  <a:ea typeface="Roboto"/>
                  <a:cs typeface="Arial"/>
                  <a:sym typeface="Roboto"/>
                </a:rPr>
                <a:t>Содействие</a:t>
              </a:r>
              <a:r>
                <a:rPr lang="en-US" b="1" dirty="0">
                  <a:latin typeface="Arial"/>
                  <a:ea typeface="Roboto"/>
                  <a:cs typeface="Arial"/>
                  <a:sym typeface="Roboto"/>
                </a:rPr>
                <a:t> </a:t>
              </a:r>
              <a:r>
                <a:rPr lang="en-US" b="1" dirty="0" err="1">
                  <a:latin typeface="Arial"/>
                  <a:ea typeface="Roboto"/>
                  <a:cs typeface="Arial"/>
                  <a:sym typeface="Roboto"/>
                </a:rPr>
                <a:t>подготовке</a:t>
              </a:r>
              <a:r>
                <a:rPr lang="en-US" b="1" dirty="0">
                  <a:latin typeface="Arial"/>
                  <a:ea typeface="Roboto"/>
                  <a:cs typeface="Arial"/>
                  <a:sym typeface="Roboto"/>
                </a:rPr>
                <a:t> </a:t>
              </a:r>
              <a:r>
                <a:rPr lang="en-US" b="1" dirty="0" err="1">
                  <a:latin typeface="Arial"/>
                  <a:ea typeface="Roboto"/>
                  <a:cs typeface="Arial"/>
                  <a:sym typeface="Roboto"/>
                </a:rPr>
                <a:t>страны</a:t>
              </a:r>
              <a:r>
                <a:rPr lang="en-US" b="1" dirty="0">
                  <a:latin typeface="Arial"/>
                  <a:ea typeface="Roboto"/>
                  <a:cs typeface="Arial"/>
                  <a:sym typeface="Roboto"/>
                </a:rPr>
                <a:t> к </a:t>
              </a:r>
              <a:r>
                <a:rPr lang="en-US" b="1" dirty="0" err="1">
                  <a:latin typeface="Arial"/>
                  <a:ea typeface="Roboto"/>
                  <a:cs typeface="Arial"/>
                  <a:sym typeface="Roboto"/>
                </a:rPr>
                <a:t>началу</a:t>
              </a:r>
              <a:r>
                <a:rPr lang="en-US" b="1" dirty="0">
                  <a:latin typeface="Arial"/>
                  <a:ea typeface="Roboto"/>
                  <a:cs typeface="Arial"/>
                  <a:sym typeface="Roboto"/>
                </a:rPr>
                <a:t> </a:t>
              </a:r>
              <a:r>
                <a:rPr lang="en-US" b="1" dirty="0" err="1">
                  <a:latin typeface="Arial"/>
                  <a:ea typeface="Roboto"/>
                  <a:cs typeface="Arial"/>
                  <a:sym typeface="Roboto"/>
                </a:rPr>
                <a:t>переговоров</a:t>
              </a:r>
              <a:endParaRPr lang="en-US" b="1" dirty="0" err="1">
                <a:latin typeface="Arial"/>
                <a:ea typeface="Roboto"/>
                <a:cs typeface="Arial"/>
              </a:endParaRPr>
            </a:p>
          </p:txBody>
        </p:sp>
      </p:grpSp>
      <p:grpSp>
        <p:nvGrpSpPr>
          <p:cNvPr id="3" name="Google Shape;982;p37"/>
          <p:cNvGrpSpPr/>
          <p:nvPr/>
        </p:nvGrpSpPr>
        <p:grpSpPr>
          <a:xfrm>
            <a:off x="1324485" y="4810125"/>
            <a:ext cx="7162290" cy="1352890"/>
            <a:chOff x="1014795" y="2938849"/>
            <a:chExt cx="4718955" cy="897600"/>
          </a:xfrm>
          <a:solidFill>
            <a:schemeClr val="accent4">
              <a:lumMod val="50000"/>
            </a:schemeClr>
          </a:solidFill>
        </p:grpSpPr>
        <p:sp>
          <p:nvSpPr>
            <p:cNvPr id="983" name="Google Shape;983;p37"/>
            <p:cNvSpPr/>
            <p:nvPr/>
          </p:nvSpPr>
          <p:spPr>
            <a:xfrm flipH="1">
              <a:off x="2190750" y="2938849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algn="r"/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 flipH="1">
              <a:off x="1014795" y="2970938"/>
              <a:ext cx="833400" cy="8334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5" name="Google Shape;985;p37"/>
            <p:cNvSpPr txBox="1"/>
            <p:nvPr/>
          </p:nvSpPr>
          <p:spPr>
            <a:xfrm>
              <a:off x="1033700" y="3261188"/>
              <a:ext cx="795600" cy="2529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3</a:t>
              </a:r>
              <a:endParaRPr sz="20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86" name="Google Shape;986;p37"/>
            <p:cNvSpPr txBox="1"/>
            <p:nvPr/>
          </p:nvSpPr>
          <p:spPr>
            <a:xfrm flipH="1">
              <a:off x="2195323" y="3209600"/>
              <a:ext cx="3401128" cy="3561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b="1" dirty="0" err="1">
                  <a:latin typeface="Arial"/>
                  <a:cs typeface="Arial"/>
                </a:rPr>
                <a:t>Соответствие</a:t>
              </a:r>
              <a:r>
                <a:rPr lang="en-US" b="1" dirty="0">
                  <a:latin typeface="Arial"/>
                  <a:cs typeface="Arial"/>
                </a:rPr>
                <a:t> </a:t>
              </a:r>
              <a:r>
                <a:rPr lang="en-US" b="1" dirty="0" err="1">
                  <a:latin typeface="Arial"/>
                  <a:cs typeface="Arial"/>
                </a:rPr>
                <a:t>международным</a:t>
              </a:r>
              <a:r>
                <a:rPr lang="en-US" b="1" dirty="0">
                  <a:latin typeface="Arial"/>
                  <a:cs typeface="Arial"/>
                </a:rPr>
                <a:t> </a:t>
              </a:r>
              <a:r>
                <a:rPr lang="en-US" b="1" dirty="0" err="1">
                  <a:latin typeface="Arial"/>
                  <a:cs typeface="Arial"/>
                </a:rPr>
                <a:t>стандартам</a:t>
              </a:r>
              <a:endParaRPr lang="en-US" dirty="0" err="1"/>
            </a:p>
          </p:txBody>
        </p:sp>
      </p:grpSp>
      <p:grpSp>
        <p:nvGrpSpPr>
          <p:cNvPr id="4" name="Google Shape;987;p37"/>
          <p:cNvGrpSpPr/>
          <p:nvPr/>
        </p:nvGrpSpPr>
        <p:grpSpPr>
          <a:xfrm>
            <a:off x="3737443" y="3124199"/>
            <a:ext cx="7292507" cy="1400175"/>
            <a:chOff x="3410300" y="2041300"/>
            <a:chExt cx="4718905" cy="897600"/>
          </a:xfrm>
          <a:solidFill>
            <a:schemeClr val="accent4">
              <a:lumMod val="75000"/>
            </a:schemeClr>
          </a:solidFill>
        </p:grpSpPr>
        <p:sp>
          <p:nvSpPr>
            <p:cNvPr id="988" name="Google Shape;988;p37"/>
            <p:cNvSpPr/>
            <p:nvPr/>
          </p:nvSpPr>
          <p:spPr>
            <a:xfrm>
              <a:off x="3410300" y="2041300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 flipH="1">
              <a:off x="7295805" y="2073394"/>
              <a:ext cx="833400" cy="833400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0" name="Google Shape;990;p37"/>
            <p:cNvSpPr txBox="1"/>
            <p:nvPr/>
          </p:nvSpPr>
          <p:spPr>
            <a:xfrm>
              <a:off x="7314700" y="2363644"/>
              <a:ext cx="795600" cy="25290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2</a:t>
              </a:r>
              <a:endParaRPr sz="20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91" name="Google Shape;991;p37"/>
            <p:cNvSpPr txBox="1"/>
            <p:nvPr/>
          </p:nvSpPr>
          <p:spPr>
            <a:xfrm>
              <a:off x="3556257" y="2311750"/>
              <a:ext cx="3432450" cy="3567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b="1" err="1">
                  <a:latin typeface="Arial"/>
                  <a:cs typeface="Arial"/>
                </a:rPr>
                <a:t>Соблюдение</a:t>
              </a:r>
              <a:r>
                <a:rPr lang="en-US" b="1">
                  <a:latin typeface="Arial"/>
                  <a:cs typeface="Arial"/>
                </a:rPr>
                <a:t> </a:t>
              </a:r>
              <a:r>
                <a:rPr lang="en-US" b="1" err="1">
                  <a:latin typeface="Arial"/>
                  <a:cs typeface="Arial"/>
                </a:rPr>
                <a:t>специфических</a:t>
              </a:r>
              <a:r>
                <a:rPr lang="en-US" b="1">
                  <a:latin typeface="Arial"/>
                  <a:cs typeface="Arial"/>
                </a:rPr>
                <a:t> </a:t>
              </a:r>
              <a:r>
                <a:rPr lang="en-US" b="1" err="1">
                  <a:latin typeface="Arial"/>
                  <a:cs typeface="Arial"/>
                </a:rPr>
                <a:t>норм</a:t>
              </a:r>
              <a:r>
                <a:rPr lang="en-US" b="1">
                  <a:latin typeface="Arial"/>
                  <a:cs typeface="Arial"/>
                </a:rPr>
                <a:t> и </a:t>
              </a:r>
              <a:r>
                <a:rPr lang="en-US" b="1" err="1">
                  <a:latin typeface="Arial"/>
                  <a:cs typeface="Arial"/>
                </a:rPr>
                <a:t>правил</a:t>
              </a:r>
              <a:endParaRPr lang="en-US" err="1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839">
            <a:extLst>
              <a:ext uri="{FF2B5EF4-FFF2-40B4-BE49-F238E27FC236}">
                <a16:creationId xmlns:a16="http://schemas.microsoft.com/office/drawing/2014/main" id="{0D52B1B1-155A-E7DA-7E50-9729BAEE77C3}"/>
              </a:ext>
            </a:extLst>
          </p:cNvPr>
          <p:cNvSpPr txBox="1">
            <a:spLocks/>
          </p:cNvSpPr>
          <p:nvPr/>
        </p:nvSpPr>
        <p:spPr>
          <a:xfrm>
            <a:off x="2477127" y="1285875"/>
            <a:ext cx="7114548" cy="26098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>
              <a:spcBef>
                <a:spcPct val="0"/>
              </a:spcBef>
              <a:defRPr/>
            </a:pPr>
            <a:r>
              <a:rPr lang="ro-RO" sz="4600" b="1" cap="all" dirty="0" err="1">
                <a:ln w="3175" cmpd="sng">
                  <a:noFill/>
                </a:ln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Спасибо</a:t>
            </a:r>
            <a:r>
              <a:rPr lang="ro-RO" sz="46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o-RO" sz="4600" b="1" cap="all" dirty="0" err="1">
                <a:ln w="3175" cmpd="sng">
                  <a:noFill/>
                </a:ln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за</a:t>
            </a:r>
            <a:r>
              <a:rPr lang="ro-RO" sz="46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o-RO" sz="4600" b="1" cap="all" dirty="0" err="1">
                <a:ln w="3175" cmpd="sng">
                  <a:noFill/>
                </a:ln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ваше</a:t>
            </a:r>
            <a:r>
              <a:rPr lang="ro-RO" sz="46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o-RO" sz="4600" b="1" cap="all" dirty="0" err="1">
                <a:ln w="3175" cmpd="sng">
                  <a:noFill/>
                </a:ln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внимание</a:t>
            </a:r>
            <a:r>
              <a:rPr kumimoji="0" lang="ro-RO" sz="46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!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582" y="5798103"/>
            <a:ext cx="284862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Министерство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 </a:t>
            </a:r>
            <a:endParaRPr lang="en-US" dirty="0" err="1">
              <a:solidFill>
                <a:srgbClr val="000000"/>
              </a:solidFill>
              <a:latin typeface="Times New Roman"/>
              <a:ea typeface="Arial Unicode MS"/>
              <a:cs typeface="Times New Roman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финансов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 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Молдовы</a:t>
            </a:r>
            <a:endParaRPr lang="en-US" dirty="0" err="1">
              <a:solidFill>
                <a:srgbClr val="000000"/>
              </a:solidFill>
              <a:latin typeface="Times New Roman"/>
              <a:ea typeface="Arial Unicode MS"/>
              <a:cs typeface="Times New Roman"/>
            </a:endParaRPr>
          </a:p>
          <a:p>
            <a:endParaRPr lang="en-US" b="1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11BCF-280F-1F43-B2B3-B06E8687C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6" t="44805" r="34340" b="45538"/>
          <a:stretch/>
        </p:blipFill>
        <p:spPr>
          <a:xfrm>
            <a:off x="9649249" y="5723394"/>
            <a:ext cx="1989437" cy="795747"/>
          </a:xfrm>
          <a:prstGeom prst="rect">
            <a:avLst/>
          </a:prstGeom>
        </p:spPr>
      </p:pic>
      <p:pic>
        <p:nvPicPr>
          <p:cNvPr id="5" name="Picture 4" descr="C:\Documents and Settings\Vero\Мои документы\Dropbox\MF\generale MF\stema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6" y="5798103"/>
            <a:ext cx="669702" cy="7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3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5F9F8E0-937A-4D36-B99C-48756F4ED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6" y="-195416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1FD86F-9907-4CAC-ABB1-ACD84BE0E05D}"/>
              </a:ext>
            </a:extLst>
          </p:cNvPr>
          <p:cNvSpPr/>
          <p:nvPr/>
        </p:nvSpPr>
        <p:spPr>
          <a:xfrm>
            <a:off x="226144" y="195416"/>
            <a:ext cx="11739717" cy="6467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9272E4-5E4A-4115-9A97-37F2E81AFCA8}"/>
              </a:ext>
            </a:extLst>
          </p:cNvPr>
          <p:cNvSpPr/>
          <p:nvPr/>
        </p:nvSpPr>
        <p:spPr>
          <a:xfrm>
            <a:off x="1697812" y="5160531"/>
            <a:ext cx="1444725" cy="684999"/>
          </a:xfrm>
          <a:custGeom>
            <a:avLst/>
            <a:gdLst>
              <a:gd name="connsiteX0" fmla="*/ 0 w 1683657"/>
              <a:gd name="connsiteY0" fmla="*/ 0 h 798285"/>
              <a:gd name="connsiteX1" fmla="*/ 0 w 1683657"/>
              <a:gd name="connsiteY1" fmla="*/ 798285 h 798285"/>
              <a:gd name="connsiteX2" fmla="*/ 1683657 w 1683657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657" h="798285">
                <a:moveTo>
                  <a:pt x="0" y="0"/>
                </a:moveTo>
                <a:lnTo>
                  <a:pt x="0" y="798285"/>
                </a:lnTo>
                <a:lnTo>
                  <a:pt x="1683657" y="7982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712FD745-C4FC-4C02-9F88-F98359105E99}"/>
              </a:ext>
            </a:extLst>
          </p:cNvPr>
          <p:cNvSpPr/>
          <p:nvPr/>
        </p:nvSpPr>
        <p:spPr>
          <a:xfrm rot="8034890">
            <a:off x="1217147" y="4297695"/>
            <a:ext cx="938588" cy="938588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C3AA1-5FE4-48CD-ABF9-9E90ED5334A7}"/>
              </a:ext>
            </a:extLst>
          </p:cNvPr>
          <p:cNvSpPr/>
          <p:nvPr/>
        </p:nvSpPr>
        <p:spPr>
          <a:xfrm>
            <a:off x="3142532" y="5621341"/>
            <a:ext cx="2235446" cy="4483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BC9D669-4144-4EC5-BE54-8D943451D131}"/>
              </a:ext>
            </a:extLst>
          </p:cNvPr>
          <p:cNvSpPr/>
          <p:nvPr/>
        </p:nvSpPr>
        <p:spPr>
          <a:xfrm>
            <a:off x="3267500" y="4072113"/>
            <a:ext cx="1444725" cy="684999"/>
          </a:xfrm>
          <a:custGeom>
            <a:avLst/>
            <a:gdLst>
              <a:gd name="connsiteX0" fmla="*/ 0 w 1683657"/>
              <a:gd name="connsiteY0" fmla="*/ 0 h 798285"/>
              <a:gd name="connsiteX1" fmla="*/ 0 w 1683657"/>
              <a:gd name="connsiteY1" fmla="*/ 798285 h 798285"/>
              <a:gd name="connsiteX2" fmla="*/ 1683657 w 1683657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657" h="798285">
                <a:moveTo>
                  <a:pt x="0" y="0"/>
                </a:moveTo>
                <a:lnTo>
                  <a:pt x="0" y="798285"/>
                </a:lnTo>
                <a:lnTo>
                  <a:pt x="1683657" y="798285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1CA93971-5D09-4EFF-B17A-DE28B37D0CD9}"/>
              </a:ext>
            </a:extLst>
          </p:cNvPr>
          <p:cNvSpPr/>
          <p:nvPr/>
        </p:nvSpPr>
        <p:spPr>
          <a:xfrm rot="8034890">
            <a:off x="2786835" y="3209279"/>
            <a:ext cx="938588" cy="938588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A56AA5-CBBC-4EB0-9100-CA69B3CD243B}"/>
              </a:ext>
            </a:extLst>
          </p:cNvPr>
          <p:cNvSpPr/>
          <p:nvPr/>
        </p:nvSpPr>
        <p:spPr>
          <a:xfrm>
            <a:off x="4729742" y="4506650"/>
            <a:ext cx="3149184" cy="40457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06D7118-1093-44D9-81B8-C2BC72567B34}"/>
              </a:ext>
            </a:extLst>
          </p:cNvPr>
          <p:cNvSpPr/>
          <p:nvPr/>
        </p:nvSpPr>
        <p:spPr>
          <a:xfrm>
            <a:off x="4801832" y="2983695"/>
            <a:ext cx="1444725" cy="684999"/>
          </a:xfrm>
          <a:custGeom>
            <a:avLst/>
            <a:gdLst>
              <a:gd name="connsiteX0" fmla="*/ 0 w 1683657"/>
              <a:gd name="connsiteY0" fmla="*/ 0 h 798285"/>
              <a:gd name="connsiteX1" fmla="*/ 0 w 1683657"/>
              <a:gd name="connsiteY1" fmla="*/ 798285 h 798285"/>
              <a:gd name="connsiteX2" fmla="*/ 1683657 w 1683657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657" h="798285">
                <a:moveTo>
                  <a:pt x="0" y="0"/>
                </a:moveTo>
                <a:lnTo>
                  <a:pt x="0" y="798285"/>
                </a:lnTo>
                <a:lnTo>
                  <a:pt x="1683657" y="798285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DD601382-36DB-4D0C-B644-1C55CA860774}"/>
              </a:ext>
            </a:extLst>
          </p:cNvPr>
          <p:cNvSpPr/>
          <p:nvPr/>
        </p:nvSpPr>
        <p:spPr>
          <a:xfrm rot="8034890">
            <a:off x="4321167" y="2120859"/>
            <a:ext cx="938588" cy="938588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A68ADA-B474-4E76-80A3-ECDE12870FED}"/>
              </a:ext>
            </a:extLst>
          </p:cNvPr>
          <p:cNvSpPr/>
          <p:nvPr/>
        </p:nvSpPr>
        <p:spPr>
          <a:xfrm>
            <a:off x="6229036" y="3426340"/>
            <a:ext cx="3788591" cy="43960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B28A9D-D8CF-42D5-BD81-52270005DCCE}"/>
              </a:ext>
            </a:extLst>
          </p:cNvPr>
          <p:cNvSpPr/>
          <p:nvPr/>
        </p:nvSpPr>
        <p:spPr>
          <a:xfrm>
            <a:off x="6324788" y="1895277"/>
            <a:ext cx="1444725" cy="684999"/>
          </a:xfrm>
          <a:custGeom>
            <a:avLst/>
            <a:gdLst>
              <a:gd name="connsiteX0" fmla="*/ 0 w 1683657"/>
              <a:gd name="connsiteY0" fmla="*/ 0 h 798285"/>
              <a:gd name="connsiteX1" fmla="*/ 0 w 1683657"/>
              <a:gd name="connsiteY1" fmla="*/ 798285 h 798285"/>
              <a:gd name="connsiteX2" fmla="*/ 1683657 w 1683657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657" h="798285">
                <a:moveTo>
                  <a:pt x="0" y="0"/>
                </a:moveTo>
                <a:lnTo>
                  <a:pt x="0" y="798285"/>
                </a:lnTo>
                <a:lnTo>
                  <a:pt x="1683657" y="798285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63DCF1B3-96A3-4F1B-A8B7-DFD278A0C945}"/>
              </a:ext>
            </a:extLst>
          </p:cNvPr>
          <p:cNvSpPr/>
          <p:nvPr/>
        </p:nvSpPr>
        <p:spPr>
          <a:xfrm rot="8034890">
            <a:off x="5844123" y="1032443"/>
            <a:ext cx="938588" cy="938588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09A34F-6DCF-49B0-9ADD-75016C166CC2}"/>
              </a:ext>
            </a:extLst>
          </p:cNvPr>
          <p:cNvSpPr/>
          <p:nvPr/>
        </p:nvSpPr>
        <p:spPr>
          <a:xfrm>
            <a:off x="7769513" y="2356089"/>
            <a:ext cx="2250787" cy="4483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7AEF6D-0DBD-49E5-AE68-512EB80CA3D9}"/>
              </a:ext>
            </a:extLst>
          </p:cNvPr>
          <p:cNvSpPr txBox="1"/>
          <p:nvPr/>
        </p:nvSpPr>
        <p:spPr>
          <a:xfrm>
            <a:off x="5975984" y="13285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2016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6F931F-9B53-4136-BC61-063D01EDB66A}"/>
              </a:ext>
            </a:extLst>
          </p:cNvPr>
          <p:cNvSpPr txBox="1"/>
          <p:nvPr/>
        </p:nvSpPr>
        <p:spPr>
          <a:xfrm>
            <a:off x="4441656" y="23959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2015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C5DC08-205F-4841-ACD6-BC998B41B2DC}"/>
              </a:ext>
            </a:extLst>
          </p:cNvPr>
          <p:cNvSpPr txBox="1"/>
          <p:nvPr/>
        </p:nvSpPr>
        <p:spPr>
          <a:xfrm>
            <a:off x="2907326" y="347824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02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BADB2D-1AD0-4118-9D9E-A88435C8A1C1}"/>
              </a:ext>
            </a:extLst>
          </p:cNvPr>
          <p:cNvSpPr txBox="1"/>
          <p:nvPr/>
        </p:nvSpPr>
        <p:spPr>
          <a:xfrm>
            <a:off x="1337636" y="458232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2001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FAA75D-0493-4883-820E-6EFF65874EFE}"/>
              </a:ext>
            </a:extLst>
          </p:cNvPr>
          <p:cNvSpPr txBox="1"/>
          <p:nvPr/>
        </p:nvSpPr>
        <p:spPr>
          <a:xfrm>
            <a:off x="3288780" y="5654870"/>
            <a:ext cx="204735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o-RO" sz="2000" dirty="0" err="1">
                <a:ea typeface="+mn-lt"/>
                <a:cs typeface="+mn-lt"/>
              </a:rPr>
              <a:t>Членство</a:t>
            </a:r>
            <a:r>
              <a:rPr lang="ro-RO" sz="2000" dirty="0">
                <a:ea typeface="+mn-lt"/>
                <a:cs typeface="+mn-lt"/>
              </a:rPr>
              <a:t> в ВТО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8BFF06-7610-41D1-BDFF-B9E24623A8B9}"/>
              </a:ext>
            </a:extLst>
          </p:cNvPr>
          <p:cNvSpPr txBox="1"/>
          <p:nvPr/>
        </p:nvSpPr>
        <p:spPr>
          <a:xfrm>
            <a:off x="4543867" y="4506709"/>
            <a:ext cx="333443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u-RU" sz="2000" b="1">
                <a:latin typeface="Times New Roman"/>
                <a:cs typeface="Times New Roman"/>
              </a:rPr>
              <a:t>Начало переговоров о СГЗ</a:t>
            </a:r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A7F017-E4FB-4A06-84A6-FF438CE0598D}"/>
              </a:ext>
            </a:extLst>
          </p:cNvPr>
          <p:cNvSpPr txBox="1"/>
          <p:nvPr/>
        </p:nvSpPr>
        <p:spPr>
          <a:xfrm>
            <a:off x="6086110" y="3427883"/>
            <a:ext cx="380892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o-RO" sz="2000" b="1" dirty="0" err="1">
                <a:latin typeface="Times New Roman"/>
                <a:cs typeface="Times New Roman"/>
              </a:rPr>
              <a:t>Завершение</a:t>
            </a:r>
            <a:r>
              <a:rPr lang="ro-RO" sz="2000" b="1" dirty="0">
                <a:latin typeface="Times New Roman"/>
                <a:cs typeface="Times New Roman"/>
              </a:rPr>
              <a:t> </a:t>
            </a:r>
            <a:r>
              <a:rPr lang="ro-RO" sz="2000" b="1" dirty="0" err="1">
                <a:latin typeface="Times New Roman"/>
                <a:cs typeface="Times New Roman"/>
              </a:rPr>
              <a:t>переговоров</a:t>
            </a:r>
            <a:r>
              <a:rPr lang="ro-RO" sz="2000" b="1" dirty="0">
                <a:latin typeface="Times New Roman"/>
                <a:cs typeface="Times New Roman"/>
              </a:rPr>
              <a:t> о СГЗ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7F7887-F428-4006-A825-4CE60BCFFAA6}"/>
              </a:ext>
            </a:extLst>
          </p:cNvPr>
          <p:cNvSpPr txBox="1"/>
          <p:nvPr/>
        </p:nvSpPr>
        <p:spPr>
          <a:xfrm>
            <a:off x="7695165" y="2373665"/>
            <a:ext cx="24008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o-RO" sz="2000" b="1" dirty="0" err="1">
                <a:latin typeface="Times New Roman"/>
                <a:cs typeface="Times New Roman"/>
              </a:rPr>
              <a:t>Ратификация</a:t>
            </a:r>
            <a:r>
              <a:rPr lang="ro-RO" sz="2000" b="1" dirty="0">
                <a:latin typeface="Times New Roman"/>
                <a:cs typeface="Times New Roman"/>
              </a:rPr>
              <a:t> СГЗ</a:t>
            </a:r>
            <a:endParaRPr lang="en-US" dirty="0"/>
          </a:p>
        </p:txBody>
      </p:sp>
      <p:sp>
        <p:nvSpPr>
          <p:cNvPr id="46" name="Half Frame 45">
            <a:extLst>
              <a:ext uri="{FF2B5EF4-FFF2-40B4-BE49-F238E27FC236}">
                <a16:creationId xmlns:a16="http://schemas.microsoft.com/office/drawing/2014/main" id="{CA8B739F-4BFC-4FD4-8A05-2544E86FAB92}"/>
              </a:ext>
            </a:extLst>
          </p:cNvPr>
          <p:cNvSpPr/>
          <p:nvPr/>
        </p:nvSpPr>
        <p:spPr>
          <a:xfrm rot="16200000">
            <a:off x="340113" y="5779867"/>
            <a:ext cx="769551" cy="769551"/>
          </a:xfrm>
          <a:prstGeom prst="halfFrame">
            <a:avLst>
              <a:gd name="adj1" fmla="val 1630"/>
              <a:gd name="adj2" fmla="val 1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1" name="Half Frame 50">
            <a:extLst>
              <a:ext uri="{FF2B5EF4-FFF2-40B4-BE49-F238E27FC236}">
                <a16:creationId xmlns:a16="http://schemas.microsoft.com/office/drawing/2014/main" id="{6EAAE652-B379-4F63-A2BF-025FACF0519C}"/>
              </a:ext>
            </a:extLst>
          </p:cNvPr>
          <p:cNvSpPr/>
          <p:nvPr/>
        </p:nvSpPr>
        <p:spPr>
          <a:xfrm flipH="1">
            <a:off x="11083177" y="301005"/>
            <a:ext cx="769551" cy="769551"/>
          </a:xfrm>
          <a:prstGeom prst="halfFrame">
            <a:avLst>
              <a:gd name="adj1" fmla="val 1630"/>
              <a:gd name="adj2" fmla="val 1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2" name="Half Frame 51">
            <a:extLst>
              <a:ext uri="{FF2B5EF4-FFF2-40B4-BE49-F238E27FC236}">
                <a16:creationId xmlns:a16="http://schemas.microsoft.com/office/drawing/2014/main" id="{A4DA11F1-80B0-4435-A454-6DD21400E618}"/>
              </a:ext>
            </a:extLst>
          </p:cNvPr>
          <p:cNvSpPr/>
          <p:nvPr/>
        </p:nvSpPr>
        <p:spPr>
          <a:xfrm rot="16200000" flipH="1">
            <a:off x="339289" y="301005"/>
            <a:ext cx="769551" cy="769551"/>
          </a:xfrm>
          <a:prstGeom prst="halfFrame">
            <a:avLst>
              <a:gd name="adj1" fmla="val 1630"/>
              <a:gd name="adj2" fmla="val 1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3" name="Half Frame 52">
            <a:extLst>
              <a:ext uri="{FF2B5EF4-FFF2-40B4-BE49-F238E27FC236}">
                <a16:creationId xmlns:a16="http://schemas.microsoft.com/office/drawing/2014/main" id="{D828EECC-75A0-4163-9CEA-EE85AE42A2F5}"/>
              </a:ext>
            </a:extLst>
          </p:cNvPr>
          <p:cNvSpPr/>
          <p:nvPr/>
        </p:nvSpPr>
        <p:spPr>
          <a:xfrm rot="16200000" flipV="1">
            <a:off x="11083177" y="5779867"/>
            <a:ext cx="769551" cy="769551"/>
          </a:xfrm>
          <a:prstGeom prst="halfFrame">
            <a:avLst>
              <a:gd name="adj1" fmla="val 1630"/>
              <a:gd name="adj2" fmla="val 1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588961" y="520570"/>
            <a:ext cx="5060013" cy="14796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Процесс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присоединения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Республики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Молдова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к СГЗ (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Соглашению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о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государственных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закупках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737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/>
        </p:nvSpPr>
        <p:spPr>
          <a:xfrm>
            <a:off x="6151564" y="1671420"/>
            <a:ext cx="2587642" cy="80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GB" b="1" dirty="0" err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Местные</a:t>
            </a:r>
            <a:r>
              <a:rPr lang="en-GB" b="1" dirty="0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органы</a:t>
            </a:r>
            <a:r>
              <a:rPr lang="en-GB" b="1" dirty="0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управления</a:t>
            </a:r>
            <a:endParaRPr lang="en-US" b="1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3289559" y="1662660"/>
            <a:ext cx="2596400" cy="8035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GB" b="1" err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Центральные</a:t>
            </a:r>
            <a:r>
              <a:rPr lang="en-GB" b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 </a:t>
            </a:r>
            <a:r>
              <a:rPr lang="en-GB" b="1" err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государственные</a:t>
            </a:r>
            <a:r>
              <a:rPr lang="en-GB" b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 </a:t>
            </a:r>
            <a:r>
              <a:rPr lang="en-GB" b="1" err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органы</a:t>
            </a:r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8967053" y="1672953"/>
            <a:ext cx="2605158" cy="804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b="1" dirty="0" err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Другие</a:t>
            </a:r>
            <a:r>
              <a:rPr lang="en" b="1" dirty="0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 </a:t>
            </a:r>
            <a:r>
              <a:rPr lang="en" b="1" dirty="0" err="1">
                <a:solidFill>
                  <a:schemeClr val="tx1"/>
                </a:solidFill>
                <a:latin typeface="Arial"/>
                <a:cs typeface="Arial"/>
                <a:sym typeface="Fira Sans Extra Condensed Medium"/>
              </a:rPr>
              <a:t>субъекты</a:t>
            </a:r>
            <a:endParaRPr lang="en" b="1" dirty="0" err="1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" name="Google Shape;230;p19"/>
          <p:cNvGrpSpPr/>
          <p:nvPr/>
        </p:nvGrpSpPr>
        <p:grpSpPr>
          <a:xfrm>
            <a:off x="552346" y="4452021"/>
            <a:ext cx="11058733" cy="1291554"/>
            <a:chOff x="392828" y="2338891"/>
            <a:chExt cx="8294050" cy="698400"/>
          </a:xfrm>
          <a:solidFill>
            <a:srgbClr val="44886C"/>
          </a:solidFill>
        </p:grpSpPr>
        <p:sp>
          <p:nvSpPr>
            <p:cNvPr id="231" name="Google Shape;231;p19"/>
            <p:cNvSpPr/>
            <p:nvPr/>
          </p:nvSpPr>
          <p:spPr>
            <a:xfrm flipH="1">
              <a:off x="392828" y="2338891"/>
              <a:ext cx="1947300" cy="698400"/>
            </a:xfrm>
            <a:prstGeom prst="homePlate">
              <a:avLst>
                <a:gd name="adj" fmla="val 50000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4607105" y="2338891"/>
              <a:ext cx="1947300" cy="6984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978694" y="2408920"/>
              <a:ext cx="1295273" cy="52536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700" dirty="0" err="1">
                  <a:solidFill>
                    <a:srgbClr val="FFFFFF"/>
                  </a:solidFill>
                  <a:latin typeface="Arial"/>
                  <a:cs typeface="Arial"/>
                  <a:sym typeface="Fira Sans Extra Condensed Medium"/>
                </a:rPr>
                <a:t>Второй</a:t>
              </a:r>
              <a:r>
                <a:rPr lang="en-US" sz="2700" dirty="0">
                  <a:solidFill>
                    <a:srgbClr val="FFFFFF"/>
                  </a:solidFill>
                  <a:latin typeface="Arial"/>
                  <a:cs typeface="Arial"/>
                  <a:sym typeface="Fira Sans Extra Condensed Medium"/>
                </a:rPr>
                <a:t> </a:t>
              </a:r>
              <a:r>
                <a:rPr lang="en-US" sz="2700" dirty="0" err="1">
                  <a:solidFill>
                    <a:srgbClr val="FFFFFF"/>
                  </a:solidFill>
                  <a:latin typeface="Arial"/>
                  <a:cs typeface="Arial"/>
                  <a:sym typeface="Fira Sans Extra Condensed Medium"/>
                </a:rPr>
                <a:t>год</a:t>
              </a:r>
              <a:endParaRPr lang="en-US" sz="2700" dirty="0" err="1">
                <a:latin typeface="Arial"/>
                <a:cs typeface="Arial"/>
              </a:endParaRPr>
            </a:p>
          </p:txBody>
        </p:sp>
        <p:sp>
          <p:nvSpPr>
            <p:cNvPr id="234" name="Google Shape;234;p19"/>
            <p:cNvSpPr txBox="1"/>
            <p:nvPr/>
          </p:nvSpPr>
          <p:spPr>
            <a:xfrm>
              <a:off x="4783639" y="2426791"/>
              <a:ext cx="1437000" cy="5226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300,000 </a:t>
              </a:r>
              <a:r>
                <a:rPr lang="en-GB" sz="2000" b="1" dirty="0">
                  <a:solidFill>
                    <a:schemeClr val="tx1"/>
                  </a:solidFill>
                  <a:latin typeface="Arial"/>
                  <a:cs typeface="Arial"/>
                </a:rPr>
                <a:t>СПЗ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2492871" y="2338891"/>
              <a:ext cx="1947300" cy="6984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Google Shape;236;p19"/>
            <p:cNvSpPr txBox="1"/>
            <p:nvPr/>
          </p:nvSpPr>
          <p:spPr>
            <a:xfrm>
              <a:off x="2747987" y="2426791"/>
              <a:ext cx="1437000" cy="5226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200,000 </a:t>
              </a:r>
              <a:r>
                <a:rPr lang="en-GB" sz="2000" b="1" dirty="0">
                  <a:solidFill>
                    <a:schemeClr val="tx1"/>
                  </a:solidFill>
                  <a:latin typeface="Arial"/>
                  <a:cs typeface="Arial"/>
                </a:rPr>
                <a:t>СПЗ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6739578" y="2338891"/>
              <a:ext cx="1947300" cy="6984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Google Shape;238;p19"/>
            <p:cNvSpPr txBox="1"/>
            <p:nvPr/>
          </p:nvSpPr>
          <p:spPr>
            <a:xfrm>
              <a:off x="6994694" y="2426791"/>
              <a:ext cx="1437000" cy="5226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500,000 </a:t>
              </a:r>
              <a:r>
                <a:rPr lang="en-GB" sz="2000" b="1" dirty="0">
                  <a:solidFill>
                    <a:schemeClr val="tx1"/>
                  </a:solidFill>
                  <a:latin typeface="Arial"/>
                  <a:cs typeface="Arial"/>
                </a:rPr>
                <a:t>СПЗ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5" name="Google Shape;239;p19"/>
          <p:cNvGrpSpPr/>
          <p:nvPr/>
        </p:nvGrpSpPr>
        <p:grpSpPr>
          <a:xfrm>
            <a:off x="542821" y="2665943"/>
            <a:ext cx="11039683" cy="1334557"/>
            <a:chOff x="407116" y="1563689"/>
            <a:chExt cx="8279762" cy="703421"/>
          </a:xfrm>
          <a:solidFill>
            <a:srgbClr val="FF9933"/>
          </a:solidFill>
        </p:grpSpPr>
        <p:sp>
          <p:nvSpPr>
            <p:cNvPr id="240" name="Google Shape;240;p19"/>
            <p:cNvSpPr/>
            <p:nvPr/>
          </p:nvSpPr>
          <p:spPr>
            <a:xfrm flipH="1">
              <a:off x="407116" y="1563690"/>
              <a:ext cx="1947300" cy="698400"/>
            </a:xfrm>
            <a:prstGeom prst="homePlate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4599962" y="1568710"/>
              <a:ext cx="1947300" cy="698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1050131" y="1645761"/>
              <a:ext cx="1216690" cy="4857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700" err="1">
                  <a:solidFill>
                    <a:srgbClr val="FFFFFF"/>
                  </a:solidFill>
                  <a:latin typeface="Arial"/>
                  <a:cs typeface="Arial"/>
                  <a:sym typeface="Fira Sans Extra Condensed Medium"/>
                </a:rPr>
                <a:t>Первый</a:t>
              </a:r>
              <a:r>
                <a:rPr lang="en" sz="2700" dirty="0">
                  <a:solidFill>
                    <a:srgbClr val="FFFFFF"/>
                  </a:solidFill>
                  <a:latin typeface="Arial"/>
                  <a:cs typeface="Arial"/>
                  <a:sym typeface="Fira Sans Extra Condensed Medium"/>
                </a:rPr>
                <a:t> </a:t>
              </a:r>
              <a:r>
                <a:rPr lang="en" sz="2700" err="1">
                  <a:solidFill>
                    <a:srgbClr val="FFFFFF"/>
                  </a:solidFill>
                  <a:latin typeface="Arial"/>
                  <a:cs typeface="Arial"/>
                  <a:sym typeface="Fira Sans Extra Condensed Medium"/>
                </a:rPr>
                <a:t>год</a:t>
              </a:r>
              <a:endParaRPr lang="en" sz="2700" err="1">
                <a:latin typeface="Arial"/>
                <a:cs typeface="Arial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2492871" y="1563689"/>
              <a:ext cx="1947300" cy="698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2747987" y="1651589"/>
              <a:ext cx="1437000" cy="5226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000" b="1">
                  <a:solidFill>
                    <a:schemeClr val="tx1"/>
                  </a:solidFill>
                  <a:latin typeface="Arial"/>
                  <a:cs typeface="Arial"/>
                </a:rPr>
                <a:t>300,000</a:t>
              </a:r>
              <a:r>
                <a:rPr lang="en-GB" sz="2000" b="1">
                  <a:solidFill>
                    <a:schemeClr val="tx1"/>
                  </a:solidFill>
                  <a:latin typeface="Arial"/>
                  <a:cs typeface="Arial"/>
                </a:rPr>
                <a:t> СПЗ</a:t>
              </a:r>
              <a:endParaRPr sz="2000" b="1" dirty="0">
                <a:solidFill>
                  <a:schemeClr val="tx1"/>
                </a:solidFill>
                <a:latin typeface="Arial"/>
                <a:cs typeface="Arial"/>
                <a:sym typeface="Roboto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4783639" y="1651589"/>
              <a:ext cx="1437000" cy="5226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400,000 </a:t>
              </a:r>
              <a:r>
                <a:rPr lang="en-GB" sz="2000" b="1" dirty="0">
                  <a:solidFill>
                    <a:schemeClr val="tx1"/>
                  </a:solidFill>
                  <a:latin typeface="Arial"/>
                  <a:cs typeface="Arial"/>
                </a:rPr>
                <a:t>СПЗ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6739578" y="1563689"/>
              <a:ext cx="1947300" cy="698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6994694" y="1651589"/>
              <a:ext cx="1437000" cy="5226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600,000 </a:t>
              </a:r>
              <a:r>
                <a:rPr lang="en-GB" sz="2000" b="1" dirty="0">
                  <a:solidFill>
                    <a:schemeClr val="tx1"/>
                  </a:solidFill>
                  <a:latin typeface="Arial"/>
                  <a:cs typeface="Arial"/>
                </a:rPr>
                <a:t>СПЗ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sp>
        <p:nvSpPr>
          <p:cNvPr id="42" name="Subtitle 2"/>
          <p:cNvSpPr txBox="1">
            <a:spLocks/>
          </p:cNvSpPr>
          <p:nvPr/>
        </p:nvSpPr>
        <p:spPr>
          <a:xfrm>
            <a:off x="1695451" y="200025"/>
            <a:ext cx="8924924" cy="11049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285750" indent="-285750" algn="ctr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Переходный</a:t>
            </a:r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период</a:t>
            </a:r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</a:t>
            </a:r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пороговым</a:t>
            </a:r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значениям</a:t>
            </a:r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</a:t>
            </a:r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товаров</a:t>
            </a:r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и </a:t>
            </a:r>
            <a:r>
              <a:rPr lang="en-GB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услуг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5">
            <a:extLst>
              <a:ext uri="{FF2B5EF4-FFF2-40B4-BE49-F238E27FC236}">
                <a16:creationId xmlns:a16="http://schemas.microsoft.com/office/drawing/2014/main" id="{BB1AD055-44A7-561D-2E4C-80BF53A43FD9}"/>
              </a:ext>
            </a:extLst>
          </p:cNvPr>
          <p:cNvGrpSpPr/>
          <p:nvPr/>
        </p:nvGrpSpPr>
        <p:grpSpPr>
          <a:xfrm>
            <a:off x="3316674" y="1527219"/>
            <a:ext cx="2503491" cy="2198335"/>
            <a:chOff x="3245005" y="1285645"/>
            <a:chExt cx="2832162" cy="2486945"/>
          </a:xfrm>
        </p:grpSpPr>
        <p:sp>
          <p:nvSpPr>
            <p:cNvPr id="13" name="Rectangle: Rounded Corners 21">
              <a:extLst>
                <a:ext uri="{FF2B5EF4-FFF2-40B4-BE49-F238E27FC236}">
                  <a16:creationId xmlns:a16="http://schemas.microsoft.com/office/drawing/2014/main" id="{2D86C629-7FDD-F4E1-2DDA-9DF0B803B9F4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 defTabSz="1219170"/>
              <a:endParaRPr lang="ro-RO" sz="16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Реформирование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институциональной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структуры</a:t>
              </a:r>
            </a:p>
          </p:txBody>
        </p:sp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A9C9AB75-D360-7E13-417C-4E1EFEC2F9AF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Graphic 53">
            <a:extLst>
              <a:ext uri="{FF2B5EF4-FFF2-40B4-BE49-F238E27FC236}">
                <a16:creationId xmlns:a16="http://schemas.microsoft.com/office/drawing/2014/main" id="{0385E8A9-B26F-ACD3-D247-22D50387B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6950" y="1747741"/>
            <a:ext cx="396000" cy="396000"/>
          </a:xfrm>
          <a:prstGeom prst="rect">
            <a:avLst/>
          </a:prstGeom>
        </p:spPr>
      </p:pic>
      <p:grpSp>
        <p:nvGrpSpPr>
          <p:cNvPr id="16" name="Group 36">
            <a:extLst>
              <a:ext uri="{FF2B5EF4-FFF2-40B4-BE49-F238E27FC236}">
                <a16:creationId xmlns:a16="http://schemas.microsoft.com/office/drawing/2014/main" id="{187F5D60-1D1C-B39C-E046-3205DC9812FA}"/>
              </a:ext>
            </a:extLst>
          </p:cNvPr>
          <p:cNvGrpSpPr/>
          <p:nvPr/>
        </p:nvGrpSpPr>
        <p:grpSpPr>
          <a:xfrm>
            <a:off x="6238463" y="1536712"/>
            <a:ext cx="2503491" cy="2198335"/>
            <a:chOff x="3245005" y="1285645"/>
            <a:chExt cx="2832162" cy="2486945"/>
          </a:xfrm>
        </p:grpSpPr>
        <p:sp>
          <p:nvSpPr>
            <p:cNvPr id="17" name="Rectangle: Rounded Corners 37">
              <a:extLst>
                <a:ext uri="{FF2B5EF4-FFF2-40B4-BE49-F238E27FC236}">
                  <a16:creationId xmlns:a16="http://schemas.microsoft.com/office/drawing/2014/main" id="{79419A82-A1B9-FE7D-0C6B-46C63B21BFAB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 defTabSz="1219170"/>
              <a:endParaRPr lang="ro-RO" sz="14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endParaRPr lang="ro-RO" sz="14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endParaRPr lang="ro-RO" sz="14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r>
                <a:rPr lang="ro-RO" sz="1500" b="1" err="1">
                  <a:solidFill>
                    <a:srgbClr val="002060"/>
                  </a:solidFill>
                  <a:latin typeface="Arial"/>
                  <a:cs typeface="Arial"/>
                </a:rPr>
                <a:t>Создание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и </a:t>
              </a:r>
              <a:r>
                <a:rPr lang="ro-RO" sz="1500" b="1" err="1">
                  <a:solidFill>
                    <a:srgbClr val="002060"/>
                  </a:solidFill>
                  <a:latin typeface="Arial"/>
                  <a:cs typeface="Arial"/>
                </a:rPr>
                <a:t>развитие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err="1">
                  <a:solidFill>
                    <a:srgbClr val="002060"/>
                  </a:solidFill>
                  <a:latin typeface="Arial"/>
                  <a:cs typeface="Arial"/>
                </a:rPr>
                <a:t>эффективной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и </a:t>
              </a:r>
              <a:r>
                <a:rPr lang="ro-RO" sz="1500" b="1" err="1">
                  <a:solidFill>
                    <a:srgbClr val="002060"/>
                  </a:solidFill>
                  <a:latin typeface="Arial"/>
                  <a:cs typeface="Arial"/>
                </a:rPr>
                <a:t>устойчивой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err="1">
                  <a:solidFill>
                    <a:srgbClr val="002060"/>
                  </a:solidFill>
                  <a:latin typeface="Arial"/>
                  <a:cs typeface="Arial"/>
                </a:rPr>
                <a:t>системы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err="1">
                  <a:solidFill>
                    <a:srgbClr val="002060"/>
                  </a:solidFill>
                  <a:latin typeface="Arial"/>
                  <a:cs typeface="Arial"/>
                </a:rPr>
                <a:t>государственных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err="1">
                  <a:solidFill>
                    <a:srgbClr val="002060"/>
                  </a:solidFill>
                  <a:latin typeface="Arial"/>
                  <a:cs typeface="Arial"/>
                </a:rPr>
                <a:t>закупок</a:t>
              </a:r>
              <a:endParaRPr lang="en-US" sz="1500" b="1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: Rounded Corners 38">
              <a:extLst>
                <a:ext uri="{FF2B5EF4-FFF2-40B4-BE49-F238E27FC236}">
                  <a16:creationId xmlns:a16="http://schemas.microsoft.com/office/drawing/2014/main" id="{0AD4CC4B-01FE-20E6-2381-8F8565A5C4EF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rgbClr val="79C5BB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Graphic 61">
            <a:extLst>
              <a:ext uri="{FF2B5EF4-FFF2-40B4-BE49-F238E27FC236}">
                <a16:creationId xmlns:a16="http://schemas.microsoft.com/office/drawing/2014/main" id="{B64531CD-EEE7-F64B-EF13-FFCD57869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2209" y="1747741"/>
            <a:ext cx="396000" cy="396000"/>
          </a:xfrm>
          <a:prstGeom prst="rect">
            <a:avLst/>
          </a:prstGeom>
        </p:spPr>
      </p:pic>
      <p:grpSp>
        <p:nvGrpSpPr>
          <p:cNvPr id="20" name="Group 39">
            <a:extLst>
              <a:ext uri="{FF2B5EF4-FFF2-40B4-BE49-F238E27FC236}">
                <a16:creationId xmlns:a16="http://schemas.microsoft.com/office/drawing/2014/main" id="{CF9EE305-0E02-D190-EF9A-BF323CC829CD}"/>
              </a:ext>
            </a:extLst>
          </p:cNvPr>
          <p:cNvGrpSpPr/>
          <p:nvPr/>
        </p:nvGrpSpPr>
        <p:grpSpPr>
          <a:xfrm>
            <a:off x="9160252" y="1498349"/>
            <a:ext cx="2503491" cy="2198335"/>
            <a:chOff x="3245005" y="1285645"/>
            <a:chExt cx="2832162" cy="2486945"/>
          </a:xfrm>
        </p:grpSpPr>
        <p:sp>
          <p:nvSpPr>
            <p:cNvPr id="21" name="Rectangle: Rounded Corners 40">
              <a:extLst>
                <a:ext uri="{FF2B5EF4-FFF2-40B4-BE49-F238E27FC236}">
                  <a16:creationId xmlns:a16="http://schemas.microsoft.com/office/drawing/2014/main" id="{FD79D904-BE42-8D55-3390-799D77F5D6CB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 defTabSz="1219170"/>
              <a:endParaRPr lang="ro-RO" sz="15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endParaRPr lang="ro-RO" sz="15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endParaRPr lang="ro-RO" sz="15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Обеспечение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принципов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прозрачности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,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недискриминации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и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равного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обращения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.</a:t>
              </a:r>
              <a:endParaRPr lang="en-US" sz="1500" b="1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: Rounded Corners 41">
              <a:extLst>
                <a:ext uri="{FF2B5EF4-FFF2-40B4-BE49-F238E27FC236}">
                  <a16:creationId xmlns:a16="http://schemas.microsoft.com/office/drawing/2014/main" id="{3F0232A4-B495-0555-D7FC-A89A22A7967D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rgbClr val="0F919F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Graphic 65">
            <a:extLst>
              <a:ext uri="{FF2B5EF4-FFF2-40B4-BE49-F238E27FC236}">
                <a16:creationId xmlns:a16="http://schemas.microsoft.com/office/drawing/2014/main" id="{49970C09-40CB-E42D-DF40-7310DBE9A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0528" y="1687775"/>
            <a:ext cx="396000" cy="396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231711" y="242971"/>
            <a:ext cx="9726999" cy="1108886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Влияние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присоединения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Молдовы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к СГЗ</a:t>
            </a:r>
          </a:p>
        </p:txBody>
      </p:sp>
      <p:grpSp>
        <p:nvGrpSpPr>
          <p:cNvPr id="25" name="Group 42">
            <a:extLst>
              <a:ext uri="{FF2B5EF4-FFF2-40B4-BE49-F238E27FC236}">
                <a16:creationId xmlns:a16="http://schemas.microsoft.com/office/drawing/2014/main" id="{3385C8DC-7DAD-8C0B-1609-1F7AB4FBC053}"/>
              </a:ext>
            </a:extLst>
          </p:cNvPr>
          <p:cNvGrpSpPr/>
          <p:nvPr/>
        </p:nvGrpSpPr>
        <p:grpSpPr>
          <a:xfrm>
            <a:off x="3316674" y="4049870"/>
            <a:ext cx="2503491" cy="2198335"/>
            <a:chOff x="3245005" y="1285645"/>
            <a:chExt cx="2832162" cy="2486945"/>
          </a:xfrm>
        </p:grpSpPr>
        <p:sp>
          <p:nvSpPr>
            <p:cNvPr id="26" name="Rectangle: Rounded Corners 43">
              <a:extLst>
                <a:ext uri="{FF2B5EF4-FFF2-40B4-BE49-F238E27FC236}">
                  <a16:creationId xmlns:a16="http://schemas.microsoft.com/office/drawing/2014/main" id="{C104C975-DF62-71F7-4DBA-487040BFDE35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 defTabSz="1219170"/>
              <a:endParaRPr lang="ro-RO" sz="15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Снижение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рисков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мошенничества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и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коррупции</a:t>
              </a:r>
              <a:endParaRPr lang="en-US" sz="1500" b="1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: Rounded Corners 44">
              <a:extLst>
                <a:ext uri="{FF2B5EF4-FFF2-40B4-BE49-F238E27FC236}">
                  <a16:creationId xmlns:a16="http://schemas.microsoft.com/office/drawing/2014/main" id="{EEFD4E1F-82AF-8A33-CEE7-4FC28F91E271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rgbClr val="79C5BB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Graphic 59">
            <a:extLst>
              <a:ext uri="{FF2B5EF4-FFF2-40B4-BE49-F238E27FC236}">
                <a16:creationId xmlns:a16="http://schemas.microsoft.com/office/drawing/2014/main" id="{1B420EE1-E07D-20E3-6C96-CDA4ECCDD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6950" y="4198673"/>
            <a:ext cx="396000" cy="396000"/>
          </a:xfrm>
          <a:prstGeom prst="rect">
            <a:avLst/>
          </a:prstGeom>
        </p:spPr>
      </p:pic>
      <p:grpSp>
        <p:nvGrpSpPr>
          <p:cNvPr id="29" name="Group 51">
            <a:extLst>
              <a:ext uri="{FF2B5EF4-FFF2-40B4-BE49-F238E27FC236}">
                <a16:creationId xmlns:a16="http://schemas.microsoft.com/office/drawing/2014/main" id="{B555BD15-B2A6-141D-43F1-A2A117607157}"/>
              </a:ext>
            </a:extLst>
          </p:cNvPr>
          <p:cNvGrpSpPr/>
          <p:nvPr/>
        </p:nvGrpSpPr>
        <p:grpSpPr>
          <a:xfrm>
            <a:off x="609601" y="2560830"/>
            <a:ext cx="2185796" cy="2367725"/>
            <a:chOff x="587375" y="2625502"/>
            <a:chExt cx="2185796" cy="2367724"/>
          </a:xfrm>
        </p:grpSpPr>
        <p:sp>
          <p:nvSpPr>
            <p:cNvPr id="30" name="Freeform: Shape 3">
              <a:extLst>
                <a:ext uri="{FF2B5EF4-FFF2-40B4-BE49-F238E27FC236}">
                  <a16:creationId xmlns:a16="http://schemas.microsoft.com/office/drawing/2014/main" id="{4A73A2C3-7B47-22A9-F5F2-445AD1C9B978}"/>
                </a:ext>
              </a:extLst>
            </p:cNvPr>
            <p:cNvSpPr/>
            <p:nvPr/>
          </p:nvSpPr>
          <p:spPr>
            <a:xfrm>
              <a:off x="587375" y="2625502"/>
              <a:ext cx="2185796" cy="2367724"/>
            </a:xfrm>
            <a:custGeom>
              <a:avLst/>
              <a:gdLst>
                <a:gd name="connsiteX0" fmla="*/ 187380 w 2185796"/>
                <a:gd name="connsiteY0" fmla="*/ 1104431 h 2367724"/>
                <a:gd name="connsiteX1" fmla="*/ -930 w 2185796"/>
                <a:gd name="connsiteY1" fmla="*/ 1292740 h 2367724"/>
                <a:gd name="connsiteX2" fmla="*/ -930 w 2185796"/>
                <a:gd name="connsiteY2" fmla="*/ 2195043 h 2367724"/>
                <a:gd name="connsiteX3" fmla="*/ 907660 w 2185796"/>
                <a:gd name="connsiteY3" fmla="*/ 2195043 h 2367724"/>
                <a:gd name="connsiteX4" fmla="*/ 1080158 w 2185796"/>
                <a:gd name="connsiteY4" fmla="*/ 2367541 h 2367724"/>
                <a:gd name="connsiteX5" fmla="*/ 1252656 w 2185796"/>
                <a:gd name="connsiteY5" fmla="*/ 2195043 h 2367724"/>
                <a:gd name="connsiteX6" fmla="*/ 2184867 w 2185796"/>
                <a:gd name="connsiteY6" fmla="*/ 2195043 h 2367724"/>
                <a:gd name="connsiteX7" fmla="*/ -930 w 2185796"/>
                <a:gd name="connsiteY7" fmla="*/ -184 h 2367724"/>
                <a:gd name="connsiteX8" fmla="*/ -930 w 2185796"/>
                <a:gd name="connsiteY8" fmla="*/ 916122 h 236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796" h="2367724">
                  <a:moveTo>
                    <a:pt x="187380" y="1104431"/>
                  </a:moveTo>
                  <a:lnTo>
                    <a:pt x="-930" y="1292740"/>
                  </a:lnTo>
                  <a:lnTo>
                    <a:pt x="-930" y="2195043"/>
                  </a:lnTo>
                  <a:lnTo>
                    <a:pt x="907660" y="2195043"/>
                  </a:lnTo>
                  <a:lnTo>
                    <a:pt x="1080158" y="2367541"/>
                  </a:lnTo>
                  <a:lnTo>
                    <a:pt x="1252656" y="2195043"/>
                  </a:lnTo>
                  <a:lnTo>
                    <a:pt x="2184867" y="2195043"/>
                  </a:lnTo>
                  <a:cubicBezTo>
                    <a:pt x="2177248" y="989178"/>
                    <a:pt x="1203792" y="12580"/>
                    <a:pt x="-930" y="-184"/>
                  </a:cubicBezTo>
                  <a:lnTo>
                    <a:pt x="-930" y="9161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219170"/>
              <a:endParaRPr lang="en-IN" dirty="0">
                <a:solidFill>
                  <a:prstClr val="black"/>
                </a:solidFill>
                <a:latin typeface="Lato" panose="020F0502020204030203" pitchFamily="34" charset="0"/>
              </a:endParaRPr>
            </a:p>
          </p:txBody>
        </p:sp>
        <p:pic>
          <p:nvPicPr>
            <p:cNvPr id="31" name="Graphic 8">
              <a:extLst>
                <a:ext uri="{FF2B5EF4-FFF2-40B4-BE49-F238E27FC236}">
                  <a16:creationId xmlns:a16="http://schemas.microsoft.com/office/drawing/2014/main" id="{DBB99521-58A3-3ACE-67DC-BD300A6F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3861" y="3326771"/>
              <a:ext cx="886176" cy="1134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32" name="Group 45">
            <a:extLst>
              <a:ext uri="{FF2B5EF4-FFF2-40B4-BE49-F238E27FC236}">
                <a16:creationId xmlns:a16="http://schemas.microsoft.com/office/drawing/2014/main" id="{AF0CF93B-4527-FFE4-3C34-2C2A20F42D3D}"/>
              </a:ext>
            </a:extLst>
          </p:cNvPr>
          <p:cNvGrpSpPr/>
          <p:nvPr/>
        </p:nvGrpSpPr>
        <p:grpSpPr>
          <a:xfrm>
            <a:off x="6241933" y="4062260"/>
            <a:ext cx="2503491" cy="2198335"/>
            <a:chOff x="3245005" y="1285645"/>
            <a:chExt cx="2832162" cy="2486945"/>
          </a:xfrm>
        </p:grpSpPr>
        <p:sp>
          <p:nvSpPr>
            <p:cNvPr id="33" name="Rectangle: Rounded Corners 46">
              <a:extLst>
                <a:ext uri="{FF2B5EF4-FFF2-40B4-BE49-F238E27FC236}">
                  <a16:creationId xmlns:a16="http://schemas.microsoft.com/office/drawing/2014/main" id="{97788DD0-3924-0B9C-69F1-FE99B93A1AE6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 defTabSz="1219170"/>
              <a:endParaRPr lang="ro-RO" sz="15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endParaRPr lang="ro-RO" sz="15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endParaRPr lang="ro-RO" sz="1500" b="1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 defTabSz="1219170"/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Укрепление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справедливой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и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прозрачной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экономической</a:t>
              </a:r>
              <a:r>
                <a:rPr lang="ro-RO" sz="15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o-RO" sz="1500" b="1" dirty="0" err="1">
                  <a:solidFill>
                    <a:srgbClr val="002060"/>
                  </a:solidFill>
                  <a:latin typeface="Arial"/>
                  <a:cs typeface="Arial"/>
                </a:rPr>
                <a:t>среды</a:t>
              </a:r>
              <a:endParaRPr lang="en-US" sz="1500" b="1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: Rounded Corners 47">
              <a:extLst>
                <a:ext uri="{FF2B5EF4-FFF2-40B4-BE49-F238E27FC236}">
                  <a16:creationId xmlns:a16="http://schemas.microsoft.com/office/drawing/2014/main" id="{82E0A44B-2A0E-F555-A7FD-CAD98188E185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rgbClr val="0F919F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Graphic 57">
            <a:extLst>
              <a:ext uri="{FF2B5EF4-FFF2-40B4-BE49-F238E27FC236}">
                <a16:creationId xmlns:a16="http://schemas.microsoft.com/office/drawing/2014/main" id="{DBC74969-F0AF-2B22-A804-E54B2764A6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92209" y="4239296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7"/>
          <p:cNvSpPr txBox="1">
            <a:spLocks noGrp="1"/>
          </p:cNvSpPr>
          <p:nvPr>
            <p:ph type="title"/>
          </p:nvPr>
        </p:nvSpPr>
        <p:spPr>
          <a:xfrm>
            <a:off x="3727938" y="546100"/>
            <a:ext cx="4853354" cy="59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o-RO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Принятые</a:t>
            </a:r>
            <a:r>
              <a:rPr lang="ro-R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o-RO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меры</a:t>
            </a:r>
            <a:endParaRPr lang="en-US" dirty="0" err="1"/>
          </a:p>
        </p:txBody>
      </p:sp>
      <p:grpSp>
        <p:nvGrpSpPr>
          <p:cNvPr id="2" name="Google Shape;971;p37"/>
          <p:cNvGrpSpPr/>
          <p:nvPr/>
        </p:nvGrpSpPr>
        <p:grpSpPr>
          <a:xfrm>
            <a:off x="1343536" y="1648825"/>
            <a:ext cx="6291940" cy="1196800"/>
            <a:chOff x="1014795" y="1143750"/>
            <a:chExt cx="4718955" cy="897600"/>
          </a:xfrm>
          <a:solidFill>
            <a:schemeClr val="accent4">
              <a:lumMod val="75000"/>
            </a:schemeClr>
          </a:solidFill>
        </p:grpSpPr>
        <p:sp>
          <p:nvSpPr>
            <p:cNvPr id="972" name="Google Shape;972;p37"/>
            <p:cNvSpPr/>
            <p:nvPr/>
          </p:nvSpPr>
          <p:spPr>
            <a:xfrm flipH="1">
              <a:off x="2190750" y="1143750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1100"/>
              </a:pPr>
              <a:endPara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 flipH="1">
              <a:off x="1014795" y="1175850"/>
              <a:ext cx="833400" cy="833400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4" name="Google Shape;974;p37"/>
            <p:cNvSpPr txBox="1"/>
            <p:nvPr/>
          </p:nvSpPr>
          <p:spPr>
            <a:xfrm>
              <a:off x="1033700" y="1466100"/>
              <a:ext cx="795600" cy="25290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75" name="Google Shape;975;p37"/>
            <p:cNvSpPr txBox="1"/>
            <p:nvPr/>
          </p:nvSpPr>
          <p:spPr>
            <a:xfrm>
              <a:off x="2495400" y="1414500"/>
              <a:ext cx="2933700" cy="35610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400" b="1" dirty="0" err="1">
                  <a:latin typeface="Arial"/>
                  <a:ea typeface="Roboto"/>
                  <a:cs typeface="Arial"/>
                  <a:sym typeface="Roboto"/>
                </a:rPr>
                <a:t>Стратегическая</a:t>
              </a:r>
              <a:r>
                <a:rPr lang="en-US" sz="2400" b="1" dirty="0">
                  <a:latin typeface="Arial"/>
                  <a:ea typeface="Roboto"/>
                  <a:cs typeface="Arial"/>
                  <a:sym typeface="Roboto"/>
                </a:rPr>
                <a:t> </a:t>
              </a:r>
              <a:r>
                <a:rPr lang="en-US" sz="2400" b="1" dirty="0" err="1">
                  <a:latin typeface="Arial"/>
                  <a:ea typeface="Roboto"/>
                  <a:cs typeface="Arial"/>
                  <a:sym typeface="Roboto"/>
                </a:rPr>
                <a:t>основа</a:t>
              </a:r>
              <a:endParaRPr lang="en-US" dirty="0" err="1"/>
            </a:p>
          </p:txBody>
        </p:sp>
      </p:grpSp>
      <p:grpSp>
        <p:nvGrpSpPr>
          <p:cNvPr id="4" name="Google Shape;982;p37"/>
          <p:cNvGrpSpPr/>
          <p:nvPr/>
        </p:nvGrpSpPr>
        <p:grpSpPr>
          <a:xfrm>
            <a:off x="1400686" y="4299465"/>
            <a:ext cx="6291940" cy="1196800"/>
            <a:chOff x="1014795" y="2938849"/>
            <a:chExt cx="4718955" cy="8976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83" name="Google Shape;983;p37"/>
            <p:cNvSpPr/>
            <p:nvPr/>
          </p:nvSpPr>
          <p:spPr>
            <a:xfrm flipH="1">
              <a:off x="2190750" y="2938849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algn="r"/>
              <a:endPara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 flipH="1">
              <a:off x="1014795" y="2970938"/>
              <a:ext cx="833400" cy="8334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5" name="Google Shape;985;p37"/>
            <p:cNvSpPr txBox="1"/>
            <p:nvPr/>
          </p:nvSpPr>
          <p:spPr>
            <a:xfrm>
              <a:off x="1033700" y="3261188"/>
              <a:ext cx="795600" cy="252900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86" name="Google Shape;986;p37"/>
            <p:cNvSpPr txBox="1"/>
            <p:nvPr/>
          </p:nvSpPr>
          <p:spPr>
            <a:xfrm flipH="1">
              <a:off x="2495400" y="3209600"/>
              <a:ext cx="2933700" cy="356100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400" b="1" dirty="0">
                  <a:latin typeface="Arial"/>
                  <a:ea typeface="Roboto"/>
                  <a:cs typeface="Arial"/>
                  <a:sym typeface="Roboto"/>
                </a:rPr>
                <a:t>Цифровизация</a:t>
              </a:r>
              <a:endParaRPr lang="en-US"/>
            </a:p>
          </p:txBody>
        </p:sp>
      </p:grpSp>
      <p:grpSp>
        <p:nvGrpSpPr>
          <p:cNvPr id="5" name="Google Shape;987;p37"/>
          <p:cNvGrpSpPr/>
          <p:nvPr/>
        </p:nvGrpSpPr>
        <p:grpSpPr>
          <a:xfrm>
            <a:off x="4528018" y="2978908"/>
            <a:ext cx="6291873" cy="1196800"/>
            <a:chOff x="3410300" y="2041300"/>
            <a:chExt cx="4718905" cy="897600"/>
          </a:xfrm>
          <a:solidFill>
            <a:schemeClr val="accent4"/>
          </a:solidFill>
        </p:grpSpPr>
        <p:sp>
          <p:nvSpPr>
            <p:cNvPr id="988" name="Google Shape;988;p37"/>
            <p:cNvSpPr/>
            <p:nvPr/>
          </p:nvSpPr>
          <p:spPr>
            <a:xfrm>
              <a:off x="3410300" y="2041300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endPara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 flipH="1">
              <a:off x="7295805" y="2073394"/>
              <a:ext cx="833400" cy="833400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0" name="Google Shape;990;p37"/>
            <p:cNvSpPr txBox="1"/>
            <p:nvPr/>
          </p:nvSpPr>
          <p:spPr>
            <a:xfrm>
              <a:off x="7314700" y="2363644"/>
              <a:ext cx="795600" cy="2529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91" name="Google Shape;991;p37"/>
            <p:cNvSpPr txBox="1"/>
            <p:nvPr/>
          </p:nvSpPr>
          <p:spPr>
            <a:xfrm>
              <a:off x="3714950" y="2311750"/>
              <a:ext cx="2933700" cy="3567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sz="2400" b="1" dirty="0" err="1">
                  <a:latin typeface="Arial"/>
                  <a:ea typeface="Roboto"/>
                  <a:cs typeface="Arial"/>
                  <a:sym typeface="Roboto"/>
                </a:rPr>
                <a:t>Нормативная</a:t>
              </a:r>
              <a:r>
                <a:rPr lang="en-US" sz="2400" b="1" dirty="0">
                  <a:latin typeface="Arial"/>
                  <a:ea typeface="Roboto"/>
                  <a:cs typeface="Arial"/>
                  <a:sym typeface="Roboto"/>
                </a:rPr>
                <a:t> </a:t>
              </a:r>
              <a:r>
                <a:rPr lang="en-US" sz="2400" b="1" dirty="0" err="1">
                  <a:latin typeface="Arial"/>
                  <a:ea typeface="Roboto"/>
                  <a:cs typeface="Arial"/>
                  <a:sym typeface="Roboto"/>
                </a:rPr>
                <a:t>основа</a:t>
              </a:r>
              <a:endParaRPr lang="en-US" sz="2400" dirty="0" err="1">
                <a:solidFill>
                  <a:srgbClr val="000000"/>
                </a:solidFill>
                <a:latin typeface="Arial"/>
                <a:ea typeface="Roboto"/>
                <a:cs typeface="Arial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4211" y="1608993"/>
            <a:ext cx="1017784" cy="95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11" y="3292171"/>
            <a:ext cx="1017784" cy="895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3723" y="4912373"/>
            <a:ext cx="1017784" cy="776602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704" y="210283"/>
            <a:ext cx="11201399" cy="8946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Структура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электронной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системы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государственных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закупок</a:t>
            </a:r>
            <a:endParaRPr 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52581" y="3037413"/>
            <a:ext cx="4009292" cy="12397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err="1">
                <a:solidFill>
                  <a:srgbClr val="002060"/>
                </a:solidFill>
                <a:latin typeface="Times New Roman"/>
                <a:cs typeface="Times New Roman"/>
              </a:rPr>
              <a:t>Центральная</a:t>
            </a:r>
            <a:r>
              <a:rPr lang="en-US" sz="2800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/>
                <a:cs typeface="Times New Roman"/>
              </a:rPr>
              <a:t>база</a:t>
            </a:r>
            <a:r>
              <a:rPr lang="en-US" sz="2800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/>
                <a:cs typeface="Times New Roman"/>
              </a:rPr>
              <a:t>данных</a:t>
            </a:r>
            <a:endParaRPr lang="en-US" err="1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95719" y="2019916"/>
            <a:ext cx="1359658" cy="916868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99199" y="3682744"/>
            <a:ext cx="1556178" cy="57272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08830" y="4334858"/>
            <a:ext cx="1188000" cy="68400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>
          <a:xfrm>
            <a:off x="554555" y="2656089"/>
            <a:ext cx="1547404" cy="3862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Arial"/>
                <a:cs typeface="Arial"/>
              </a:rPr>
              <a:t>Платформа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 1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4" name="Picture 33" descr="Макбет Гамлет Писатель поэт менеджмента, группа людей, компания,  компьютерные обои png | PNGEg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78" y="5002729"/>
            <a:ext cx="2546234" cy="13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Мифы и правда об MTender — системе электронных госзакупок в Молдове -  NewsMak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458" y="4267097"/>
            <a:ext cx="2429458" cy="158441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8653096" y="5884963"/>
            <a:ext cx="29630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Arial"/>
                <a:cs typeface="Arial"/>
              </a:rPr>
              <a:t>MTender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600" dirty="0" err="1">
                <a:solidFill>
                  <a:srgbClr val="002060"/>
                </a:solidFill>
                <a:latin typeface="Arial"/>
                <a:cs typeface="Arial"/>
              </a:rPr>
              <a:t>открытый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/>
                <a:cs typeface="Arial"/>
              </a:rPr>
              <a:t>портал</a:t>
            </a:r>
            <a:endParaRPr lang="ro-RO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6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mtender.gov.md</a:t>
            </a:r>
            <a:endParaRPr lang="en-US" sz="16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Phát triển thị trường khoa học và công nghệ tại Việt Na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06" y="1421958"/>
            <a:ext cx="2654300" cy="149415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39419" y="2969088"/>
            <a:ext cx="301189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Инструмент цифровой бизнес аналитики (BI)</a:t>
            </a:r>
            <a:endParaRPr lang="en-US" dirty="0">
              <a:latin typeface="Arial"/>
              <a:cs typeface="Arial"/>
            </a:endParaRPr>
          </a:p>
          <a:p>
            <a:pPr algn="ctr"/>
            <a:r>
              <a:rPr lang="ro-MD" sz="16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open-contracting.org</a:t>
            </a:r>
            <a:endParaRPr lang="en-US" sz="16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596554" y="2206869"/>
            <a:ext cx="984739" cy="757045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7768567" y="4148563"/>
            <a:ext cx="994470" cy="76381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Left-Right Arrow 47"/>
          <p:cNvSpPr/>
          <p:nvPr/>
        </p:nvSpPr>
        <p:spPr>
          <a:xfrm rot="849769">
            <a:off x="2139469" y="5463098"/>
            <a:ext cx="1926368" cy="1918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Left-Right Arrow 48"/>
          <p:cNvSpPr/>
          <p:nvPr/>
        </p:nvSpPr>
        <p:spPr>
          <a:xfrm rot="9897664">
            <a:off x="6838563" y="5519033"/>
            <a:ext cx="1939608" cy="19462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E6ADE28-7499-AA23-B033-C4A3B5A689DF}"/>
              </a:ext>
            </a:extLst>
          </p:cNvPr>
          <p:cNvSpPr/>
          <p:nvPr/>
        </p:nvSpPr>
        <p:spPr>
          <a:xfrm>
            <a:off x="554554" y="4188847"/>
            <a:ext cx="1547404" cy="38621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Arial"/>
                <a:cs typeface="Arial"/>
              </a:rPr>
              <a:t>Платформа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 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68064EAB-6797-3427-3751-8F901959C334}"/>
              </a:ext>
            </a:extLst>
          </p:cNvPr>
          <p:cNvSpPr/>
          <p:nvPr/>
        </p:nvSpPr>
        <p:spPr>
          <a:xfrm>
            <a:off x="554555" y="5756640"/>
            <a:ext cx="1608714" cy="40373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Arial"/>
                <a:cs typeface="Arial"/>
              </a:rPr>
              <a:t>Платформа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 Н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74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919;p35"/>
          <p:cNvGrpSpPr/>
          <p:nvPr/>
        </p:nvGrpSpPr>
        <p:grpSpPr>
          <a:xfrm>
            <a:off x="1260120" y="1181368"/>
            <a:ext cx="7231060" cy="809357"/>
            <a:chOff x="1206281" y="1144026"/>
            <a:chExt cx="5423295" cy="800645"/>
          </a:xfrm>
        </p:grpSpPr>
        <p:sp>
          <p:nvSpPr>
            <p:cNvPr id="13" name="Google Shape;920;p35"/>
            <p:cNvSpPr/>
            <p:nvPr/>
          </p:nvSpPr>
          <p:spPr>
            <a:xfrm>
              <a:off x="1636976" y="114425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Google Shape;921;p35"/>
            <p:cNvSpPr/>
            <p:nvPr/>
          </p:nvSpPr>
          <p:spPr>
            <a:xfrm>
              <a:off x="1206281" y="1144026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1" y="22111"/>
                  </a:lnTo>
                  <a:lnTo>
                    <a:pt x="12764" y="44208"/>
                  </a:lnTo>
                  <a:lnTo>
                    <a:pt x="38291" y="44208"/>
                  </a:lnTo>
                  <a:lnTo>
                    <a:pt x="51055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Google Shape;922;p35"/>
            <p:cNvSpPr txBox="1"/>
            <p:nvPr/>
          </p:nvSpPr>
          <p:spPr>
            <a:xfrm>
              <a:off x="2546575" y="1334750"/>
              <a:ext cx="3700500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err="1">
                  <a:latin typeface="Arial"/>
                  <a:cs typeface="Arial"/>
                </a:rPr>
                <a:t>Экономическая</a:t>
              </a:r>
              <a:r>
                <a:rPr lang="en-US">
                  <a:latin typeface="Arial"/>
                  <a:cs typeface="Arial"/>
                </a:rPr>
                <a:t> </a:t>
              </a:r>
              <a:r>
                <a:rPr lang="en-US" err="1">
                  <a:latin typeface="Arial"/>
                  <a:cs typeface="Arial"/>
                </a:rPr>
                <a:t>диверсификация</a:t>
              </a:r>
              <a:endParaRPr lang="en-US" err="1"/>
            </a:p>
          </p:txBody>
        </p:sp>
      </p:grpSp>
      <p:sp>
        <p:nvSpPr>
          <p:cNvPr id="17" name="Title 18"/>
          <p:cNvSpPr>
            <a:spLocks noGrp="1"/>
          </p:cNvSpPr>
          <p:nvPr>
            <p:ph type="title"/>
          </p:nvPr>
        </p:nvSpPr>
        <p:spPr>
          <a:xfrm>
            <a:off x="424229" y="0"/>
            <a:ext cx="11201399" cy="894617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Преимущества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членства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в ГПА</a:t>
            </a:r>
            <a:endParaRPr lang="en-US"/>
          </a:p>
        </p:txBody>
      </p:sp>
      <p:grpSp>
        <p:nvGrpSpPr>
          <p:cNvPr id="18" name="Google Shape;927;p35"/>
          <p:cNvGrpSpPr/>
          <p:nvPr/>
        </p:nvGrpSpPr>
        <p:grpSpPr>
          <a:xfrm>
            <a:off x="3539293" y="2054768"/>
            <a:ext cx="7231023" cy="812257"/>
            <a:chOff x="2514452" y="3856950"/>
            <a:chExt cx="5423267" cy="8006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9" name="Google Shape;928;p35"/>
            <p:cNvSpPr/>
            <p:nvPr/>
          </p:nvSpPr>
          <p:spPr>
            <a:xfrm>
              <a:off x="2514452" y="385710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Google Shape;929;p35"/>
            <p:cNvSpPr/>
            <p:nvPr/>
          </p:nvSpPr>
          <p:spPr>
            <a:xfrm>
              <a:off x="7013364" y="3856950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0" y="22111"/>
                  </a:lnTo>
                  <a:lnTo>
                    <a:pt x="12764" y="44209"/>
                  </a:lnTo>
                  <a:lnTo>
                    <a:pt x="38291" y="44209"/>
                  </a:lnTo>
                  <a:lnTo>
                    <a:pt x="51054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930;p35"/>
            <p:cNvSpPr txBox="1"/>
            <p:nvPr/>
          </p:nvSpPr>
          <p:spPr>
            <a:xfrm>
              <a:off x="2928925" y="4040550"/>
              <a:ext cx="4482206" cy="45939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>
                  <a:latin typeface="Arial"/>
                  <a:cs typeface="Arial"/>
                </a:rPr>
                <a:t>Доступ</a:t>
              </a:r>
              <a:r>
                <a:rPr lang="en-US" dirty="0">
                  <a:latin typeface="Arial"/>
                  <a:cs typeface="Arial"/>
                </a:rPr>
                <a:t> к </a:t>
              </a:r>
              <a:r>
                <a:rPr lang="en-US" dirty="0" err="1">
                  <a:latin typeface="Arial"/>
                  <a:cs typeface="Arial"/>
                </a:rPr>
                <a:t>новым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dirty="0" err="1">
                  <a:latin typeface="Arial"/>
                  <a:cs typeface="Arial"/>
                </a:rPr>
                <a:t>рынкам</a:t>
              </a:r>
              <a:r>
                <a:rPr lang="en-US" dirty="0">
                  <a:latin typeface="Arial"/>
                  <a:cs typeface="Arial"/>
                </a:rPr>
                <a:t> и </a:t>
              </a:r>
              <a:r>
                <a:rPr lang="en-US" dirty="0" err="1">
                  <a:latin typeface="Arial"/>
                  <a:cs typeface="Arial"/>
                </a:rPr>
                <a:t>торговым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dirty="0" err="1">
                  <a:latin typeface="Arial"/>
                  <a:cs typeface="Arial"/>
                </a:rPr>
                <a:t>возможностям</a:t>
              </a:r>
              <a:endParaRPr lang="en-US" dirty="0" err="1"/>
            </a:p>
          </p:txBody>
        </p:sp>
      </p:grpSp>
      <p:pic>
        <p:nvPicPr>
          <p:cNvPr id="22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2237" y="2166217"/>
            <a:ext cx="495484" cy="48694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4" name="Google Shape;919;p35"/>
          <p:cNvGrpSpPr/>
          <p:nvPr/>
        </p:nvGrpSpPr>
        <p:grpSpPr>
          <a:xfrm>
            <a:off x="1298220" y="2953018"/>
            <a:ext cx="7231060" cy="809357"/>
            <a:chOff x="1206281" y="1144026"/>
            <a:chExt cx="5423295" cy="8006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" name="Google Shape;920;p35"/>
            <p:cNvSpPr/>
            <p:nvPr/>
          </p:nvSpPr>
          <p:spPr>
            <a:xfrm>
              <a:off x="1636976" y="114425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" name="Google Shape;921;p35"/>
            <p:cNvSpPr/>
            <p:nvPr/>
          </p:nvSpPr>
          <p:spPr>
            <a:xfrm>
              <a:off x="1206281" y="1144026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1" y="22111"/>
                  </a:lnTo>
                  <a:lnTo>
                    <a:pt x="12764" y="44208"/>
                  </a:lnTo>
                  <a:lnTo>
                    <a:pt x="38291" y="44208"/>
                  </a:lnTo>
                  <a:lnTo>
                    <a:pt x="51055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Google Shape;922;p35"/>
            <p:cNvSpPr txBox="1"/>
            <p:nvPr/>
          </p:nvSpPr>
          <p:spPr>
            <a:xfrm>
              <a:off x="1823989" y="1334750"/>
              <a:ext cx="4771241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>
                  <a:latin typeface="Arial"/>
                  <a:cs typeface="Arial"/>
                </a:rPr>
                <a:t>Улучшение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dirty="0" err="1">
                  <a:latin typeface="Arial"/>
                  <a:cs typeface="Arial"/>
                </a:rPr>
                <a:t>национальных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dirty="0" err="1">
                  <a:latin typeface="Arial"/>
                  <a:cs typeface="Arial"/>
                </a:rPr>
                <a:t>практик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dirty="0" err="1">
                  <a:latin typeface="Arial"/>
                  <a:cs typeface="Arial"/>
                </a:rPr>
                <a:t>государственных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dirty="0" err="1">
                  <a:latin typeface="Arial"/>
                  <a:cs typeface="Arial"/>
                </a:rPr>
                <a:t>закупок</a:t>
              </a:r>
              <a:endParaRPr lang="en-US" dirty="0" err="1"/>
            </a:p>
          </p:txBody>
        </p:sp>
      </p:grpSp>
      <p:pic>
        <p:nvPicPr>
          <p:cNvPr id="28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484" y="3043036"/>
            <a:ext cx="493819" cy="627942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9" name="Google Shape;927;p35"/>
          <p:cNvGrpSpPr/>
          <p:nvPr/>
        </p:nvGrpSpPr>
        <p:grpSpPr>
          <a:xfrm>
            <a:off x="3577393" y="3835943"/>
            <a:ext cx="7231023" cy="812257"/>
            <a:chOff x="2514452" y="3856950"/>
            <a:chExt cx="5423267" cy="800645"/>
          </a:xfrm>
        </p:grpSpPr>
        <p:sp>
          <p:nvSpPr>
            <p:cNvPr id="30" name="Google Shape;928;p35"/>
            <p:cNvSpPr/>
            <p:nvPr/>
          </p:nvSpPr>
          <p:spPr>
            <a:xfrm>
              <a:off x="2514452" y="385710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" name="Google Shape;929;p35"/>
            <p:cNvSpPr/>
            <p:nvPr/>
          </p:nvSpPr>
          <p:spPr>
            <a:xfrm>
              <a:off x="7013364" y="3856950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0" y="22111"/>
                  </a:lnTo>
                  <a:lnTo>
                    <a:pt x="12764" y="44209"/>
                  </a:lnTo>
                  <a:lnTo>
                    <a:pt x="38291" y="44209"/>
                  </a:lnTo>
                  <a:lnTo>
                    <a:pt x="51054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Google Shape;930;p35"/>
            <p:cNvSpPr txBox="1"/>
            <p:nvPr/>
          </p:nvSpPr>
          <p:spPr>
            <a:xfrm>
              <a:off x="2521650" y="4040550"/>
              <a:ext cx="4797517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err="1">
                  <a:latin typeface="Arial"/>
                  <a:cs typeface="Arial"/>
                </a:rPr>
                <a:t>Возможность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err="1">
                  <a:latin typeface="Arial"/>
                  <a:cs typeface="Arial"/>
                </a:rPr>
                <a:t>участвовать</a:t>
              </a:r>
              <a:r>
                <a:rPr lang="en-US" dirty="0">
                  <a:latin typeface="Arial"/>
                  <a:cs typeface="Arial"/>
                </a:rPr>
                <a:t> в </a:t>
              </a:r>
              <a:r>
                <a:rPr lang="en-US" err="1">
                  <a:latin typeface="Arial"/>
                  <a:cs typeface="Arial"/>
                </a:rPr>
                <a:t>международных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err="1">
                  <a:latin typeface="Arial"/>
                  <a:cs typeface="Arial"/>
                </a:rPr>
                <a:t>тендерах</a:t>
              </a:r>
              <a:r>
                <a:rPr lang="en-US" dirty="0">
                  <a:latin typeface="Arial"/>
                  <a:cs typeface="Arial"/>
                </a:rPr>
                <a:t>, </a:t>
              </a:r>
              <a:r>
                <a:rPr lang="en-US" err="1">
                  <a:latin typeface="Arial"/>
                  <a:cs typeface="Arial"/>
                </a:rPr>
                <a:t>организованных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err="1">
                  <a:latin typeface="Arial"/>
                  <a:cs typeface="Arial"/>
                </a:rPr>
                <a:t>другими</a:t>
              </a:r>
              <a:r>
                <a:rPr lang="en-US" dirty="0">
                  <a:latin typeface="Arial"/>
                  <a:cs typeface="Arial"/>
                </a:rPr>
                <a:t> 48 </a:t>
              </a:r>
              <a:r>
                <a:rPr lang="en-US" err="1">
                  <a:latin typeface="Arial"/>
                  <a:cs typeface="Arial"/>
                </a:rPr>
                <a:t>государствами-участниками</a:t>
              </a:r>
              <a:r>
                <a:rPr lang="en-US" dirty="0">
                  <a:latin typeface="Arial"/>
                  <a:cs typeface="Arial"/>
                </a:rPr>
                <a:t>.</a:t>
              </a:r>
              <a:endParaRPr lang="en-US" dirty="0"/>
            </a:p>
          </p:txBody>
        </p:sp>
      </p:grpSp>
      <p:pic>
        <p:nvPicPr>
          <p:cNvPr id="33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3161" y="3912324"/>
            <a:ext cx="622872" cy="622872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4" name="Google Shape;919;p35"/>
          <p:cNvGrpSpPr/>
          <p:nvPr/>
        </p:nvGrpSpPr>
        <p:grpSpPr>
          <a:xfrm>
            <a:off x="1288695" y="4715143"/>
            <a:ext cx="7231060" cy="809357"/>
            <a:chOff x="1206281" y="1144026"/>
            <a:chExt cx="5423295" cy="800645"/>
          </a:xfrm>
        </p:grpSpPr>
        <p:sp>
          <p:nvSpPr>
            <p:cNvPr id="35" name="Google Shape;920;p35"/>
            <p:cNvSpPr/>
            <p:nvPr/>
          </p:nvSpPr>
          <p:spPr>
            <a:xfrm>
              <a:off x="1636976" y="114425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Google Shape;921;p35"/>
            <p:cNvSpPr/>
            <p:nvPr/>
          </p:nvSpPr>
          <p:spPr>
            <a:xfrm>
              <a:off x="1206281" y="1144026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1" y="22111"/>
                  </a:lnTo>
                  <a:lnTo>
                    <a:pt x="12764" y="44208"/>
                  </a:lnTo>
                  <a:lnTo>
                    <a:pt x="38291" y="44208"/>
                  </a:lnTo>
                  <a:lnTo>
                    <a:pt x="51055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" name="Google Shape;922;p35"/>
            <p:cNvSpPr txBox="1"/>
            <p:nvPr/>
          </p:nvSpPr>
          <p:spPr>
            <a:xfrm>
              <a:off x="2546575" y="1334750"/>
              <a:ext cx="3700500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o-RO" err="1">
                  <a:latin typeface="Arial"/>
                  <a:cs typeface="Arial"/>
                </a:rPr>
                <a:t>Стимулирование</a:t>
              </a:r>
              <a:r>
                <a:rPr lang="ro-RO">
                  <a:latin typeface="Arial"/>
                  <a:cs typeface="Arial"/>
                </a:rPr>
                <a:t> </a:t>
              </a:r>
              <a:r>
                <a:rPr lang="ro-RO" err="1">
                  <a:latin typeface="Arial"/>
                  <a:cs typeface="Arial"/>
                </a:rPr>
                <a:t>конкуренции</a:t>
              </a:r>
              <a:endParaRPr lang="en-US" err="1"/>
            </a:p>
          </p:txBody>
        </p:sp>
      </p:grpSp>
      <p:pic>
        <p:nvPicPr>
          <p:cNvPr id="38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2484" y="4755514"/>
            <a:ext cx="698400" cy="6984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pSp>
        <p:nvGrpSpPr>
          <p:cNvPr id="39" name="Google Shape;927;p35"/>
          <p:cNvGrpSpPr/>
          <p:nvPr/>
        </p:nvGrpSpPr>
        <p:grpSpPr>
          <a:xfrm>
            <a:off x="3634543" y="5617118"/>
            <a:ext cx="7231023" cy="812257"/>
            <a:chOff x="2514452" y="3856950"/>
            <a:chExt cx="5423267" cy="800645"/>
          </a:xfrm>
        </p:grpSpPr>
        <p:sp>
          <p:nvSpPr>
            <p:cNvPr id="40" name="Google Shape;928;p35"/>
            <p:cNvSpPr/>
            <p:nvPr/>
          </p:nvSpPr>
          <p:spPr>
            <a:xfrm>
              <a:off x="2514452" y="385710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Google Shape;929;p35"/>
            <p:cNvSpPr/>
            <p:nvPr/>
          </p:nvSpPr>
          <p:spPr>
            <a:xfrm>
              <a:off x="7013364" y="3856950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0" y="22111"/>
                  </a:lnTo>
                  <a:lnTo>
                    <a:pt x="12764" y="44209"/>
                  </a:lnTo>
                  <a:lnTo>
                    <a:pt x="38291" y="44209"/>
                  </a:lnTo>
                  <a:lnTo>
                    <a:pt x="51054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2" name="Google Shape;930;p35"/>
            <p:cNvSpPr txBox="1"/>
            <p:nvPr/>
          </p:nvSpPr>
          <p:spPr>
            <a:xfrm>
              <a:off x="2928925" y="4040550"/>
              <a:ext cx="3700500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o-RO" dirty="0" err="1">
                  <a:latin typeface="Arial"/>
                  <a:cs typeface="Arial"/>
                </a:rPr>
                <a:t>Повышение</a:t>
              </a:r>
              <a:r>
                <a:rPr lang="ro-RO" dirty="0">
                  <a:latin typeface="Arial"/>
                  <a:cs typeface="Arial"/>
                </a:rPr>
                <a:t> </a:t>
              </a:r>
              <a:r>
                <a:rPr lang="ro-RO" dirty="0" err="1">
                  <a:latin typeface="Arial"/>
                  <a:cs typeface="Arial"/>
                </a:rPr>
                <a:t>качества</a:t>
              </a:r>
              <a:r>
                <a:rPr lang="ro-RO" dirty="0">
                  <a:latin typeface="Arial"/>
                  <a:cs typeface="Arial"/>
                </a:rPr>
                <a:t> </a:t>
              </a:r>
              <a:r>
                <a:rPr lang="ro-RO" dirty="0" err="1">
                  <a:latin typeface="Arial"/>
                  <a:cs typeface="Arial"/>
                </a:rPr>
                <a:t>предложений</a:t>
              </a:r>
              <a:endParaRPr lang="ro-RO" dirty="0"/>
            </a:p>
          </p:txBody>
        </p:sp>
      </p:grpSp>
      <p:pic>
        <p:nvPicPr>
          <p:cNvPr id="4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87316" y="5694340"/>
            <a:ext cx="565643" cy="56564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4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1558" y="1281742"/>
            <a:ext cx="565643" cy="56564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335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095750" y="1971675"/>
            <a:ext cx="3648075" cy="1666875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Тренинги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семинары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/>
          </p:nvPr>
        </p:nvSpPr>
        <p:spPr>
          <a:xfrm>
            <a:off x="4181475" y="190500"/>
            <a:ext cx="7634653" cy="122872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Помощь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и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поддержка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в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реализации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СГЗ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aphic 45">
            <a:extLst>
              <a:ext uri="{FF2B5EF4-FFF2-40B4-BE49-F238E27FC236}">
                <a16:creationId xmlns:a16="http://schemas.microsoft.com/office/drawing/2014/main" id="{456BF3CD-DE69-E709-BBE2-AC3E8AE8C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944" y="1503362"/>
            <a:ext cx="3508496" cy="3030539"/>
            <a:chOff x="510933" y="1672664"/>
            <a:chExt cx="5869437" cy="5071175"/>
          </a:xfrm>
        </p:grpSpPr>
        <p:grpSp>
          <p:nvGrpSpPr>
            <p:cNvPr id="10" name="Graphic 45">
              <a:extLst>
                <a:ext uri="{FF2B5EF4-FFF2-40B4-BE49-F238E27FC236}">
                  <a16:creationId xmlns:a16="http://schemas.microsoft.com/office/drawing/2014/main" id="{9ED5CF29-5BBB-3464-E31E-5B3E38953E6E}"/>
                </a:ext>
              </a:extLst>
            </p:cNvPr>
            <p:cNvGrpSpPr/>
            <p:nvPr/>
          </p:nvGrpSpPr>
          <p:grpSpPr>
            <a:xfrm>
              <a:off x="510933" y="1672664"/>
              <a:ext cx="5869437" cy="4982133"/>
              <a:chOff x="510933" y="1672664"/>
              <a:chExt cx="5869437" cy="4982133"/>
            </a:xfrm>
          </p:grpSpPr>
          <p:sp>
            <p:nvSpPr>
              <p:cNvPr id="61" name="Freeform 48">
                <a:extLst>
                  <a:ext uri="{FF2B5EF4-FFF2-40B4-BE49-F238E27FC236}">
                    <a16:creationId xmlns:a16="http://schemas.microsoft.com/office/drawing/2014/main" id="{3545B8F5-6890-61EE-1AB5-C37F94DA2134}"/>
                  </a:ext>
                </a:extLst>
              </p:cNvPr>
              <p:cNvSpPr/>
              <p:nvPr/>
            </p:nvSpPr>
            <p:spPr>
              <a:xfrm>
                <a:off x="3198709" y="3158551"/>
                <a:ext cx="3181661" cy="3181661"/>
              </a:xfrm>
              <a:custGeom>
                <a:avLst/>
                <a:gdLst>
                  <a:gd name="connsiteX0" fmla="*/ 3181413 w 3181661"/>
                  <a:gd name="connsiteY0" fmla="*/ 1590831 h 3181661"/>
                  <a:gd name="connsiteX1" fmla="*/ 2387614 w 3181661"/>
                  <a:gd name="connsiteY1" fmla="*/ 2967794 h 3181661"/>
                  <a:gd name="connsiteX2" fmla="*/ 1590831 w 3181661"/>
                  <a:gd name="connsiteY2" fmla="*/ 3181662 h 3181661"/>
                  <a:gd name="connsiteX3" fmla="*/ 1490114 w 3181661"/>
                  <a:gd name="connsiteY3" fmla="*/ 3178429 h 3181661"/>
                  <a:gd name="connsiteX4" fmla="*/ 0 w 3181661"/>
                  <a:gd name="connsiteY4" fmla="*/ 1591080 h 3181661"/>
                  <a:gd name="connsiteX5" fmla="*/ 241223 w 3181661"/>
                  <a:gd name="connsiteY5" fmla="*/ 748539 h 3181661"/>
                  <a:gd name="connsiteX6" fmla="*/ 276536 w 3181661"/>
                  <a:gd name="connsiteY6" fmla="*/ 694325 h 3181661"/>
                  <a:gd name="connsiteX7" fmla="*/ 333982 w 3181661"/>
                  <a:gd name="connsiteY7" fmla="*/ 615493 h 3181661"/>
                  <a:gd name="connsiteX8" fmla="*/ 335972 w 3181661"/>
                  <a:gd name="connsiteY8" fmla="*/ 612757 h 3181661"/>
                  <a:gd name="connsiteX9" fmla="*/ 1590831 w 3181661"/>
                  <a:gd name="connsiteY9" fmla="*/ 0 h 3181661"/>
                  <a:gd name="connsiteX10" fmla="*/ 3181662 w 3181661"/>
                  <a:gd name="connsiteY10" fmla="*/ 1590831 h 318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661" h="3181661">
                    <a:moveTo>
                      <a:pt x="3181413" y="1590831"/>
                    </a:moveTo>
                    <a:cubicBezTo>
                      <a:pt x="3181413" y="2178969"/>
                      <a:pt x="2862103" y="2692501"/>
                      <a:pt x="2387614" y="2967794"/>
                    </a:cubicBezTo>
                    <a:cubicBezTo>
                      <a:pt x="2153354" y="3103824"/>
                      <a:pt x="1881294" y="3181662"/>
                      <a:pt x="1590831" y="3181662"/>
                    </a:cubicBezTo>
                    <a:cubicBezTo>
                      <a:pt x="1557010" y="3181662"/>
                      <a:pt x="1523189" y="3180667"/>
                      <a:pt x="1490114" y="3178429"/>
                    </a:cubicBezTo>
                    <a:cubicBezTo>
                      <a:pt x="658266" y="3126454"/>
                      <a:pt x="0" y="2435610"/>
                      <a:pt x="0" y="1591080"/>
                    </a:cubicBezTo>
                    <a:cubicBezTo>
                      <a:pt x="0" y="1281468"/>
                      <a:pt x="88531" y="992995"/>
                      <a:pt x="241223" y="748539"/>
                    </a:cubicBezTo>
                    <a:cubicBezTo>
                      <a:pt x="252663" y="730136"/>
                      <a:pt x="264351" y="712231"/>
                      <a:pt x="276536" y="694325"/>
                    </a:cubicBezTo>
                    <a:cubicBezTo>
                      <a:pt x="294939" y="667468"/>
                      <a:pt x="313839" y="641107"/>
                      <a:pt x="333982" y="615493"/>
                    </a:cubicBezTo>
                    <a:lnTo>
                      <a:pt x="335972" y="612757"/>
                    </a:lnTo>
                    <a:cubicBezTo>
                      <a:pt x="627181" y="239731"/>
                      <a:pt x="1080780" y="0"/>
                      <a:pt x="1590831" y="0"/>
                    </a:cubicBezTo>
                    <a:cubicBezTo>
                      <a:pt x="2469431" y="0"/>
                      <a:pt x="3181662" y="712479"/>
                      <a:pt x="3181662" y="1590831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 49">
                <a:extLst>
                  <a:ext uri="{FF2B5EF4-FFF2-40B4-BE49-F238E27FC236}">
                    <a16:creationId xmlns:a16="http://schemas.microsoft.com/office/drawing/2014/main" id="{AA70C792-948F-100E-BC11-4FA5893D5081}"/>
                  </a:ext>
                </a:extLst>
              </p:cNvPr>
              <p:cNvSpPr/>
              <p:nvPr/>
            </p:nvSpPr>
            <p:spPr>
              <a:xfrm>
                <a:off x="3375523" y="1672664"/>
                <a:ext cx="2862351" cy="2255562"/>
              </a:xfrm>
              <a:custGeom>
                <a:avLst/>
                <a:gdLst>
                  <a:gd name="connsiteX0" fmla="*/ 1144195 w 2862351"/>
                  <a:gd name="connsiteY0" fmla="*/ 0 h 2255562"/>
                  <a:gd name="connsiteX1" fmla="*/ 0 w 2862351"/>
                  <a:gd name="connsiteY1" fmla="*/ 436440 h 2255562"/>
                  <a:gd name="connsiteX2" fmla="*/ 1132506 w 2862351"/>
                  <a:gd name="connsiteY2" fmla="*/ 1510506 h 2255562"/>
                  <a:gd name="connsiteX3" fmla="*/ 1414017 w 2862351"/>
                  <a:gd name="connsiteY3" fmla="*/ 1485638 h 2255562"/>
                  <a:gd name="connsiteX4" fmla="*/ 2776805 w 2862351"/>
                  <a:gd name="connsiteY4" fmla="*/ 2255563 h 2255562"/>
                  <a:gd name="connsiteX5" fmla="*/ 2862352 w 2862351"/>
                  <a:gd name="connsiteY5" fmla="*/ 1718157 h 2255562"/>
                  <a:gd name="connsiteX6" fmla="*/ 1144195 w 2862351"/>
                  <a:gd name="connsiteY6" fmla="*/ 0 h 225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2351" h="2255562">
                    <a:moveTo>
                      <a:pt x="1144195" y="0"/>
                    </a:moveTo>
                    <a:cubicBezTo>
                      <a:pt x="704770" y="0"/>
                      <a:pt x="303643" y="164877"/>
                      <a:pt x="0" y="436440"/>
                    </a:cubicBezTo>
                    <a:cubicBezTo>
                      <a:pt x="501844" y="635139"/>
                      <a:pt x="908194" y="1022340"/>
                      <a:pt x="1132506" y="1510506"/>
                    </a:cubicBezTo>
                    <a:cubicBezTo>
                      <a:pt x="1223773" y="1494093"/>
                      <a:pt x="1318025" y="1485638"/>
                      <a:pt x="1414017" y="1485638"/>
                    </a:cubicBezTo>
                    <a:cubicBezTo>
                      <a:pt x="1992207" y="1485638"/>
                      <a:pt x="2498278" y="1794254"/>
                      <a:pt x="2776805" y="2255563"/>
                    </a:cubicBezTo>
                    <a:cubicBezTo>
                      <a:pt x="2832510" y="2086458"/>
                      <a:pt x="2862352" y="1905914"/>
                      <a:pt x="2862352" y="1718157"/>
                    </a:cubicBezTo>
                    <a:cubicBezTo>
                      <a:pt x="2862352" y="769179"/>
                      <a:pt x="2093172" y="0"/>
                      <a:pt x="114419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id="{6058924E-1A7B-BA25-DF2A-5D458376B7C1}"/>
                  </a:ext>
                </a:extLst>
              </p:cNvPr>
              <p:cNvSpPr/>
              <p:nvPr/>
            </p:nvSpPr>
            <p:spPr>
              <a:xfrm>
                <a:off x="4416514" y="3158302"/>
                <a:ext cx="1735813" cy="1950925"/>
              </a:xfrm>
              <a:custGeom>
                <a:avLst/>
                <a:gdLst>
                  <a:gd name="connsiteX0" fmla="*/ 373026 w 1735813"/>
                  <a:gd name="connsiteY0" fmla="*/ 0 h 1950925"/>
                  <a:gd name="connsiteX1" fmla="*/ 91515 w 1735813"/>
                  <a:gd name="connsiteY1" fmla="*/ 24868 h 1950925"/>
                  <a:gd name="connsiteX2" fmla="*/ 281759 w 1735813"/>
                  <a:gd name="connsiteY2" fmla="*/ 898246 h 1950925"/>
                  <a:gd name="connsiteX3" fmla="*/ 0 w 1735813"/>
                  <a:gd name="connsiteY3" fmla="*/ 1947941 h 1950925"/>
                  <a:gd name="connsiteX4" fmla="*/ 103204 w 1735813"/>
                  <a:gd name="connsiteY4" fmla="*/ 1950925 h 1950925"/>
                  <a:gd name="connsiteX5" fmla="*/ 1735814 w 1735813"/>
                  <a:gd name="connsiteY5" fmla="*/ 769925 h 1950925"/>
                  <a:gd name="connsiteX6" fmla="*/ 373026 w 1735813"/>
                  <a:gd name="connsiteY6" fmla="*/ 0 h 195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813" h="1950925">
                    <a:moveTo>
                      <a:pt x="373026" y="0"/>
                    </a:moveTo>
                    <a:cubicBezTo>
                      <a:pt x="277034" y="0"/>
                      <a:pt x="183031" y="8455"/>
                      <a:pt x="91515" y="24868"/>
                    </a:cubicBezTo>
                    <a:cubicBezTo>
                      <a:pt x="213619" y="290712"/>
                      <a:pt x="281759" y="586397"/>
                      <a:pt x="281759" y="898246"/>
                    </a:cubicBezTo>
                    <a:cubicBezTo>
                      <a:pt x="281759" y="1280722"/>
                      <a:pt x="179301" y="1639324"/>
                      <a:pt x="0" y="1947941"/>
                    </a:cubicBezTo>
                    <a:cubicBezTo>
                      <a:pt x="34070" y="1949931"/>
                      <a:pt x="68388" y="1950925"/>
                      <a:pt x="103204" y="1950925"/>
                    </a:cubicBezTo>
                    <a:cubicBezTo>
                      <a:pt x="864425" y="1950925"/>
                      <a:pt x="1510257" y="1455796"/>
                      <a:pt x="1735814" y="769925"/>
                    </a:cubicBezTo>
                    <a:cubicBezTo>
                      <a:pt x="1457288" y="308617"/>
                      <a:pt x="951216" y="0"/>
                      <a:pt x="373026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id="{F3BC6FDC-66EF-CBE4-4EDB-848CCD6F4328}"/>
                  </a:ext>
                </a:extLst>
              </p:cNvPr>
              <p:cNvSpPr/>
              <p:nvPr/>
            </p:nvSpPr>
            <p:spPr>
              <a:xfrm>
                <a:off x="510933" y="1962630"/>
                <a:ext cx="3146348" cy="4187588"/>
              </a:xfrm>
              <a:custGeom>
                <a:avLst/>
                <a:gdLst>
                  <a:gd name="connsiteX0" fmla="*/ 2093670 w 3146348"/>
                  <a:gd name="connsiteY0" fmla="*/ 0 h 4187588"/>
                  <a:gd name="connsiteX1" fmla="*/ 0 w 3146348"/>
                  <a:gd name="connsiteY1" fmla="*/ 2093919 h 4187588"/>
                  <a:gd name="connsiteX2" fmla="*/ 2093670 w 3146348"/>
                  <a:gd name="connsiteY2" fmla="*/ 4187588 h 4187588"/>
                  <a:gd name="connsiteX3" fmla="*/ 3146349 w 3146348"/>
                  <a:gd name="connsiteY3" fmla="*/ 3904089 h 4187588"/>
                  <a:gd name="connsiteX4" fmla="*/ 2687776 w 3146348"/>
                  <a:gd name="connsiteY4" fmla="*/ 2786752 h 4187588"/>
                  <a:gd name="connsiteX5" fmla="*/ 2705681 w 3146348"/>
                  <a:gd name="connsiteY5" fmla="*/ 2548016 h 4187588"/>
                  <a:gd name="connsiteX6" fmla="*/ 2290876 w 3146348"/>
                  <a:gd name="connsiteY6" fmla="*/ 1428192 h 4187588"/>
                  <a:gd name="connsiteX7" fmla="*/ 2864839 w 3146348"/>
                  <a:gd name="connsiteY7" fmla="*/ 146475 h 4187588"/>
                  <a:gd name="connsiteX8" fmla="*/ 2093919 w 3146348"/>
                  <a:gd name="connsiteY8" fmla="*/ 0 h 418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6348" h="4187588">
                    <a:moveTo>
                      <a:pt x="2093670" y="0"/>
                    </a:moveTo>
                    <a:cubicBezTo>
                      <a:pt x="937290" y="0"/>
                      <a:pt x="0" y="937290"/>
                      <a:pt x="0" y="2093919"/>
                    </a:cubicBezTo>
                    <a:cubicBezTo>
                      <a:pt x="0" y="3250548"/>
                      <a:pt x="937290" y="4187588"/>
                      <a:pt x="2093670" y="4187588"/>
                    </a:cubicBezTo>
                    <a:cubicBezTo>
                      <a:pt x="2477389" y="4187588"/>
                      <a:pt x="2836986" y="4084385"/>
                      <a:pt x="3146349" y="3904089"/>
                    </a:cubicBezTo>
                    <a:cubicBezTo>
                      <a:pt x="2862849" y="3616859"/>
                      <a:pt x="2687776" y="3222198"/>
                      <a:pt x="2687776" y="2786752"/>
                    </a:cubicBezTo>
                    <a:cubicBezTo>
                      <a:pt x="2687776" y="2705681"/>
                      <a:pt x="2693744" y="2625853"/>
                      <a:pt x="2705681" y="2548016"/>
                    </a:cubicBezTo>
                    <a:cubicBezTo>
                      <a:pt x="2447050" y="2247357"/>
                      <a:pt x="2290876" y="1856177"/>
                      <a:pt x="2290876" y="1428192"/>
                    </a:cubicBezTo>
                    <a:cubicBezTo>
                      <a:pt x="2290876" y="918638"/>
                      <a:pt x="2512702" y="461060"/>
                      <a:pt x="2864839" y="146475"/>
                    </a:cubicBezTo>
                    <a:cubicBezTo>
                      <a:pt x="2626351" y="51975"/>
                      <a:pt x="2366228" y="0"/>
                      <a:pt x="2093919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 52">
                <a:extLst>
                  <a:ext uri="{FF2B5EF4-FFF2-40B4-BE49-F238E27FC236}">
                    <a16:creationId xmlns:a16="http://schemas.microsoft.com/office/drawing/2014/main" id="{8E729252-805B-0738-9A5D-6CB0E59E3B9E}"/>
                  </a:ext>
                </a:extLst>
              </p:cNvPr>
              <p:cNvSpPr/>
              <p:nvPr/>
            </p:nvSpPr>
            <p:spPr>
              <a:xfrm>
                <a:off x="3198460" y="4510396"/>
                <a:ext cx="1218053" cy="1356322"/>
              </a:xfrm>
              <a:custGeom>
                <a:avLst/>
                <a:gdLst>
                  <a:gd name="connsiteX0" fmla="*/ 17905 w 1218053"/>
                  <a:gd name="connsiteY0" fmla="*/ 249 h 1356322"/>
                  <a:gd name="connsiteX1" fmla="*/ 0 w 1218053"/>
                  <a:gd name="connsiteY1" fmla="*/ 238985 h 1356322"/>
                  <a:gd name="connsiteX2" fmla="*/ 458573 w 1218053"/>
                  <a:gd name="connsiteY2" fmla="*/ 1356322 h 1356322"/>
                  <a:gd name="connsiteX3" fmla="*/ 1218054 w 1218053"/>
                  <a:gd name="connsiteY3" fmla="*/ 595598 h 1356322"/>
                  <a:gd name="connsiteX4" fmla="*/ 17905 w 1218053"/>
                  <a:gd name="connsiteY4" fmla="*/ 0 h 1356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053" h="1356322">
                    <a:moveTo>
                      <a:pt x="17905" y="249"/>
                    </a:moveTo>
                    <a:cubicBezTo>
                      <a:pt x="6217" y="78087"/>
                      <a:pt x="0" y="157666"/>
                      <a:pt x="0" y="238985"/>
                    </a:cubicBezTo>
                    <a:cubicBezTo>
                      <a:pt x="0" y="674431"/>
                      <a:pt x="175074" y="1069092"/>
                      <a:pt x="458573" y="1356322"/>
                    </a:cubicBezTo>
                    <a:cubicBezTo>
                      <a:pt x="772909" y="1173042"/>
                      <a:pt x="1035271" y="910432"/>
                      <a:pt x="1218054" y="595598"/>
                    </a:cubicBezTo>
                    <a:cubicBezTo>
                      <a:pt x="738591" y="567248"/>
                      <a:pt x="312098" y="342189"/>
                      <a:pt x="1790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 53">
                <a:extLst>
                  <a:ext uri="{FF2B5EF4-FFF2-40B4-BE49-F238E27FC236}">
                    <a16:creationId xmlns:a16="http://schemas.microsoft.com/office/drawing/2014/main" id="{7AD18890-6DF8-FC6B-6B32-47AB1843ADFD}"/>
                  </a:ext>
                </a:extLst>
              </p:cNvPr>
              <p:cNvSpPr/>
              <p:nvPr/>
            </p:nvSpPr>
            <p:spPr>
              <a:xfrm>
                <a:off x="2801561" y="2108607"/>
                <a:ext cx="1706468" cy="2402037"/>
              </a:xfrm>
              <a:custGeom>
                <a:avLst/>
                <a:gdLst>
                  <a:gd name="connsiteX0" fmla="*/ 573963 w 1706468"/>
                  <a:gd name="connsiteY0" fmla="*/ 497 h 2402037"/>
                  <a:gd name="connsiteX1" fmla="*/ 0 w 1706468"/>
                  <a:gd name="connsiteY1" fmla="*/ 1282214 h 2402037"/>
                  <a:gd name="connsiteX2" fmla="*/ 414805 w 1706468"/>
                  <a:gd name="connsiteY2" fmla="*/ 2402038 h 2402037"/>
                  <a:gd name="connsiteX3" fmla="*/ 638372 w 1706468"/>
                  <a:gd name="connsiteY3" fmla="*/ 1797985 h 2402037"/>
                  <a:gd name="connsiteX4" fmla="*/ 673685 w 1706468"/>
                  <a:gd name="connsiteY4" fmla="*/ 1743772 h 2402037"/>
                  <a:gd name="connsiteX5" fmla="*/ 731131 w 1706468"/>
                  <a:gd name="connsiteY5" fmla="*/ 1664939 h 2402037"/>
                  <a:gd name="connsiteX6" fmla="*/ 733120 w 1706468"/>
                  <a:gd name="connsiteY6" fmla="*/ 1662203 h 2402037"/>
                  <a:gd name="connsiteX7" fmla="*/ 1706469 w 1706468"/>
                  <a:gd name="connsiteY7" fmla="*/ 1074066 h 2402037"/>
                  <a:gd name="connsiteX8" fmla="*/ 573963 w 1706468"/>
                  <a:gd name="connsiteY8" fmla="*/ 0 h 240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6468" h="2402037">
                    <a:moveTo>
                      <a:pt x="573963" y="497"/>
                    </a:moveTo>
                    <a:cubicBezTo>
                      <a:pt x="221826" y="315083"/>
                      <a:pt x="0" y="772910"/>
                      <a:pt x="0" y="1282214"/>
                    </a:cubicBezTo>
                    <a:cubicBezTo>
                      <a:pt x="0" y="1709951"/>
                      <a:pt x="156173" y="2101130"/>
                      <a:pt x="414805" y="2402038"/>
                    </a:cubicBezTo>
                    <a:cubicBezTo>
                      <a:pt x="447880" y="2182948"/>
                      <a:pt x="525469" y="1978529"/>
                      <a:pt x="638372" y="1797985"/>
                    </a:cubicBezTo>
                    <a:cubicBezTo>
                      <a:pt x="649811" y="1779582"/>
                      <a:pt x="661499" y="1761677"/>
                      <a:pt x="673685" y="1743772"/>
                    </a:cubicBezTo>
                    <a:cubicBezTo>
                      <a:pt x="692087" y="1716914"/>
                      <a:pt x="710987" y="1690553"/>
                      <a:pt x="731131" y="1664939"/>
                    </a:cubicBezTo>
                    <a:lnTo>
                      <a:pt x="733120" y="1662203"/>
                    </a:lnTo>
                    <a:cubicBezTo>
                      <a:pt x="969370" y="1359555"/>
                      <a:pt x="1312802" y="1144443"/>
                      <a:pt x="1706469" y="1074066"/>
                    </a:cubicBezTo>
                    <a:cubicBezTo>
                      <a:pt x="1482156" y="585899"/>
                      <a:pt x="1075558" y="198947"/>
                      <a:pt x="573963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 54">
                <a:extLst>
                  <a:ext uri="{FF2B5EF4-FFF2-40B4-BE49-F238E27FC236}">
                    <a16:creationId xmlns:a16="http://schemas.microsoft.com/office/drawing/2014/main" id="{7762F7AF-0DD7-D485-8A54-658D3E176018}"/>
                  </a:ext>
                </a:extLst>
              </p:cNvPr>
              <p:cNvSpPr/>
              <p:nvPr/>
            </p:nvSpPr>
            <p:spPr>
              <a:xfrm>
                <a:off x="3216366" y="3183170"/>
                <a:ext cx="1481907" cy="1923570"/>
              </a:xfrm>
              <a:custGeom>
                <a:avLst/>
                <a:gdLst>
                  <a:gd name="connsiteX0" fmla="*/ 1291664 w 1481907"/>
                  <a:gd name="connsiteY0" fmla="*/ 0 h 1923570"/>
                  <a:gd name="connsiteX1" fmla="*/ 318315 w 1481907"/>
                  <a:gd name="connsiteY1" fmla="*/ 588138 h 1923570"/>
                  <a:gd name="connsiteX2" fmla="*/ 316326 w 1481907"/>
                  <a:gd name="connsiteY2" fmla="*/ 590873 h 1923570"/>
                  <a:gd name="connsiteX3" fmla="*/ 258880 w 1481907"/>
                  <a:gd name="connsiteY3" fmla="*/ 669706 h 1923570"/>
                  <a:gd name="connsiteX4" fmla="*/ 223567 w 1481907"/>
                  <a:gd name="connsiteY4" fmla="*/ 723919 h 1923570"/>
                  <a:gd name="connsiteX5" fmla="*/ 0 w 1481907"/>
                  <a:gd name="connsiteY5" fmla="*/ 1327972 h 1923570"/>
                  <a:gd name="connsiteX6" fmla="*/ 1200149 w 1481907"/>
                  <a:gd name="connsiteY6" fmla="*/ 1923570 h 1923570"/>
                  <a:gd name="connsiteX7" fmla="*/ 1481908 w 1481907"/>
                  <a:gd name="connsiteY7" fmla="*/ 873875 h 1923570"/>
                  <a:gd name="connsiteX8" fmla="*/ 1291664 w 1481907"/>
                  <a:gd name="connsiteY8" fmla="*/ 497 h 19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1907" h="1923570">
                    <a:moveTo>
                      <a:pt x="1291664" y="0"/>
                    </a:moveTo>
                    <a:cubicBezTo>
                      <a:pt x="897997" y="70378"/>
                      <a:pt x="554565" y="285240"/>
                      <a:pt x="318315" y="588138"/>
                    </a:cubicBezTo>
                    <a:lnTo>
                      <a:pt x="316326" y="590873"/>
                    </a:lnTo>
                    <a:cubicBezTo>
                      <a:pt x="296182" y="616487"/>
                      <a:pt x="277283" y="642599"/>
                      <a:pt x="258880" y="669706"/>
                    </a:cubicBezTo>
                    <a:cubicBezTo>
                      <a:pt x="246695" y="687362"/>
                      <a:pt x="235006" y="705516"/>
                      <a:pt x="223567" y="723919"/>
                    </a:cubicBezTo>
                    <a:cubicBezTo>
                      <a:pt x="110664" y="904215"/>
                      <a:pt x="33075" y="1108633"/>
                      <a:pt x="0" y="1327972"/>
                    </a:cubicBezTo>
                    <a:cubicBezTo>
                      <a:pt x="294193" y="1670161"/>
                      <a:pt x="720686" y="1894971"/>
                      <a:pt x="1200149" y="1923570"/>
                    </a:cubicBezTo>
                    <a:cubicBezTo>
                      <a:pt x="1379201" y="1614953"/>
                      <a:pt x="1481908" y="1256351"/>
                      <a:pt x="1481908" y="873875"/>
                    </a:cubicBezTo>
                    <a:cubicBezTo>
                      <a:pt x="1481908" y="562274"/>
                      <a:pt x="1413768" y="266340"/>
                      <a:pt x="1291664" y="497"/>
                    </a:cubicBezTo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55">
                <a:extLst>
                  <a:ext uri="{FF2B5EF4-FFF2-40B4-BE49-F238E27FC236}">
                    <a16:creationId xmlns:a16="http://schemas.microsoft.com/office/drawing/2014/main" id="{B21B3408-A9AB-475A-56A6-0067BF3847F5}"/>
                  </a:ext>
                </a:extLst>
              </p:cNvPr>
              <p:cNvSpPr/>
              <p:nvPr/>
            </p:nvSpPr>
            <p:spPr>
              <a:xfrm>
                <a:off x="5410006" y="6500614"/>
                <a:ext cx="674430" cy="82314"/>
              </a:xfrm>
              <a:custGeom>
                <a:avLst/>
                <a:gdLst>
                  <a:gd name="connsiteX0" fmla="*/ 337215 w 674430"/>
                  <a:gd name="connsiteY0" fmla="*/ 0 h 82314"/>
                  <a:gd name="connsiteX1" fmla="*/ 0 w 674430"/>
                  <a:gd name="connsiteY1" fmla="*/ 41033 h 82314"/>
                  <a:gd name="connsiteX2" fmla="*/ 337215 w 674430"/>
                  <a:gd name="connsiteY2" fmla="*/ 82315 h 82314"/>
                  <a:gd name="connsiteX3" fmla="*/ 674431 w 674430"/>
                  <a:gd name="connsiteY3" fmla="*/ 41033 h 82314"/>
                  <a:gd name="connsiteX4" fmla="*/ 337215 w 674430"/>
                  <a:gd name="connsiteY4" fmla="*/ 0 h 8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430" h="82314">
                    <a:moveTo>
                      <a:pt x="337215" y="0"/>
                    </a:moveTo>
                    <a:cubicBezTo>
                      <a:pt x="150951" y="0"/>
                      <a:pt x="0" y="18403"/>
                      <a:pt x="0" y="41033"/>
                    </a:cubicBezTo>
                    <a:cubicBezTo>
                      <a:pt x="0" y="63663"/>
                      <a:pt x="150951" y="82315"/>
                      <a:pt x="337215" y="82315"/>
                    </a:cubicBezTo>
                    <a:cubicBezTo>
                      <a:pt x="523480" y="82315"/>
                      <a:pt x="674431" y="63912"/>
                      <a:pt x="674431" y="41033"/>
                    </a:cubicBezTo>
                    <a:cubicBezTo>
                      <a:pt x="674431" y="18154"/>
                      <a:pt x="523480" y="0"/>
                      <a:pt x="337215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 56">
                <a:extLst>
                  <a:ext uri="{FF2B5EF4-FFF2-40B4-BE49-F238E27FC236}">
                    <a16:creationId xmlns:a16="http://schemas.microsoft.com/office/drawing/2014/main" id="{D6F9457E-E64E-0D0B-6E35-D99C439C59F9}"/>
                  </a:ext>
                </a:extLst>
              </p:cNvPr>
              <p:cNvSpPr/>
              <p:nvPr/>
            </p:nvSpPr>
            <p:spPr>
              <a:xfrm>
                <a:off x="3093267" y="6405617"/>
                <a:ext cx="1342644" cy="147718"/>
              </a:xfrm>
              <a:custGeom>
                <a:avLst/>
                <a:gdLst>
                  <a:gd name="connsiteX0" fmla="*/ 671446 w 1342644"/>
                  <a:gd name="connsiteY0" fmla="*/ 0 h 147718"/>
                  <a:gd name="connsiteX1" fmla="*/ 0 w 1342644"/>
                  <a:gd name="connsiteY1" fmla="*/ 73859 h 147718"/>
                  <a:gd name="connsiteX2" fmla="*/ 671446 w 1342644"/>
                  <a:gd name="connsiteY2" fmla="*/ 147718 h 147718"/>
                  <a:gd name="connsiteX3" fmla="*/ 1342644 w 1342644"/>
                  <a:gd name="connsiteY3" fmla="*/ 73859 h 147718"/>
                  <a:gd name="connsiteX4" fmla="*/ 671446 w 1342644"/>
                  <a:gd name="connsiteY4" fmla="*/ 0 h 14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644" h="147718">
                    <a:moveTo>
                      <a:pt x="671446" y="0"/>
                    </a:moveTo>
                    <a:cubicBezTo>
                      <a:pt x="300908" y="0"/>
                      <a:pt x="0" y="33075"/>
                      <a:pt x="0" y="73859"/>
                    </a:cubicBezTo>
                    <a:cubicBezTo>
                      <a:pt x="0" y="114643"/>
                      <a:pt x="300659" y="147718"/>
                      <a:pt x="671446" y="147718"/>
                    </a:cubicBezTo>
                    <a:cubicBezTo>
                      <a:pt x="1042234" y="147718"/>
                      <a:pt x="1342644" y="114643"/>
                      <a:pt x="1342644" y="73859"/>
                    </a:cubicBezTo>
                    <a:cubicBezTo>
                      <a:pt x="1342644" y="33075"/>
                      <a:pt x="1042234" y="0"/>
                      <a:pt x="671446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 57">
                <a:extLst>
                  <a:ext uri="{FF2B5EF4-FFF2-40B4-BE49-F238E27FC236}">
                    <a16:creationId xmlns:a16="http://schemas.microsoft.com/office/drawing/2014/main" id="{009196F4-74FB-0711-33A1-CE080B5CC218}"/>
                  </a:ext>
                </a:extLst>
              </p:cNvPr>
              <p:cNvSpPr/>
              <p:nvPr/>
            </p:nvSpPr>
            <p:spPr>
              <a:xfrm>
                <a:off x="4424472" y="6392436"/>
                <a:ext cx="922119" cy="92261"/>
              </a:xfrm>
              <a:custGeom>
                <a:avLst/>
                <a:gdLst>
                  <a:gd name="connsiteX0" fmla="*/ 461060 w 922119"/>
                  <a:gd name="connsiteY0" fmla="*/ 0 h 92261"/>
                  <a:gd name="connsiteX1" fmla="*/ 0 w 922119"/>
                  <a:gd name="connsiteY1" fmla="*/ 46255 h 92261"/>
                  <a:gd name="connsiteX2" fmla="*/ 461060 w 922119"/>
                  <a:gd name="connsiteY2" fmla="*/ 92262 h 92261"/>
                  <a:gd name="connsiteX3" fmla="*/ 922120 w 922119"/>
                  <a:gd name="connsiteY3" fmla="*/ 46255 h 92261"/>
                  <a:gd name="connsiteX4" fmla="*/ 461060 w 922119"/>
                  <a:gd name="connsiteY4" fmla="*/ 0 h 9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119" h="92261">
                    <a:moveTo>
                      <a:pt x="461060" y="0"/>
                    </a:moveTo>
                    <a:cubicBezTo>
                      <a:pt x="206408" y="0"/>
                      <a:pt x="0" y="20641"/>
                      <a:pt x="0" y="46255"/>
                    </a:cubicBezTo>
                    <a:cubicBezTo>
                      <a:pt x="0" y="71870"/>
                      <a:pt x="206408" y="92262"/>
                      <a:pt x="461060" y="92262"/>
                    </a:cubicBezTo>
                    <a:cubicBezTo>
                      <a:pt x="715712" y="92262"/>
                      <a:pt x="922120" y="71621"/>
                      <a:pt x="922120" y="46255"/>
                    </a:cubicBezTo>
                    <a:cubicBezTo>
                      <a:pt x="922120" y="20889"/>
                      <a:pt x="715712" y="0"/>
                      <a:pt x="461060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 58">
                <a:extLst>
                  <a:ext uri="{FF2B5EF4-FFF2-40B4-BE49-F238E27FC236}">
                    <a16:creationId xmlns:a16="http://schemas.microsoft.com/office/drawing/2014/main" id="{BCB4E6D1-0685-8512-FE18-7BB8F58233D3}"/>
                  </a:ext>
                </a:extLst>
              </p:cNvPr>
              <p:cNvSpPr/>
              <p:nvPr/>
            </p:nvSpPr>
            <p:spPr>
              <a:xfrm>
                <a:off x="539532" y="6375277"/>
                <a:ext cx="2373439" cy="279520"/>
              </a:xfrm>
              <a:custGeom>
                <a:avLst/>
                <a:gdLst>
                  <a:gd name="connsiteX0" fmla="*/ 1186720 w 2373439"/>
                  <a:gd name="connsiteY0" fmla="*/ 0 h 279520"/>
                  <a:gd name="connsiteX1" fmla="*/ 0 w 2373439"/>
                  <a:gd name="connsiteY1" fmla="*/ 139760 h 279520"/>
                  <a:gd name="connsiteX2" fmla="*/ 1186720 w 2373439"/>
                  <a:gd name="connsiteY2" fmla="*/ 279521 h 279520"/>
                  <a:gd name="connsiteX3" fmla="*/ 2373439 w 2373439"/>
                  <a:gd name="connsiteY3" fmla="*/ 139760 h 279520"/>
                  <a:gd name="connsiteX4" fmla="*/ 1186720 w 2373439"/>
                  <a:gd name="connsiteY4" fmla="*/ 0 h 27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439" h="279520">
                    <a:moveTo>
                      <a:pt x="1186720" y="0"/>
                    </a:moveTo>
                    <a:cubicBezTo>
                      <a:pt x="531189" y="0"/>
                      <a:pt x="0" y="62420"/>
                      <a:pt x="0" y="139760"/>
                    </a:cubicBezTo>
                    <a:cubicBezTo>
                      <a:pt x="0" y="217101"/>
                      <a:pt x="531189" y="279521"/>
                      <a:pt x="1186720" y="279521"/>
                    </a:cubicBezTo>
                    <a:cubicBezTo>
                      <a:pt x="1842250" y="279521"/>
                      <a:pt x="2373439" y="217101"/>
                      <a:pt x="2373439" y="139760"/>
                    </a:cubicBezTo>
                    <a:cubicBezTo>
                      <a:pt x="2373439" y="62420"/>
                      <a:pt x="1842002" y="0"/>
                      <a:pt x="1186720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 59">
                <a:extLst>
                  <a:ext uri="{FF2B5EF4-FFF2-40B4-BE49-F238E27FC236}">
                    <a16:creationId xmlns:a16="http://schemas.microsoft.com/office/drawing/2014/main" id="{E8B443C0-1E24-C9F4-579C-27EA37032ECD}"/>
                  </a:ext>
                </a:extLst>
              </p:cNvPr>
              <p:cNvSpPr/>
              <p:nvPr/>
            </p:nvSpPr>
            <p:spPr>
              <a:xfrm>
                <a:off x="959808" y="3518396"/>
                <a:ext cx="695817" cy="695817"/>
              </a:xfrm>
              <a:custGeom>
                <a:avLst/>
                <a:gdLst>
                  <a:gd name="connsiteX0" fmla="*/ 347909 w 695817"/>
                  <a:gd name="connsiteY0" fmla="*/ 0 h 695817"/>
                  <a:gd name="connsiteX1" fmla="*/ 0 w 695817"/>
                  <a:gd name="connsiteY1" fmla="*/ 347909 h 695817"/>
                  <a:gd name="connsiteX2" fmla="*/ 347909 w 695817"/>
                  <a:gd name="connsiteY2" fmla="*/ 695818 h 695817"/>
                  <a:gd name="connsiteX3" fmla="*/ 695818 w 695817"/>
                  <a:gd name="connsiteY3" fmla="*/ 347909 h 695817"/>
                  <a:gd name="connsiteX4" fmla="*/ 347909 w 695817"/>
                  <a:gd name="connsiteY4" fmla="*/ 0 h 6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817" h="695817">
                    <a:moveTo>
                      <a:pt x="347909" y="0"/>
                    </a:moveTo>
                    <a:cubicBezTo>
                      <a:pt x="155925" y="0"/>
                      <a:pt x="0" y="155676"/>
                      <a:pt x="0" y="347909"/>
                    </a:cubicBezTo>
                    <a:cubicBezTo>
                      <a:pt x="0" y="540142"/>
                      <a:pt x="155676" y="695818"/>
                      <a:pt x="347909" y="695818"/>
                    </a:cubicBezTo>
                    <a:cubicBezTo>
                      <a:pt x="540141" y="695818"/>
                      <a:pt x="695818" y="540142"/>
                      <a:pt x="695818" y="347909"/>
                    </a:cubicBezTo>
                    <a:cubicBezTo>
                      <a:pt x="695818" y="155676"/>
                      <a:pt x="540141" y="0"/>
                      <a:pt x="347909" y="0"/>
                    </a:cubicBezTo>
                  </a:path>
                </a:pathLst>
              </a:custGeom>
              <a:solidFill>
                <a:schemeClr val="accent6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 60">
                <a:extLst>
                  <a:ext uri="{FF2B5EF4-FFF2-40B4-BE49-F238E27FC236}">
                    <a16:creationId xmlns:a16="http://schemas.microsoft.com/office/drawing/2014/main" id="{48DCEC20-D34B-27AB-F70F-ED601FC99CDB}"/>
                  </a:ext>
                </a:extLst>
              </p:cNvPr>
              <p:cNvSpPr/>
              <p:nvPr/>
            </p:nvSpPr>
            <p:spPr>
              <a:xfrm>
                <a:off x="3230541" y="2841230"/>
                <a:ext cx="450118" cy="569237"/>
              </a:xfrm>
              <a:custGeom>
                <a:avLst/>
                <a:gdLst>
                  <a:gd name="connsiteX0" fmla="*/ 225059 w 450118"/>
                  <a:gd name="connsiteY0" fmla="*/ 0 h 569237"/>
                  <a:gd name="connsiteX1" fmla="*/ 0 w 450118"/>
                  <a:gd name="connsiteY1" fmla="*/ 225059 h 569237"/>
                  <a:gd name="connsiteX2" fmla="*/ 89526 w 450118"/>
                  <a:gd name="connsiteY2" fmla="*/ 225059 h 569237"/>
                  <a:gd name="connsiteX3" fmla="*/ 89526 w 450118"/>
                  <a:gd name="connsiteY3" fmla="*/ 569237 h 569237"/>
                  <a:gd name="connsiteX4" fmla="*/ 360592 w 450118"/>
                  <a:gd name="connsiteY4" fmla="*/ 569237 h 569237"/>
                  <a:gd name="connsiteX5" fmla="*/ 360592 w 450118"/>
                  <a:gd name="connsiteY5" fmla="*/ 225059 h 569237"/>
                  <a:gd name="connsiteX6" fmla="*/ 450118 w 450118"/>
                  <a:gd name="connsiteY6" fmla="*/ 225059 h 569237"/>
                  <a:gd name="connsiteX7" fmla="*/ 225059 w 450118"/>
                  <a:gd name="connsiteY7" fmla="*/ 0 h 5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0118" h="569237">
                    <a:moveTo>
                      <a:pt x="225059" y="0"/>
                    </a:moveTo>
                    <a:lnTo>
                      <a:pt x="0" y="225059"/>
                    </a:lnTo>
                    <a:lnTo>
                      <a:pt x="89526" y="225059"/>
                    </a:lnTo>
                    <a:lnTo>
                      <a:pt x="89526" y="569237"/>
                    </a:lnTo>
                    <a:lnTo>
                      <a:pt x="360592" y="569237"/>
                    </a:lnTo>
                    <a:lnTo>
                      <a:pt x="360592" y="225059"/>
                    </a:lnTo>
                    <a:lnTo>
                      <a:pt x="450118" y="225059"/>
                    </a:lnTo>
                    <a:lnTo>
                      <a:pt x="225059" y="0"/>
                    </a:lnTo>
                  </a:path>
                </a:pathLst>
              </a:custGeom>
              <a:solidFill>
                <a:schemeClr val="bg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" name="Graphic 45">
              <a:extLst>
                <a:ext uri="{FF2B5EF4-FFF2-40B4-BE49-F238E27FC236}">
                  <a16:creationId xmlns:a16="http://schemas.microsoft.com/office/drawing/2014/main" id="{4CF67601-7037-EEDB-9377-533457412C16}"/>
                </a:ext>
              </a:extLst>
            </p:cNvPr>
            <p:cNvGrpSpPr/>
            <p:nvPr/>
          </p:nvGrpSpPr>
          <p:grpSpPr>
            <a:xfrm>
              <a:off x="2148020" y="2139693"/>
              <a:ext cx="3746423" cy="4205990"/>
              <a:chOff x="2148020" y="2139693"/>
              <a:chExt cx="3746423" cy="4205990"/>
            </a:xfrm>
          </p:grpSpPr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4C47E2CB-30FA-8F43-4D7A-60B118C404DE}"/>
                  </a:ext>
                </a:extLst>
              </p:cNvPr>
              <p:cNvSpPr/>
              <p:nvPr/>
            </p:nvSpPr>
            <p:spPr>
              <a:xfrm>
                <a:off x="2267388" y="4194817"/>
                <a:ext cx="890785" cy="2134702"/>
              </a:xfrm>
              <a:custGeom>
                <a:avLst/>
                <a:gdLst>
                  <a:gd name="connsiteX0" fmla="*/ 0 w 890785"/>
                  <a:gd name="connsiteY0" fmla="*/ 0 h 2134702"/>
                  <a:gd name="connsiteX1" fmla="*/ 890786 w 890785"/>
                  <a:gd name="connsiteY1" fmla="*/ 0 h 2134702"/>
                  <a:gd name="connsiteX2" fmla="*/ 890786 w 890785"/>
                  <a:gd name="connsiteY2" fmla="*/ 2134703 h 2134702"/>
                  <a:gd name="connsiteX3" fmla="*/ 0 w 890785"/>
                  <a:gd name="connsiteY3" fmla="*/ 2134703 h 213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785" h="2134702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2134703"/>
                    </a:lnTo>
                    <a:lnTo>
                      <a:pt x="0" y="2134703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F8B2C19B-FB76-1838-AB28-B220BBA4FA5C}"/>
                  </a:ext>
                </a:extLst>
              </p:cNvPr>
              <p:cNvSpPr/>
              <p:nvPr/>
            </p:nvSpPr>
            <p:spPr>
              <a:xfrm>
                <a:off x="3635647" y="3319698"/>
                <a:ext cx="890785" cy="3009821"/>
              </a:xfrm>
              <a:custGeom>
                <a:avLst/>
                <a:gdLst>
                  <a:gd name="connsiteX0" fmla="*/ 0 w 890785"/>
                  <a:gd name="connsiteY0" fmla="*/ 0 h 3009821"/>
                  <a:gd name="connsiteX1" fmla="*/ 890786 w 890785"/>
                  <a:gd name="connsiteY1" fmla="*/ 0 h 3009821"/>
                  <a:gd name="connsiteX2" fmla="*/ 890786 w 890785"/>
                  <a:gd name="connsiteY2" fmla="*/ 3009822 h 3009821"/>
                  <a:gd name="connsiteX3" fmla="*/ 0 w 890785"/>
                  <a:gd name="connsiteY3" fmla="*/ 3009822 h 300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785" h="3009821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3009822"/>
                    </a:lnTo>
                    <a:lnTo>
                      <a:pt x="0" y="300982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D362518B-42FC-F5F8-9EAF-101A0E232A1F}"/>
                  </a:ext>
                </a:extLst>
              </p:cNvPr>
              <p:cNvSpPr/>
              <p:nvPr/>
            </p:nvSpPr>
            <p:spPr>
              <a:xfrm>
                <a:off x="5003657" y="2139693"/>
                <a:ext cx="890785" cy="4189826"/>
              </a:xfrm>
              <a:custGeom>
                <a:avLst/>
                <a:gdLst>
                  <a:gd name="connsiteX0" fmla="*/ 0 w 890785"/>
                  <a:gd name="connsiteY0" fmla="*/ 0 h 4189826"/>
                  <a:gd name="connsiteX1" fmla="*/ 890786 w 890785"/>
                  <a:gd name="connsiteY1" fmla="*/ 0 h 4189826"/>
                  <a:gd name="connsiteX2" fmla="*/ 890786 w 890785"/>
                  <a:gd name="connsiteY2" fmla="*/ 4189827 h 4189826"/>
                  <a:gd name="connsiteX3" fmla="*/ 0 w 890785"/>
                  <a:gd name="connsiteY3" fmla="*/ 4189827 h 418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785" h="4189826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4189827"/>
                    </a:lnTo>
                    <a:lnTo>
                      <a:pt x="0" y="41898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26909827-3156-3A9B-D701-94C05648AF61}"/>
                  </a:ext>
                </a:extLst>
              </p:cNvPr>
              <p:cNvSpPr/>
              <p:nvPr/>
            </p:nvSpPr>
            <p:spPr>
              <a:xfrm>
                <a:off x="2148020" y="6293957"/>
                <a:ext cx="3708871" cy="51726"/>
              </a:xfrm>
              <a:custGeom>
                <a:avLst/>
                <a:gdLst>
                  <a:gd name="connsiteX0" fmla="*/ 0 w 3708871"/>
                  <a:gd name="connsiteY0" fmla="*/ 0 h 51726"/>
                  <a:gd name="connsiteX1" fmla="*/ 3708872 w 3708871"/>
                  <a:gd name="connsiteY1" fmla="*/ 0 h 51726"/>
                  <a:gd name="connsiteX2" fmla="*/ 3708872 w 3708871"/>
                  <a:gd name="connsiteY2" fmla="*/ 51726 h 51726"/>
                  <a:gd name="connsiteX3" fmla="*/ 0 w 3708871"/>
                  <a:gd name="connsiteY3" fmla="*/ 51726 h 5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8871" h="51726">
                    <a:moveTo>
                      <a:pt x="0" y="0"/>
                    </a:moveTo>
                    <a:lnTo>
                      <a:pt x="3708872" y="0"/>
                    </a:lnTo>
                    <a:lnTo>
                      <a:pt x="3708872" y="51726"/>
                    </a:lnTo>
                    <a:lnTo>
                      <a:pt x="0" y="51726"/>
                    </a:lnTo>
                    <a:close/>
                  </a:path>
                </a:pathLst>
              </a:custGeom>
              <a:solidFill>
                <a:srgbClr val="2A2B7C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" name="Graphic 45">
              <a:extLst>
                <a:ext uri="{FF2B5EF4-FFF2-40B4-BE49-F238E27FC236}">
                  <a16:creationId xmlns:a16="http://schemas.microsoft.com/office/drawing/2014/main" id="{CD29344B-4348-F848-6EAD-DA1C2A2DFB43}"/>
                </a:ext>
              </a:extLst>
            </p:cNvPr>
            <p:cNvGrpSpPr/>
            <p:nvPr/>
          </p:nvGrpSpPr>
          <p:grpSpPr>
            <a:xfrm>
              <a:off x="5061351" y="4713322"/>
              <a:ext cx="1254253" cy="1842250"/>
              <a:chOff x="5061351" y="4713322"/>
              <a:chExt cx="1254253" cy="1842250"/>
            </a:xfrm>
          </p:grpSpPr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4F77112E-D2CF-43F9-1870-5289CF418CF6}"/>
                  </a:ext>
                </a:extLst>
              </p:cNvPr>
              <p:cNvSpPr/>
              <p:nvPr/>
            </p:nvSpPr>
            <p:spPr>
              <a:xfrm>
                <a:off x="5441532" y="4713322"/>
                <a:ext cx="470068" cy="1465245"/>
              </a:xfrm>
              <a:custGeom>
                <a:avLst/>
                <a:gdLst>
                  <a:gd name="connsiteX0" fmla="*/ 360152 w 470068"/>
                  <a:gd name="connsiteY0" fmla="*/ 1274257 h 1465245"/>
                  <a:gd name="connsiteX1" fmla="*/ 462609 w 470068"/>
                  <a:gd name="connsiteY1" fmla="*/ 988519 h 1465245"/>
                  <a:gd name="connsiteX2" fmla="*/ 390989 w 470068"/>
                  <a:gd name="connsiteY2" fmla="*/ 855224 h 1465245"/>
                  <a:gd name="connsiteX3" fmla="*/ 394719 w 470068"/>
                  <a:gd name="connsiteY3" fmla="*/ 723919 h 1465245"/>
                  <a:gd name="connsiteX4" fmla="*/ 279329 w 470068"/>
                  <a:gd name="connsiteY4" fmla="*/ 462055 h 1465245"/>
                  <a:gd name="connsiteX5" fmla="*/ 210693 w 470068"/>
                  <a:gd name="connsiteY5" fmla="*/ 233763 h 1465245"/>
                  <a:gd name="connsiteX6" fmla="*/ 62974 w 470068"/>
                  <a:gd name="connsiteY6" fmla="*/ 0 h 1465245"/>
                  <a:gd name="connsiteX7" fmla="*/ 70932 w 470068"/>
                  <a:gd name="connsiteY7" fmla="*/ 540390 h 1465245"/>
                  <a:gd name="connsiteX8" fmla="*/ 17714 w 470068"/>
                  <a:gd name="connsiteY8" fmla="*/ 762962 h 1465245"/>
                  <a:gd name="connsiteX9" fmla="*/ 96547 w 470068"/>
                  <a:gd name="connsiteY9" fmla="*/ 865918 h 1465245"/>
                  <a:gd name="connsiteX10" fmla="*/ 72922 w 470068"/>
                  <a:gd name="connsiteY10" fmla="*/ 966137 h 1465245"/>
                  <a:gd name="connsiteX11" fmla="*/ 370596 w 470068"/>
                  <a:gd name="connsiteY11" fmla="*/ 1465246 h 1465245"/>
                  <a:gd name="connsiteX12" fmla="*/ 359903 w 470068"/>
                  <a:gd name="connsiteY12" fmla="*/ 1274257 h 146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0068" h="1465245">
                    <a:moveTo>
                      <a:pt x="360152" y="1274257"/>
                    </a:moveTo>
                    <a:cubicBezTo>
                      <a:pt x="412375" y="1172047"/>
                      <a:pt x="495436" y="1121565"/>
                      <a:pt x="462609" y="988519"/>
                    </a:cubicBezTo>
                    <a:cubicBezTo>
                      <a:pt x="449429" y="935300"/>
                      <a:pt x="409640" y="902225"/>
                      <a:pt x="390989" y="855224"/>
                    </a:cubicBezTo>
                    <a:cubicBezTo>
                      <a:pt x="367861" y="796783"/>
                      <a:pt x="387258" y="785344"/>
                      <a:pt x="394719" y="723919"/>
                    </a:cubicBezTo>
                    <a:cubicBezTo>
                      <a:pt x="411381" y="590873"/>
                      <a:pt x="327574" y="563269"/>
                      <a:pt x="279329" y="462055"/>
                    </a:cubicBezTo>
                    <a:cubicBezTo>
                      <a:pt x="245757" y="391429"/>
                      <a:pt x="255705" y="308617"/>
                      <a:pt x="210693" y="233763"/>
                    </a:cubicBezTo>
                    <a:cubicBezTo>
                      <a:pt x="164935" y="157914"/>
                      <a:pt x="79885" y="90272"/>
                      <a:pt x="62974" y="0"/>
                    </a:cubicBezTo>
                    <a:cubicBezTo>
                      <a:pt x="50540" y="159904"/>
                      <a:pt x="-51171" y="405603"/>
                      <a:pt x="70932" y="540390"/>
                    </a:cubicBezTo>
                    <a:cubicBezTo>
                      <a:pt x="-2678" y="589878"/>
                      <a:pt x="-16356" y="686865"/>
                      <a:pt x="17714" y="762962"/>
                    </a:cubicBezTo>
                    <a:cubicBezTo>
                      <a:pt x="33879" y="799270"/>
                      <a:pt x="87097" y="827620"/>
                      <a:pt x="96547" y="865918"/>
                    </a:cubicBezTo>
                    <a:cubicBezTo>
                      <a:pt x="109478" y="918390"/>
                      <a:pt x="77149" y="920130"/>
                      <a:pt x="72922" y="966137"/>
                    </a:cubicBezTo>
                    <a:cubicBezTo>
                      <a:pt x="59493" y="1111866"/>
                      <a:pt x="482256" y="1319268"/>
                      <a:pt x="370596" y="1465246"/>
                    </a:cubicBezTo>
                    <a:lnTo>
                      <a:pt x="359903" y="1274257"/>
                    </a:lnTo>
                    <a:close/>
                  </a:path>
                </a:pathLst>
              </a:custGeom>
              <a:solidFill>
                <a:schemeClr val="accent6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9" name="Graphic 45">
                <a:extLst>
                  <a:ext uri="{FF2B5EF4-FFF2-40B4-BE49-F238E27FC236}">
                    <a16:creationId xmlns:a16="http://schemas.microsoft.com/office/drawing/2014/main" id="{20902BCA-464E-3DF1-22D7-63487413FB65}"/>
                  </a:ext>
                </a:extLst>
              </p:cNvPr>
              <p:cNvGrpSpPr/>
              <p:nvPr/>
            </p:nvGrpSpPr>
            <p:grpSpPr>
              <a:xfrm>
                <a:off x="5440843" y="4713571"/>
                <a:ext cx="395655" cy="1365274"/>
                <a:chOff x="5440843" y="4713571"/>
                <a:chExt cx="395655" cy="1365274"/>
              </a:xfrm>
              <a:solidFill>
                <a:srgbClr val="FFFFFF"/>
              </a:solidFill>
            </p:grpSpPr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F66A2E4A-E1DF-200B-AB9F-4003DBA158B9}"/>
                    </a:ext>
                  </a:extLst>
                </p:cNvPr>
                <p:cNvSpPr/>
                <p:nvPr/>
              </p:nvSpPr>
              <p:spPr>
                <a:xfrm>
                  <a:off x="5440843" y="4713571"/>
                  <a:ext cx="395655" cy="1318521"/>
                </a:xfrm>
                <a:custGeom>
                  <a:avLst/>
                  <a:gdLst>
                    <a:gd name="connsiteX0" fmla="*/ 115638 w 395655"/>
                    <a:gd name="connsiteY0" fmla="*/ 315082 h 1318521"/>
                    <a:gd name="connsiteX1" fmla="*/ 19646 w 395655"/>
                    <a:gd name="connsiteY1" fmla="*/ 261367 h 1318521"/>
                    <a:gd name="connsiteX2" fmla="*/ 21635 w 395655"/>
                    <a:gd name="connsiteY2" fmla="*/ 248186 h 1318521"/>
                    <a:gd name="connsiteX3" fmla="*/ 113400 w 395655"/>
                    <a:gd name="connsiteY3" fmla="*/ 301902 h 1318521"/>
                    <a:gd name="connsiteX4" fmla="*/ 104199 w 395655"/>
                    <a:gd name="connsiteY4" fmla="*/ 242467 h 1318521"/>
                    <a:gd name="connsiteX5" fmla="*/ 96241 w 395655"/>
                    <a:gd name="connsiteY5" fmla="*/ 190492 h 1318521"/>
                    <a:gd name="connsiteX6" fmla="*/ 87039 w 395655"/>
                    <a:gd name="connsiteY6" fmla="*/ 141998 h 1318521"/>
                    <a:gd name="connsiteX7" fmla="*/ 79081 w 395655"/>
                    <a:gd name="connsiteY7" fmla="*/ 101214 h 1318521"/>
                    <a:gd name="connsiteX8" fmla="*/ 73610 w 395655"/>
                    <a:gd name="connsiteY8" fmla="*/ 72367 h 1318521"/>
                    <a:gd name="connsiteX9" fmla="*/ 62668 w 395655"/>
                    <a:gd name="connsiteY9" fmla="*/ 7460 h 1318521"/>
                    <a:gd name="connsiteX10" fmla="*/ 63414 w 395655"/>
                    <a:gd name="connsiteY10" fmla="*/ 0 h 1318521"/>
                    <a:gd name="connsiteX11" fmla="*/ 81319 w 395655"/>
                    <a:gd name="connsiteY11" fmla="*/ 52223 h 1318521"/>
                    <a:gd name="connsiteX12" fmla="*/ 84801 w 395655"/>
                    <a:gd name="connsiteY12" fmla="*/ 70129 h 1318521"/>
                    <a:gd name="connsiteX13" fmla="*/ 90272 w 395655"/>
                    <a:gd name="connsiteY13" fmla="*/ 99225 h 1318521"/>
                    <a:gd name="connsiteX14" fmla="*/ 97982 w 395655"/>
                    <a:gd name="connsiteY14" fmla="*/ 139760 h 1318521"/>
                    <a:gd name="connsiteX15" fmla="*/ 107183 w 395655"/>
                    <a:gd name="connsiteY15" fmla="*/ 188751 h 1318521"/>
                    <a:gd name="connsiteX16" fmla="*/ 115140 w 395655"/>
                    <a:gd name="connsiteY16" fmla="*/ 240726 h 1318521"/>
                    <a:gd name="connsiteX17" fmla="*/ 137025 w 395655"/>
                    <a:gd name="connsiteY17" fmla="*/ 372777 h 1318521"/>
                    <a:gd name="connsiteX18" fmla="*/ 201931 w 395655"/>
                    <a:gd name="connsiteY18" fmla="*/ 219339 h 1318521"/>
                    <a:gd name="connsiteX19" fmla="*/ 210884 w 395655"/>
                    <a:gd name="connsiteY19" fmla="*/ 233514 h 1318521"/>
                    <a:gd name="connsiteX20" fmla="*/ 139263 w 395655"/>
                    <a:gd name="connsiteY20" fmla="*/ 384714 h 1318521"/>
                    <a:gd name="connsiteX21" fmla="*/ 142247 w 395655"/>
                    <a:gd name="connsiteY21" fmla="*/ 399386 h 1318521"/>
                    <a:gd name="connsiteX22" fmla="*/ 174576 w 395655"/>
                    <a:gd name="connsiteY22" fmla="*/ 526215 h 1318521"/>
                    <a:gd name="connsiteX23" fmla="*/ 254652 w 395655"/>
                    <a:gd name="connsiteY23" fmla="*/ 377005 h 1318521"/>
                    <a:gd name="connsiteX24" fmla="*/ 259377 w 395655"/>
                    <a:gd name="connsiteY24" fmla="*/ 400132 h 1318521"/>
                    <a:gd name="connsiteX25" fmla="*/ 178306 w 395655"/>
                    <a:gd name="connsiteY25" fmla="*/ 539395 h 1318521"/>
                    <a:gd name="connsiteX26" fmla="*/ 210635 w 395655"/>
                    <a:gd name="connsiteY26" fmla="*/ 646081 h 1318521"/>
                    <a:gd name="connsiteX27" fmla="*/ 212127 w 395655"/>
                    <a:gd name="connsiteY27" fmla="*/ 650557 h 1318521"/>
                    <a:gd name="connsiteX28" fmla="*/ 221329 w 395655"/>
                    <a:gd name="connsiteY28" fmla="*/ 680150 h 1318521"/>
                    <a:gd name="connsiteX29" fmla="*/ 251171 w 395655"/>
                    <a:gd name="connsiteY29" fmla="*/ 642599 h 1318521"/>
                    <a:gd name="connsiteX30" fmla="*/ 280515 w 395655"/>
                    <a:gd name="connsiteY30" fmla="*/ 606043 h 1318521"/>
                    <a:gd name="connsiteX31" fmla="*/ 315829 w 395655"/>
                    <a:gd name="connsiteY31" fmla="*/ 520495 h 1318521"/>
                    <a:gd name="connsiteX32" fmla="*/ 324533 w 395655"/>
                    <a:gd name="connsiteY32" fmla="*/ 531935 h 1318521"/>
                    <a:gd name="connsiteX33" fmla="*/ 290214 w 395655"/>
                    <a:gd name="connsiteY33" fmla="*/ 612260 h 1318521"/>
                    <a:gd name="connsiteX34" fmla="*/ 259626 w 395655"/>
                    <a:gd name="connsiteY34" fmla="*/ 650060 h 1318521"/>
                    <a:gd name="connsiteX35" fmla="*/ 227048 w 395655"/>
                    <a:gd name="connsiteY35" fmla="*/ 691590 h 1318521"/>
                    <a:gd name="connsiteX36" fmla="*/ 224064 w 395655"/>
                    <a:gd name="connsiteY36" fmla="*/ 689849 h 1318521"/>
                    <a:gd name="connsiteX37" fmla="*/ 263605 w 395655"/>
                    <a:gd name="connsiteY37" fmla="*/ 826377 h 1318521"/>
                    <a:gd name="connsiteX38" fmla="*/ 265594 w 395655"/>
                    <a:gd name="connsiteY38" fmla="*/ 833588 h 1318521"/>
                    <a:gd name="connsiteX39" fmla="*/ 305881 w 395655"/>
                    <a:gd name="connsiteY39" fmla="*/ 784100 h 1318521"/>
                    <a:gd name="connsiteX40" fmla="*/ 330003 w 395655"/>
                    <a:gd name="connsiteY40" fmla="*/ 756994 h 1318521"/>
                    <a:gd name="connsiteX41" fmla="*/ 391926 w 395655"/>
                    <a:gd name="connsiteY41" fmla="*/ 646578 h 1318521"/>
                    <a:gd name="connsiteX42" fmla="*/ 395656 w 395655"/>
                    <a:gd name="connsiteY42" fmla="*/ 668462 h 1318521"/>
                    <a:gd name="connsiteX43" fmla="*/ 339453 w 395655"/>
                    <a:gd name="connsiteY43" fmla="*/ 763708 h 1318521"/>
                    <a:gd name="connsiteX44" fmla="*/ 314088 w 395655"/>
                    <a:gd name="connsiteY44" fmla="*/ 792307 h 1318521"/>
                    <a:gd name="connsiteX45" fmla="*/ 270568 w 395655"/>
                    <a:gd name="connsiteY45" fmla="*/ 853234 h 1318521"/>
                    <a:gd name="connsiteX46" fmla="*/ 332242 w 395655"/>
                    <a:gd name="connsiteY46" fmla="*/ 1077796 h 1318521"/>
                    <a:gd name="connsiteX47" fmla="*/ 364073 w 395655"/>
                    <a:gd name="connsiteY47" fmla="*/ 1249388 h 1318521"/>
                    <a:gd name="connsiteX48" fmla="*/ 365814 w 395655"/>
                    <a:gd name="connsiteY48" fmla="*/ 1262568 h 1318521"/>
                    <a:gd name="connsiteX49" fmla="*/ 359846 w 395655"/>
                    <a:gd name="connsiteY49" fmla="*/ 1273759 h 1318521"/>
                    <a:gd name="connsiteX50" fmla="*/ 362332 w 395655"/>
                    <a:gd name="connsiteY50" fmla="*/ 1318522 h 1318521"/>
                    <a:gd name="connsiteX51" fmla="*/ 352634 w 395655"/>
                    <a:gd name="connsiteY51" fmla="*/ 1250880 h 1318521"/>
                    <a:gd name="connsiteX52" fmla="*/ 321300 w 395655"/>
                    <a:gd name="connsiteY52" fmla="*/ 1081029 h 1318521"/>
                    <a:gd name="connsiteX53" fmla="*/ 259377 w 395655"/>
                    <a:gd name="connsiteY53" fmla="*/ 855224 h 1318521"/>
                    <a:gd name="connsiteX54" fmla="*/ 258880 w 395655"/>
                    <a:gd name="connsiteY54" fmla="*/ 853980 h 1318521"/>
                    <a:gd name="connsiteX55" fmla="*/ 252414 w 395655"/>
                    <a:gd name="connsiteY55" fmla="*/ 829361 h 1318521"/>
                    <a:gd name="connsiteX56" fmla="*/ 238985 w 395655"/>
                    <a:gd name="connsiteY56" fmla="*/ 780619 h 1318521"/>
                    <a:gd name="connsiteX57" fmla="*/ 166121 w 395655"/>
                    <a:gd name="connsiteY57" fmla="*/ 766195 h 1318521"/>
                    <a:gd name="connsiteX58" fmla="*/ 108177 w 395655"/>
                    <a:gd name="connsiteY58" fmla="*/ 756496 h 1318521"/>
                    <a:gd name="connsiteX59" fmla="*/ 1243 w 395655"/>
                    <a:gd name="connsiteY59" fmla="*/ 703527 h 1318521"/>
                    <a:gd name="connsiteX60" fmla="*/ 0 w 395655"/>
                    <a:gd name="connsiteY60" fmla="*/ 688605 h 1318521"/>
                    <a:gd name="connsiteX61" fmla="*/ 110913 w 395655"/>
                    <a:gd name="connsiteY61" fmla="*/ 745305 h 1318521"/>
                    <a:gd name="connsiteX62" fmla="*/ 167613 w 395655"/>
                    <a:gd name="connsiteY62" fmla="*/ 754755 h 1318521"/>
                    <a:gd name="connsiteX63" fmla="*/ 235006 w 395655"/>
                    <a:gd name="connsiteY63" fmla="*/ 767190 h 1318521"/>
                    <a:gd name="connsiteX64" fmla="*/ 200688 w 395655"/>
                    <a:gd name="connsiteY64" fmla="*/ 653790 h 1318521"/>
                    <a:gd name="connsiteX65" fmla="*/ 160650 w 395655"/>
                    <a:gd name="connsiteY65" fmla="*/ 641853 h 1318521"/>
                    <a:gd name="connsiteX66" fmla="*/ 127077 w 395655"/>
                    <a:gd name="connsiteY66" fmla="*/ 633895 h 1318521"/>
                    <a:gd name="connsiteX67" fmla="*/ 30091 w 395655"/>
                    <a:gd name="connsiteY67" fmla="*/ 579433 h 1318521"/>
                    <a:gd name="connsiteX68" fmla="*/ 37054 w 395655"/>
                    <a:gd name="connsiteY68" fmla="*/ 570232 h 1318521"/>
                    <a:gd name="connsiteX69" fmla="*/ 131056 w 395655"/>
                    <a:gd name="connsiteY69" fmla="*/ 622953 h 1318521"/>
                    <a:gd name="connsiteX70" fmla="*/ 162639 w 395655"/>
                    <a:gd name="connsiteY70" fmla="*/ 630414 h 1318521"/>
                    <a:gd name="connsiteX71" fmla="*/ 195963 w 395655"/>
                    <a:gd name="connsiteY71" fmla="*/ 638372 h 1318521"/>
                    <a:gd name="connsiteX72" fmla="*/ 146226 w 395655"/>
                    <a:gd name="connsiteY72" fmla="*/ 467525 h 1318521"/>
                    <a:gd name="connsiteX73" fmla="*/ 133543 w 395655"/>
                    <a:gd name="connsiteY73" fmla="*/ 467028 h 1318521"/>
                    <a:gd name="connsiteX74" fmla="*/ 17159 w 395655"/>
                    <a:gd name="connsiteY74" fmla="*/ 425995 h 1318521"/>
                    <a:gd name="connsiteX75" fmla="*/ 14672 w 395655"/>
                    <a:gd name="connsiteY75" fmla="*/ 410577 h 1318521"/>
                    <a:gd name="connsiteX76" fmla="*/ 143490 w 395655"/>
                    <a:gd name="connsiteY76" fmla="*/ 455837 h 1318521"/>
                    <a:gd name="connsiteX77" fmla="*/ 130559 w 395655"/>
                    <a:gd name="connsiteY77" fmla="*/ 401376 h 1318521"/>
                    <a:gd name="connsiteX78" fmla="*/ 114394 w 395655"/>
                    <a:gd name="connsiteY78" fmla="*/ 314585 h 1318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95655" h="1318521">
                      <a:moveTo>
                        <a:pt x="115638" y="315082"/>
                      </a:moveTo>
                      <a:cubicBezTo>
                        <a:pt x="77092" y="300907"/>
                        <a:pt x="47250" y="282753"/>
                        <a:pt x="19646" y="261367"/>
                      </a:cubicBezTo>
                      <a:cubicBezTo>
                        <a:pt x="20143" y="256890"/>
                        <a:pt x="20889" y="252663"/>
                        <a:pt x="21635" y="248186"/>
                      </a:cubicBezTo>
                      <a:cubicBezTo>
                        <a:pt x="50483" y="271563"/>
                        <a:pt x="78087" y="288225"/>
                        <a:pt x="113400" y="301902"/>
                      </a:cubicBezTo>
                      <a:cubicBezTo>
                        <a:pt x="110167" y="282007"/>
                        <a:pt x="107183" y="262113"/>
                        <a:pt x="104199" y="242467"/>
                      </a:cubicBezTo>
                      <a:cubicBezTo>
                        <a:pt x="101712" y="225059"/>
                        <a:pt x="98976" y="207651"/>
                        <a:pt x="96241" y="190492"/>
                      </a:cubicBezTo>
                      <a:cubicBezTo>
                        <a:pt x="93754" y="174327"/>
                        <a:pt x="90272" y="157914"/>
                        <a:pt x="87039" y="141998"/>
                      </a:cubicBezTo>
                      <a:cubicBezTo>
                        <a:pt x="84304" y="128570"/>
                        <a:pt x="81568" y="114643"/>
                        <a:pt x="79081" y="101214"/>
                      </a:cubicBezTo>
                      <a:cubicBezTo>
                        <a:pt x="77589" y="92759"/>
                        <a:pt x="75849" y="82811"/>
                        <a:pt x="73610" y="72367"/>
                      </a:cubicBezTo>
                      <a:cubicBezTo>
                        <a:pt x="69383" y="51229"/>
                        <a:pt x="64907" y="28350"/>
                        <a:pt x="62668" y="7460"/>
                      </a:cubicBezTo>
                      <a:cubicBezTo>
                        <a:pt x="62668" y="4974"/>
                        <a:pt x="63166" y="2487"/>
                        <a:pt x="63414" y="0"/>
                      </a:cubicBezTo>
                      <a:cubicBezTo>
                        <a:pt x="66896" y="18154"/>
                        <a:pt x="73113" y="35562"/>
                        <a:pt x="81319" y="52223"/>
                      </a:cubicBezTo>
                      <a:cubicBezTo>
                        <a:pt x="82563" y="58440"/>
                        <a:pt x="83558" y="64409"/>
                        <a:pt x="84801" y="70129"/>
                      </a:cubicBezTo>
                      <a:cubicBezTo>
                        <a:pt x="86790" y="80573"/>
                        <a:pt x="88780" y="90521"/>
                        <a:pt x="90272" y="99225"/>
                      </a:cubicBezTo>
                      <a:cubicBezTo>
                        <a:pt x="92510" y="112405"/>
                        <a:pt x="95246" y="126331"/>
                        <a:pt x="97982" y="139760"/>
                      </a:cubicBezTo>
                      <a:cubicBezTo>
                        <a:pt x="101214" y="155676"/>
                        <a:pt x="104696" y="172338"/>
                        <a:pt x="107183" y="188751"/>
                      </a:cubicBezTo>
                      <a:cubicBezTo>
                        <a:pt x="109918" y="206159"/>
                        <a:pt x="112654" y="223567"/>
                        <a:pt x="115140" y="240726"/>
                      </a:cubicBezTo>
                      <a:cubicBezTo>
                        <a:pt x="121606" y="283997"/>
                        <a:pt x="128321" y="328760"/>
                        <a:pt x="137025" y="372777"/>
                      </a:cubicBezTo>
                      <a:cubicBezTo>
                        <a:pt x="175819" y="348406"/>
                        <a:pt x="193476" y="279520"/>
                        <a:pt x="201931" y="219339"/>
                      </a:cubicBezTo>
                      <a:cubicBezTo>
                        <a:pt x="205164" y="224064"/>
                        <a:pt x="208148" y="228789"/>
                        <a:pt x="210884" y="233514"/>
                      </a:cubicBezTo>
                      <a:cubicBezTo>
                        <a:pt x="201185" y="294939"/>
                        <a:pt x="181290" y="361586"/>
                        <a:pt x="139263" y="384714"/>
                      </a:cubicBezTo>
                      <a:cubicBezTo>
                        <a:pt x="140258" y="389439"/>
                        <a:pt x="141252" y="394412"/>
                        <a:pt x="142247" y="399386"/>
                      </a:cubicBezTo>
                      <a:cubicBezTo>
                        <a:pt x="151697" y="442160"/>
                        <a:pt x="162639" y="484436"/>
                        <a:pt x="174576" y="526215"/>
                      </a:cubicBezTo>
                      <a:cubicBezTo>
                        <a:pt x="212127" y="482198"/>
                        <a:pt x="240228" y="429477"/>
                        <a:pt x="254652" y="377005"/>
                      </a:cubicBezTo>
                      <a:cubicBezTo>
                        <a:pt x="256145" y="384963"/>
                        <a:pt x="257637" y="392423"/>
                        <a:pt x="259377" y="400132"/>
                      </a:cubicBezTo>
                      <a:cubicBezTo>
                        <a:pt x="242467" y="449869"/>
                        <a:pt x="214365" y="498362"/>
                        <a:pt x="178306" y="539395"/>
                      </a:cubicBezTo>
                      <a:cubicBezTo>
                        <a:pt x="188751" y="575455"/>
                        <a:pt x="199693" y="611016"/>
                        <a:pt x="210635" y="646081"/>
                      </a:cubicBezTo>
                      <a:cubicBezTo>
                        <a:pt x="211381" y="648319"/>
                        <a:pt x="211630" y="649562"/>
                        <a:pt x="212127" y="650557"/>
                      </a:cubicBezTo>
                      <a:cubicBezTo>
                        <a:pt x="215111" y="660504"/>
                        <a:pt x="218344" y="670203"/>
                        <a:pt x="221329" y="680150"/>
                      </a:cubicBezTo>
                      <a:cubicBezTo>
                        <a:pt x="230281" y="666722"/>
                        <a:pt x="240726" y="654536"/>
                        <a:pt x="251171" y="642599"/>
                      </a:cubicBezTo>
                      <a:cubicBezTo>
                        <a:pt x="261367" y="630911"/>
                        <a:pt x="272060" y="618974"/>
                        <a:pt x="280515" y="606043"/>
                      </a:cubicBezTo>
                      <a:cubicBezTo>
                        <a:pt x="298918" y="578439"/>
                        <a:pt x="307622" y="550337"/>
                        <a:pt x="315829" y="520495"/>
                      </a:cubicBezTo>
                      <a:cubicBezTo>
                        <a:pt x="318813" y="524474"/>
                        <a:pt x="321548" y="528204"/>
                        <a:pt x="324533" y="531935"/>
                      </a:cubicBezTo>
                      <a:cubicBezTo>
                        <a:pt x="316823" y="558792"/>
                        <a:pt x="307622" y="585899"/>
                        <a:pt x="290214" y="612260"/>
                      </a:cubicBezTo>
                      <a:cubicBezTo>
                        <a:pt x="281261" y="625688"/>
                        <a:pt x="270319" y="638123"/>
                        <a:pt x="259626" y="650060"/>
                      </a:cubicBezTo>
                      <a:cubicBezTo>
                        <a:pt x="248186" y="663240"/>
                        <a:pt x="236001" y="676669"/>
                        <a:pt x="227048" y="691590"/>
                      </a:cubicBezTo>
                      <a:lnTo>
                        <a:pt x="224064" y="689849"/>
                      </a:lnTo>
                      <a:cubicBezTo>
                        <a:pt x="237742" y="734612"/>
                        <a:pt x="251419" y="780370"/>
                        <a:pt x="263605" y="826377"/>
                      </a:cubicBezTo>
                      <a:cubicBezTo>
                        <a:pt x="264351" y="828863"/>
                        <a:pt x="264848" y="831102"/>
                        <a:pt x="265594" y="833588"/>
                      </a:cubicBezTo>
                      <a:cubicBezTo>
                        <a:pt x="274547" y="816926"/>
                        <a:pt x="290712" y="799767"/>
                        <a:pt x="305881" y="784100"/>
                      </a:cubicBezTo>
                      <a:cubicBezTo>
                        <a:pt x="315580" y="774153"/>
                        <a:pt x="324781" y="764703"/>
                        <a:pt x="330003" y="756994"/>
                      </a:cubicBezTo>
                      <a:cubicBezTo>
                        <a:pt x="354126" y="722924"/>
                        <a:pt x="378248" y="684875"/>
                        <a:pt x="391926" y="646578"/>
                      </a:cubicBezTo>
                      <a:cubicBezTo>
                        <a:pt x="393667" y="653541"/>
                        <a:pt x="394910" y="660753"/>
                        <a:pt x="395656" y="668462"/>
                      </a:cubicBezTo>
                      <a:cubicBezTo>
                        <a:pt x="381232" y="702035"/>
                        <a:pt x="360094" y="734364"/>
                        <a:pt x="339453" y="763708"/>
                      </a:cubicBezTo>
                      <a:cubicBezTo>
                        <a:pt x="333485" y="772163"/>
                        <a:pt x="324035" y="781862"/>
                        <a:pt x="314088" y="792307"/>
                      </a:cubicBezTo>
                      <a:cubicBezTo>
                        <a:pt x="295685" y="811455"/>
                        <a:pt x="273055" y="834832"/>
                        <a:pt x="270568" y="853234"/>
                      </a:cubicBezTo>
                      <a:cubicBezTo>
                        <a:pt x="289965" y="926099"/>
                        <a:pt x="310606" y="1002942"/>
                        <a:pt x="332242" y="1077796"/>
                      </a:cubicBezTo>
                      <a:cubicBezTo>
                        <a:pt x="348655" y="1134247"/>
                        <a:pt x="356364" y="1192688"/>
                        <a:pt x="364073" y="1249388"/>
                      </a:cubicBezTo>
                      <a:cubicBezTo>
                        <a:pt x="364570" y="1253864"/>
                        <a:pt x="365317" y="1258092"/>
                        <a:pt x="365814" y="1262568"/>
                      </a:cubicBezTo>
                      <a:cubicBezTo>
                        <a:pt x="363824" y="1266298"/>
                        <a:pt x="361835" y="1270029"/>
                        <a:pt x="359846" y="1273759"/>
                      </a:cubicBezTo>
                      <a:lnTo>
                        <a:pt x="362332" y="1318522"/>
                      </a:lnTo>
                      <a:cubicBezTo>
                        <a:pt x="358851" y="1295892"/>
                        <a:pt x="355618" y="1273262"/>
                        <a:pt x="352634" y="1250880"/>
                      </a:cubicBezTo>
                      <a:cubicBezTo>
                        <a:pt x="345173" y="1194677"/>
                        <a:pt x="337464" y="1136734"/>
                        <a:pt x="321300" y="1081029"/>
                      </a:cubicBezTo>
                      <a:cubicBezTo>
                        <a:pt x="299415" y="1005677"/>
                        <a:pt x="278774" y="928586"/>
                        <a:pt x="259377" y="855224"/>
                      </a:cubicBezTo>
                      <a:cubicBezTo>
                        <a:pt x="258880" y="854726"/>
                        <a:pt x="258880" y="854478"/>
                        <a:pt x="258880" y="853980"/>
                      </a:cubicBezTo>
                      <a:cubicBezTo>
                        <a:pt x="256891" y="845774"/>
                        <a:pt x="254404" y="837567"/>
                        <a:pt x="252414" y="829361"/>
                      </a:cubicBezTo>
                      <a:cubicBezTo>
                        <a:pt x="248186" y="812947"/>
                        <a:pt x="243461" y="797032"/>
                        <a:pt x="238985" y="780619"/>
                      </a:cubicBezTo>
                      <a:cubicBezTo>
                        <a:pt x="217598" y="772909"/>
                        <a:pt x="191487" y="769677"/>
                        <a:pt x="166121" y="766195"/>
                      </a:cubicBezTo>
                      <a:cubicBezTo>
                        <a:pt x="146475" y="763708"/>
                        <a:pt x="126083" y="760973"/>
                        <a:pt x="108177" y="756496"/>
                      </a:cubicBezTo>
                      <a:cubicBezTo>
                        <a:pt x="63663" y="745057"/>
                        <a:pt x="32826" y="725162"/>
                        <a:pt x="1243" y="703527"/>
                      </a:cubicBezTo>
                      <a:cubicBezTo>
                        <a:pt x="497" y="698553"/>
                        <a:pt x="249" y="693579"/>
                        <a:pt x="0" y="688605"/>
                      </a:cubicBezTo>
                      <a:cubicBezTo>
                        <a:pt x="33324" y="711733"/>
                        <a:pt x="64658" y="733618"/>
                        <a:pt x="110913" y="745305"/>
                      </a:cubicBezTo>
                      <a:cubicBezTo>
                        <a:pt x="128321" y="749782"/>
                        <a:pt x="148215" y="752269"/>
                        <a:pt x="167613" y="754755"/>
                      </a:cubicBezTo>
                      <a:cubicBezTo>
                        <a:pt x="190741" y="757740"/>
                        <a:pt x="214365" y="760973"/>
                        <a:pt x="235006" y="767190"/>
                      </a:cubicBezTo>
                      <a:cubicBezTo>
                        <a:pt x="223816" y="728892"/>
                        <a:pt x="212376" y="690844"/>
                        <a:pt x="200688" y="653790"/>
                      </a:cubicBezTo>
                      <a:cubicBezTo>
                        <a:pt x="190492" y="647324"/>
                        <a:pt x="175322" y="644589"/>
                        <a:pt x="160650" y="641853"/>
                      </a:cubicBezTo>
                      <a:cubicBezTo>
                        <a:pt x="148961" y="639864"/>
                        <a:pt x="137025" y="637626"/>
                        <a:pt x="127077" y="633895"/>
                      </a:cubicBezTo>
                      <a:cubicBezTo>
                        <a:pt x="100966" y="624196"/>
                        <a:pt x="58440" y="608032"/>
                        <a:pt x="30091" y="579433"/>
                      </a:cubicBezTo>
                      <a:cubicBezTo>
                        <a:pt x="32329" y="576201"/>
                        <a:pt x="34567" y="573216"/>
                        <a:pt x="37054" y="570232"/>
                      </a:cubicBezTo>
                      <a:cubicBezTo>
                        <a:pt x="59435" y="593608"/>
                        <a:pt x="94749" y="609276"/>
                        <a:pt x="131056" y="622953"/>
                      </a:cubicBezTo>
                      <a:cubicBezTo>
                        <a:pt x="140009" y="626434"/>
                        <a:pt x="151448" y="628424"/>
                        <a:pt x="162639" y="630414"/>
                      </a:cubicBezTo>
                      <a:cubicBezTo>
                        <a:pt x="174079" y="632403"/>
                        <a:pt x="185767" y="634641"/>
                        <a:pt x="195963" y="638372"/>
                      </a:cubicBezTo>
                      <a:cubicBezTo>
                        <a:pt x="178804" y="582418"/>
                        <a:pt x="161396" y="525469"/>
                        <a:pt x="146226" y="467525"/>
                      </a:cubicBezTo>
                      <a:cubicBezTo>
                        <a:pt x="142247" y="467525"/>
                        <a:pt x="137771" y="467525"/>
                        <a:pt x="133543" y="467028"/>
                      </a:cubicBezTo>
                      <a:cubicBezTo>
                        <a:pt x="97982" y="464044"/>
                        <a:pt x="53218" y="448874"/>
                        <a:pt x="17159" y="425995"/>
                      </a:cubicBezTo>
                      <a:cubicBezTo>
                        <a:pt x="16413" y="421022"/>
                        <a:pt x="15418" y="415799"/>
                        <a:pt x="14672" y="410577"/>
                      </a:cubicBezTo>
                      <a:cubicBezTo>
                        <a:pt x="52969" y="436937"/>
                        <a:pt x="105939" y="455340"/>
                        <a:pt x="143490" y="455837"/>
                      </a:cubicBezTo>
                      <a:cubicBezTo>
                        <a:pt x="138766" y="437683"/>
                        <a:pt x="134538" y="419530"/>
                        <a:pt x="130559" y="401376"/>
                      </a:cubicBezTo>
                      <a:cubicBezTo>
                        <a:pt x="124342" y="372528"/>
                        <a:pt x="119119" y="343432"/>
                        <a:pt x="114394" y="3145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Freeform 70">
                  <a:extLst>
                    <a:ext uri="{FF2B5EF4-FFF2-40B4-BE49-F238E27FC236}">
                      <a16:creationId xmlns:a16="http://schemas.microsoft.com/office/drawing/2014/main" id="{51B1A5E7-3036-7C54-6368-158D2C97CDA9}"/>
                    </a:ext>
                  </a:extLst>
                </p:cNvPr>
                <p:cNvSpPr/>
                <p:nvPr/>
              </p:nvSpPr>
              <p:spPr>
                <a:xfrm>
                  <a:off x="5807652" y="6053977"/>
                  <a:ext cx="12185" cy="24868"/>
                </a:xfrm>
                <a:custGeom>
                  <a:avLst/>
                  <a:gdLst>
                    <a:gd name="connsiteX0" fmla="*/ 4725 w 12185"/>
                    <a:gd name="connsiteY0" fmla="*/ 24868 h 24868"/>
                    <a:gd name="connsiteX1" fmla="*/ 0 w 12185"/>
                    <a:gd name="connsiteY1" fmla="*/ 0 h 24868"/>
                    <a:gd name="connsiteX2" fmla="*/ 12185 w 12185"/>
                    <a:gd name="connsiteY2" fmla="*/ 23376 h 24868"/>
                    <a:gd name="connsiteX3" fmla="*/ 4725 w 12185"/>
                    <a:gd name="connsiteY3" fmla="*/ 24868 h 2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85" h="24868">
                      <a:moveTo>
                        <a:pt x="4725" y="24868"/>
                      </a:moveTo>
                      <a:cubicBezTo>
                        <a:pt x="2984" y="16662"/>
                        <a:pt x="1492" y="8455"/>
                        <a:pt x="0" y="0"/>
                      </a:cubicBezTo>
                      <a:cubicBezTo>
                        <a:pt x="4725" y="7709"/>
                        <a:pt x="8704" y="15418"/>
                        <a:pt x="12185" y="23376"/>
                      </a:cubicBezTo>
                      <a:lnTo>
                        <a:pt x="4725" y="248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6DFA4804-7108-CEE1-BDD8-55951EFE413C}"/>
                  </a:ext>
                </a:extLst>
              </p:cNvPr>
              <p:cNvSpPr/>
              <p:nvPr/>
            </p:nvSpPr>
            <p:spPr>
              <a:xfrm>
                <a:off x="5061351" y="5334038"/>
                <a:ext cx="724913" cy="742321"/>
              </a:xfrm>
              <a:custGeom>
                <a:avLst/>
                <a:gdLst>
                  <a:gd name="connsiteX0" fmla="*/ 0 w 724913"/>
                  <a:gd name="connsiteY0" fmla="*/ 0 h 742321"/>
                  <a:gd name="connsiteX1" fmla="*/ 383471 w 724913"/>
                  <a:gd name="connsiteY1" fmla="*/ 228789 h 742321"/>
                  <a:gd name="connsiteX2" fmla="*/ 564761 w 724913"/>
                  <a:gd name="connsiteY2" fmla="*/ 404111 h 742321"/>
                  <a:gd name="connsiteX3" fmla="*/ 625689 w 724913"/>
                  <a:gd name="connsiteY3" fmla="*/ 404111 h 742321"/>
                  <a:gd name="connsiteX4" fmla="*/ 660753 w 724913"/>
                  <a:gd name="connsiteY4" fmla="*/ 448377 h 742321"/>
                  <a:gd name="connsiteX5" fmla="*/ 692087 w 724913"/>
                  <a:gd name="connsiteY5" fmla="*/ 581423 h 742321"/>
                  <a:gd name="connsiteX6" fmla="*/ 724914 w 724913"/>
                  <a:gd name="connsiteY6" fmla="*/ 742321 h 742321"/>
                  <a:gd name="connsiteX7" fmla="*/ 355370 w 724913"/>
                  <a:gd name="connsiteY7" fmla="*/ 492891 h 742321"/>
                  <a:gd name="connsiteX8" fmla="*/ 166121 w 724913"/>
                  <a:gd name="connsiteY8" fmla="*/ 474738 h 742321"/>
                  <a:gd name="connsiteX9" fmla="*/ 222821 w 724913"/>
                  <a:gd name="connsiteY9" fmla="*/ 336718 h 742321"/>
                  <a:gd name="connsiteX10" fmla="*/ 69383 w 724913"/>
                  <a:gd name="connsiteY10" fmla="*/ 123844 h 742321"/>
                  <a:gd name="connsiteX11" fmla="*/ 33821 w 724913"/>
                  <a:gd name="connsiteY11" fmla="*/ 81319 h 742321"/>
                  <a:gd name="connsiteX12" fmla="*/ 0 w 724913"/>
                  <a:gd name="connsiteY12" fmla="*/ 497 h 742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4913" h="742321">
                    <a:moveTo>
                      <a:pt x="0" y="0"/>
                    </a:moveTo>
                    <a:cubicBezTo>
                      <a:pt x="110665" y="64658"/>
                      <a:pt x="425498" y="30588"/>
                      <a:pt x="383471" y="228789"/>
                    </a:cubicBezTo>
                    <a:cubicBezTo>
                      <a:pt x="528951" y="208894"/>
                      <a:pt x="573963" y="266092"/>
                      <a:pt x="564761" y="404111"/>
                    </a:cubicBezTo>
                    <a:cubicBezTo>
                      <a:pt x="565756" y="389190"/>
                      <a:pt x="618228" y="399386"/>
                      <a:pt x="625689" y="404111"/>
                    </a:cubicBezTo>
                    <a:cubicBezTo>
                      <a:pt x="638123" y="411572"/>
                      <a:pt x="653541" y="435694"/>
                      <a:pt x="660753" y="448377"/>
                    </a:cubicBezTo>
                    <a:cubicBezTo>
                      <a:pt x="683632" y="489410"/>
                      <a:pt x="686616" y="535914"/>
                      <a:pt x="692087" y="581423"/>
                    </a:cubicBezTo>
                    <a:cubicBezTo>
                      <a:pt x="698802" y="635885"/>
                      <a:pt x="710490" y="689849"/>
                      <a:pt x="724914" y="742321"/>
                    </a:cubicBezTo>
                    <a:cubicBezTo>
                      <a:pt x="631657" y="629170"/>
                      <a:pt x="296183" y="631408"/>
                      <a:pt x="355370" y="492891"/>
                    </a:cubicBezTo>
                    <a:cubicBezTo>
                      <a:pt x="303395" y="499606"/>
                      <a:pt x="207900" y="517014"/>
                      <a:pt x="166121" y="474738"/>
                    </a:cubicBezTo>
                    <a:cubicBezTo>
                      <a:pt x="112654" y="420524"/>
                      <a:pt x="175322" y="364073"/>
                      <a:pt x="222821" y="336718"/>
                    </a:cubicBezTo>
                    <a:cubicBezTo>
                      <a:pt x="20641" y="311352"/>
                      <a:pt x="41779" y="223318"/>
                      <a:pt x="69383" y="123844"/>
                    </a:cubicBezTo>
                    <a:lnTo>
                      <a:pt x="33821" y="81319"/>
                    </a:lnTo>
                    <a:cubicBezTo>
                      <a:pt x="17657" y="57197"/>
                      <a:pt x="5471" y="28101"/>
                      <a:pt x="0" y="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id="{A6D2D887-F7E9-0F8F-EF0B-7C4010DF971A}"/>
                  </a:ext>
                </a:extLst>
              </p:cNvPr>
              <p:cNvSpPr/>
              <p:nvPr/>
            </p:nvSpPr>
            <p:spPr>
              <a:xfrm>
                <a:off x="5778472" y="5131108"/>
                <a:ext cx="537133" cy="974595"/>
              </a:xfrm>
              <a:custGeom>
                <a:avLst/>
                <a:gdLst>
                  <a:gd name="connsiteX0" fmla="*/ 536246 w 537133"/>
                  <a:gd name="connsiteY0" fmla="*/ 426745 h 974595"/>
                  <a:gd name="connsiteX1" fmla="*/ 263440 w 537133"/>
                  <a:gd name="connsiteY1" fmla="*/ 533430 h 974595"/>
                  <a:gd name="connsiteX2" fmla="*/ 281345 w 537133"/>
                  <a:gd name="connsiteY2" fmla="*/ 433708 h 974595"/>
                  <a:gd name="connsiteX3" fmla="*/ 500436 w 537133"/>
                  <a:gd name="connsiteY3" fmla="*/ 301657 h 974595"/>
                  <a:gd name="connsiteX4" fmla="*/ 282589 w 537133"/>
                  <a:gd name="connsiteY4" fmla="*/ 425750 h 974595"/>
                  <a:gd name="connsiteX5" fmla="*/ 294774 w 537133"/>
                  <a:gd name="connsiteY5" fmla="*/ 329758 h 974595"/>
                  <a:gd name="connsiteX6" fmla="*/ 469350 w 537133"/>
                  <a:gd name="connsiteY6" fmla="*/ 205914 h 974595"/>
                  <a:gd name="connsiteX7" fmla="*/ 295272 w 537133"/>
                  <a:gd name="connsiteY7" fmla="*/ 324536 h 974595"/>
                  <a:gd name="connsiteX8" fmla="*/ 304224 w 537133"/>
                  <a:gd name="connsiteY8" fmla="*/ 210887 h 974595"/>
                  <a:gd name="connsiteX9" fmla="*/ 422847 w 537133"/>
                  <a:gd name="connsiteY9" fmla="*/ 112657 h 974595"/>
                  <a:gd name="connsiteX10" fmla="*/ 304970 w 537133"/>
                  <a:gd name="connsiteY10" fmla="*/ 200194 h 974595"/>
                  <a:gd name="connsiteX11" fmla="*/ 306711 w 537133"/>
                  <a:gd name="connsiteY11" fmla="*/ 156426 h 974595"/>
                  <a:gd name="connsiteX12" fmla="*/ 317404 w 537133"/>
                  <a:gd name="connsiteY12" fmla="*/ 4 h 974595"/>
                  <a:gd name="connsiteX13" fmla="*/ 297759 w 537133"/>
                  <a:gd name="connsiteY13" fmla="*/ 152944 h 974595"/>
                  <a:gd name="connsiteX14" fmla="*/ 293780 w 537133"/>
                  <a:gd name="connsiteY14" fmla="*/ 235756 h 974595"/>
                  <a:gd name="connsiteX15" fmla="*/ 219423 w 537133"/>
                  <a:gd name="connsiteY15" fmla="*/ 113652 h 974595"/>
                  <a:gd name="connsiteX16" fmla="*/ 293282 w 537133"/>
                  <a:gd name="connsiteY16" fmla="*/ 242222 h 974595"/>
                  <a:gd name="connsiteX17" fmla="*/ 282340 w 537133"/>
                  <a:gd name="connsiteY17" fmla="*/ 358854 h 974595"/>
                  <a:gd name="connsiteX18" fmla="*/ 150040 w 537133"/>
                  <a:gd name="connsiteY18" fmla="*/ 207655 h 974595"/>
                  <a:gd name="connsiteX19" fmla="*/ 281842 w 537133"/>
                  <a:gd name="connsiteY19" fmla="*/ 363331 h 974595"/>
                  <a:gd name="connsiteX20" fmla="*/ 263938 w 537133"/>
                  <a:gd name="connsiteY20" fmla="*/ 484689 h 974595"/>
                  <a:gd name="connsiteX21" fmla="*/ 142331 w 537133"/>
                  <a:gd name="connsiteY21" fmla="*/ 345425 h 974595"/>
                  <a:gd name="connsiteX22" fmla="*/ 262943 w 537133"/>
                  <a:gd name="connsiteY22" fmla="*/ 489662 h 974595"/>
                  <a:gd name="connsiteX23" fmla="*/ 250011 w 537133"/>
                  <a:gd name="connsiteY23" fmla="*/ 554569 h 974595"/>
                  <a:gd name="connsiteX24" fmla="*/ 101795 w 537133"/>
                  <a:gd name="connsiteY24" fmla="*/ 451862 h 974595"/>
                  <a:gd name="connsiteX25" fmla="*/ 248519 w 537133"/>
                  <a:gd name="connsiteY25" fmla="*/ 561283 h 974595"/>
                  <a:gd name="connsiteX26" fmla="*/ 218677 w 537133"/>
                  <a:gd name="connsiteY26" fmla="*/ 671948 h 974595"/>
                  <a:gd name="connsiteX27" fmla="*/ 62255 w 537133"/>
                  <a:gd name="connsiteY27" fmla="*/ 530446 h 974595"/>
                  <a:gd name="connsiteX28" fmla="*/ 217185 w 537133"/>
                  <a:gd name="connsiteY28" fmla="*/ 676673 h 974595"/>
                  <a:gd name="connsiteX29" fmla="*/ 179385 w 537133"/>
                  <a:gd name="connsiteY29" fmla="*/ 774654 h 974595"/>
                  <a:gd name="connsiteX30" fmla="*/ 56038 w 537133"/>
                  <a:gd name="connsiteY30" fmla="*/ 635888 h 974595"/>
                  <a:gd name="connsiteX31" fmla="*/ 176649 w 537133"/>
                  <a:gd name="connsiteY31" fmla="*/ 780622 h 974595"/>
                  <a:gd name="connsiteX32" fmla="*/ 126415 w 537133"/>
                  <a:gd name="connsiteY32" fmla="*/ 868905 h 974595"/>
                  <a:gd name="connsiteX33" fmla="*/ 17740 w 537133"/>
                  <a:gd name="connsiteY33" fmla="*/ 722679 h 974595"/>
                  <a:gd name="connsiteX34" fmla="*/ 124674 w 537133"/>
                  <a:gd name="connsiteY34" fmla="*/ 871641 h 974595"/>
                  <a:gd name="connsiteX35" fmla="*/ 27190 w 537133"/>
                  <a:gd name="connsiteY35" fmla="*/ 966887 h 974595"/>
                  <a:gd name="connsiteX36" fmla="*/ 31915 w 537133"/>
                  <a:gd name="connsiteY36" fmla="*/ 974596 h 974595"/>
                  <a:gd name="connsiteX37" fmla="*/ 184110 w 537133"/>
                  <a:gd name="connsiteY37" fmla="*/ 785098 h 974595"/>
                  <a:gd name="connsiteX38" fmla="*/ 415137 w 537133"/>
                  <a:gd name="connsiteY38" fmla="*/ 790072 h 974595"/>
                  <a:gd name="connsiteX39" fmla="*/ 191819 w 537133"/>
                  <a:gd name="connsiteY39" fmla="*/ 767940 h 974595"/>
                  <a:gd name="connsiteX40" fmla="*/ 214698 w 537133"/>
                  <a:gd name="connsiteY40" fmla="*/ 709996 h 974595"/>
                  <a:gd name="connsiteX41" fmla="*/ 499441 w 537133"/>
                  <a:gd name="connsiteY41" fmla="*/ 682641 h 974595"/>
                  <a:gd name="connsiteX42" fmla="*/ 216439 w 537133"/>
                  <a:gd name="connsiteY42" fmla="*/ 705520 h 974595"/>
                  <a:gd name="connsiteX43" fmla="*/ 246529 w 537133"/>
                  <a:gd name="connsiteY43" fmla="*/ 605549 h 974595"/>
                  <a:gd name="connsiteX44" fmla="*/ 495711 w 537133"/>
                  <a:gd name="connsiteY44" fmla="*/ 554320 h 974595"/>
                  <a:gd name="connsiteX45" fmla="*/ 246778 w 537133"/>
                  <a:gd name="connsiteY45" fmla="*/ 603808 h 974595"/>
                  <a:gd name="connsiteX46" fmla="*/ 256228 w 537133"/>
                  <a:gd name="connsiteY46" fmla="*/ 564516 h 974595"/>
                  <a:gd name="connsiteX47" fmla="*/ 256228 w 537133"/>
                  <a:gd name="connsiteY47" fmla="*/ 564516 h 974595"/>
                  <a:gd name="connsiteX48" fmla="*/ 261948 w 537133"/>
                  <a:gd name="connsiteY48" fmla="*/ 538404 h 974595"/>
                  <a:gd name="connsiteX49" fmla="*/ 535997 w 537133"/>
                  <a:gd name="connsiteY49" fmla="*/ 425999 h 97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37133" h="974595">
                    <a:moveTo>
                      <a:pt x="536246" y="426745"/>
                    </a:moveTo>
                    <a:cubicBezTo>
                      <a:pt x="516352" y="353135"/>
                      <a:pt x="308203" y="500604"/>
                      <a:pt x="263440" y="533430"/>
                    </a:cubicBezTo>
                    <a:cubicBezTo>
                      <a:pt x="270403" y="499609"/>
                      <a:pt x="276372" y="466286"/>
                      <a:pt x="281345" y="433708"/>
                    </a:cubicBezTo>
                    <a:cubicBezTo>
                      <a:pt x="325611" y="422518"/>
                      <a:pt x="537987" y="365320"/>
                      <a:pt x="500436" y="301657"/>
                    </a:cubicBezTo>
                    <a:cubicBezTo>
                      <a:pt x="464128" y="240232"/>
                      <a:pt x="320388" y="385712"/>
                      <a:pt x="282589" y="425750"/>
                    </a:cubicBezTo>
                    <a:cubicBezTo>
                      <a:pt x="287562" y="392427"/>
                      <a:pt x="291541" y="360098"/>
                      <a:pt x="294774" y="329758"/>
                    </a:cubicBezTo>
                    <a:cubicBezTo>
                      <a:pt x="324616" y="321055"/>
                      <a:pt x="490986" y="269826"/>
                      <a:pt x="469350" y="205914"/>
                    </a:cubicBezTo>
                    <a:cubicBezTo>
                      <a:pt x="448212" y="143743"/>
                      <a:pt x="323124" y="290715"/>
                      <a:pt x="295272" y="324536"/>
                    </a:cubicBezTo>
                    <a:cubicBezTo>
                      <a:pt x="299748" y="281762"/>
                      <a:pt x="302483" y="243216"/>
                      <a:pt x="304224" y="210887"/>
                    </a:cubicBezTo>
                    <a:cubicBezTo>
                      <a:pt x="334564" y="201189"/>
                      <a:pt x="465620" y="155928"/>
                      <a:pt x="422847" y="112657"/>
                    </a:cubicBezTo>
                    <a:cubicBezTo>
                      <a:pt x="383057" y="72619"/>
                      <a:pt x="324616" y="165378"/>
                      <a:pt x="304970" y="200194"/>
                    </a:cubicBezTo>
                    <a:cubicBezTo>
                      <a:pt x="305716" y="183532"/>
                      <a:pt x="306462" y="168860"/>
                      <a:pt x="306711" y="156426"/>
                    </a:cubicBezTo>
                    <a:cubicBezTo>
                      <a:pt x="322378" y="117134"/>
                      <a:pt x="365649" y="-742"/>
                      <a:pt x="317404" y="4"/>
                    </a:cubicBezTo>
                    <a:cubicBezTo>
                      <a:pt x="270652" y="750"/>
                      <a:pt x="289054" y="110917"/>
                      <a:pt x="297759" y="152944"/>
                    </a:cubicBezTo>
                    <a:cubicBezTo>
                      <a:pt x="297012" y="173834"/>
                      <a:pt x="296018" y="202184"/>
                      <a:pt x="293780" y="235756"/>
                    </a:cubicBezTo>
                    <a:cubicBezTo>
                      <a:pt x="284081" y="199945"/>
                      <a:pt x="245286" y="65408"/>
                      <a:pt x="219423" y="113652"/>
                    </a:cubicBezTo>
                    <a:cubicBezTo>
                      <a:pt x="192316" y="163886"/>
                      <a:pt x="277615" y="230534"/>
                      <a:pt x="293282" y="242222"/>
                    </a:cubicBezTo>
                    <a:cubicBezTo>
                      <a:pt x="291044" y="276540"/>
                      <a:pt x="287562" y="316081"/>
                      <a:pt x="282340" y="358854"/>
                    </a:cubicBezTo>
                    <a:cubicBezTo>
                      <a:pt x="268911" y="325033"/>
                      <a:pt x="198782" y="157918"/>
                      <a:pt x="150040" y="207655"/>
                    </a:cubicBezTo>
                    <a:cubicBezTo>
                      <a:pt x="99806" y="258884"/>
                      <a:pt x="258715" y="350399"/>
                      <a:pt x="281842" y="363331"/>
                    </a:cubicBezTo>
                    <a:cubicBezTo>
                      <a:pt x="277366" y="401877"/>
                      <a:pt x="271398" y="442910"/>
                      <a:pt x="263938" y="484689"/>
                    </a:cubicBezTo>
                    <a:cubicBezTo>
                      <a:pt x="251006" y="450122"/>
                      <a:pt x="191073" y="301906"/>
                      <a:pt x="142331" y="345425"/>
                    </a:cubicBezTo>
                    <a:cubicBezTo>
                      <a:pt x="91848" y="390686"/>
                      <a:pt x="238820" y="476233"/>
                      <a:pt x="262943" y="489662"/>
                    </a:cubicBezTo>
                    <a:cubicBezTo>
                      <a:pt x="258964" y="511049"/>
                      <a:pt x="254736" y="532684"/>
                      <a:pt x="250011" y="554569"/>
                    </a:cubicBezTo>
                    <a:cubicBezTo>
                      <a:pt x="224645" y="518510"/>
                      <a:pt x="135617" y="398644"/>
                      <a:pt x="101795" y="451862"/>
                    </a:cubicBezTo>
                    <a:cubicBezTo>
                      <a:pt x="78668" y="488170"/>
                      <a:pt x="212957" y="546611"/>
                      <a:pt x="248519" y="561283"/>
                    </a:cubicBezTo>
                    <a:cubicBezTo>
                      <a:pt x="240064" y="598586"/>
                      <a:pt x="230116" y="635640"/>
                      <a:pt x="218677" y="671948"/>
                    </a:cubicBezTo>
                    <a:cubicBezTo>
                      <a:pt x="201269" y="636386"/>
                      <a:pt x="123431" y="485435"/>
                      <a:pt x="62255" y="530446"/>
                    </a:cubicBezTo>
                    <a:cubicBezTo>
                      <a:pt x="14507" y="565511"/>
                      <a:pt x="185353" y="659513"/>
                      <a:pt x="217185" y="676673"/>
                    </a:cubicBezTo>
                    <a:cubicBezTo>
                      <a:pt x="206243" y="710742"/>
                      <a:pt x="193808" y="743568"/>
                      <a:pt x="179385" y="774654"/>
                    </a:cubicBezTo>
                    <a:cubicBezTo>
                      <a:pt x="163718" y="736854"/>
                      <a:pt x="104531" y="603808"/>
                      <a:pt x="56038" y="635888"/>
                    </a:cubicBezTo>
                    <a:cubicBezTo>
                      <a:pt x="6052" y="668963"/>
                      <a:pt x="144569" y="759982"/>
                      <a:pt x="176649" y="780622"/>
                    </a:cubicBezTo>
                    <a:cubicBezTo>
                      <a:pt x="161728" y="812454"/>
                      <a:pt x="145066" y="842047"/>
                      <a:pt x="126415" y="868905"/>
                    </a:cubicBezTo>
                    <a:cubicBezTo>
                      <a:pt x="122187" y="851746"/>
                      <a:pt x="87123" y="711488"/>
                      <a:pt x="17740" y="722679"/>
                    </a:cubicBezTo>
                    <a:cubicBezTo>
                      <a:pt x="-51394" y="733870"/>
                      <a:pt x="102293" y="854481"/>
                      <a:pt x="124674" y="871641"/>
                    </a:cubicBezTo>
                    <a:cubicBezTo>
                      <a:pt x="96822" y="910933"/>
                      <a:pt x="64741" y="944008"/>
                      <a:pt x="27190" y="966887"/>
                    </a:cubicBezTo>
                    <a:lnTo>
                      <a:pt x="31915" y="974596"/>
                    </a:lnTo>
                    <a:cubicBezTo>
                      <a:pt x="96822" y="934806"/>
                      <a:pt x="146310" y="866170"/>
                      <a:pt x="184110" y="785098"/>
                    </a:cubicBezTo>
                    <a:cubicBezTo>
                      <a:pt x="192565" y="788331"/>
                      <a:pt x="400962" y="869403"/>
                      <a:pt x="415137" y="790072"/>
                    </a:cubicBezTo>
                    <a:cubicBezTo>
                      <a:pt x="428566" y="715716"/>
                      <a:pt x="224645" y="760230"/>
                      <a:pt x="191819" y="767940"/>
                    </a:cubicBezTo>
                    <a:cubicBezTo>
                      <a:pt x="200026" y="749288"/>
                      <a:pt x="207486" y="729642"/>
                      <a:pt x="214698" y="709996"/>
                    </a:cubicBezTo>
                    <a:cubicBezTo>
                      <a:pt x="261451" y="716959"/>
                      <a:pt x="518839" y="752272"/>
                      <a:pt x="499441" y="682641"/>
                    </a:cubicBezTo>
                    <a:cubicBezTo>
                      <a:pt x="480292" y="614253"/>
                      <a:pt x="262943" y="688858"/>
                      <a:pt x="216439" y="705520"/>
                    </a:cubicBezTo>
                    <a:cubicBezTo>
                      <a:pt x="227878" y="672942"/>
                      <a:pt x="237826" y="639370"/>
                      <a:pt x="246529" y="605549"/>
                    </a:cubicBezTo>
                    <a:cubicBezTo>
                      <a:pt x="271895" y="607538"/>
                      <a:pt x="523066" y="624449"/>
                      <a:pt x="495711" y="554320"/>
                    </a:cubicBezTo>
                    <a:cubicBezTo>
                      <a:pt x="468853" y="485186"/>
                      <a:pt x="271895" y="590130"/>
                      <a:pt x="246778" y="603808"/>
                    </a:cubicBezTo>
                    <a:cubicBezTo>
                      <a:pt x="250011" y="590628"/>
                      <a:pt x="253244" y="577696"/>
                      <a:pt x="256228" y="564516"/>
                    </a:cubicBezTo>
                    <a:lnTo>
                      <a:pt x="256228" y="564516"/>
                    </a:lnTo>
                    <a:cubicBezTo>
                      <a:pt x="258218" y="555563"/>
                      <a:pt x="260207" y="546860"/>
                      <a:pt x="261948" y="538404"/>
                    </a:cubicBezTo>
                    <a:cubicBezTo>
                      <a:pt x="308452" y="532933"/>
                      <a:pt x="555892" y="500853"/>
                      <a:pt x="535997" y="42599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495125B9-799C-7E31-F8DB-070F2154EFB8}"/>
                  </a:ext>
                </a:extLst>
              </p:cNvPr>
              <p:cNvSpPr/>
              <p:nvPr/>
            </p:nvSpPr>
            <p:spPr>
              <a:xfrm>
                <a:off x="5503263" y="5948535"/>
                <a:ext cx="522733" cy="591619"/>
              </a:xfrm>
              <a:custGeom>
                <a:avLst/>
                <a:gdLst>
                  <a:gd name="connsiteX0" fmla="*/ 0 w 522733"/>
                  <a:gd name="connsiteY0" fmla="*/ 0 h 591619"/>
                  <a:gd name="connsiteX1" fmla="*/ 261367 w 522733"/>
                  <a:gd name="connsiteY1" fmla="*/ 591619 h 591619"/>
                  <a:gd name="connsiteX2" fmla="*/ 522734 w 522733"/>
                  <a:gd name="connsiteY2" fmla="*/ 0 h 591619"/>
                  <a:gd name="connsiteX3" fmla="*/ 0 w 522733"/>
                  <a:gd name="connsiteY3" fmla="*/ 0 h 59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733" h="591619">
                    <a:moveTo>
                      <a:pt x="0" y="0"/>
                    </a:moveTo>
                    <a:cubicBezTo>
                      <a:pt x="0" y="326771"/>
                      <a:pt x="117130" y="591619"/>
                      <a:pt x="261367" y="591619"/>
                    </a:cubicBezTo>
                    <a:cubicBezTo>
                      <a:pt x="405603" y="591619"/>
                      <a:pt x="522734" y="326771"/>
                      <a:pt x="52273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3923493C-E534-D88D-8FB5-E6816E7623E3}"/>
                  </a:ext>
                </a:extLst>
              </p:cNvPr>
              <p:cNvSpPr/>
              <p:nvPr/>
            </p:nvSpPr>
            <p:spPr>
              <a:xfrm>
                <a:off x="5503263" y="6519016"/>
                <a:ext cx="522733" cy="36556"/>
              </a:xfrm>
              <a:custGeom>
                <a:avLst/>
                <a:gdLst>
                  <a:gd name="connsiteX0" fmla="*/ 0 w 522733"/>
                  <a:gd name="connsiteY0" fmla="*/ 0 h 36556"/>
                  <a:gd name="connsiteX1" fmla="*/ 261367 w 522733"/>
                  <a:gd name="connsiteY1" fmla="*/ 36557 h 36556"/>
                  <a:gd name="connsiteX2" fmla="*/ 522734 w 522733"/>
                  <a:gd name="connsiteY2" fmla="*/ 0 h 36556"/>
                  <a:gd name="connsiteX3" fmla="*/ 0 w 522733"/>
                  <a:gd name="connsiteY3" fmla="*/ 0 h 3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733" h="36556">
                    <a:moveTo>
                      <a:pt x="0" y="0"/>
                    </a:moveTo>
                    <a:cubicBezTo>
                      <a:pt x="0" y="20143"/>
                      <a:pt x="117130" y="36557"/>
                      <a:pt x="261367" y="36557"/>
                    </a:cubicBezTo>
                    <a:cubicBezTo>
                      <a:pt x="405603" y="36557"/>
                      <a:pt x="522734" y="20143"/>
                      <a:pt x="5227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42D55A04-237A-0459-4D9D-1BF04723A448}"/>
                  </a:ext>
                </a:extLst>
              </p:cNvPr>
              <p:cNvSpPr/>
              <p:nvPr/>
            </p:nvSpPr>
            <p:spPr>
              <a:xfrm>
                <a:off x="5554243" y="5995040"/>
                <a:ext cx="109918" cy="101960"/>
              </a:xfrm>
              <a:custGeom>
                <a:avLst/>
                <a:gdLst>
                  <a:gd name="connsiteX0" fmla="*/ 54959 w 109918"/>
                  <a:gd name="connsiteY0" fmla="*/ 0 h 101960"/>
                  <a:gd name="connsiteX1" fmla="*/ 0 w 109918"/>
                  <a:gd name="connsiteY1" fmla="*/ 50980 h 101960"/>
                  <a:gd name="connsiteX2" fmla="*/ 54959 w 109918"/>
                  <a:gd name="connsiteY2" fmla="*/ 101960 h 101960"/>
                  <a:gd name="connsiteX3" fmla="*/ 109918 w 109918"/>
                  <a:gd name="connsiteY3" fmla="*/ 50980 h 101960"/>
                  <a:gd name="connsiteX4" fmla="*/ 54959 w 109918"/>
                  <a:gd name="connsiteY4" fmla="*/ 0 h 10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18" h="101960">
                    <a:moveTo>
                      <a:pt x="54959" y="0"/>
                    </a:moveTo>
                    <a:cubicBezTo>
                      <a:pt x="24620" y="0"/>
                      <a:pt x="0" y="22879"/>
                      <a:pt x="0" y="50980"/>
                    </a:cubicBezTo>
                    <a:cubicBezTo>
                      <a:pt x="0" y="79081"/>
                      <a:pt x="24620" y="101960"/>
                      <a:pt x="54959" y="101960"/>
                    </a:cubicBezTo>
                    <a:cubicBezTo>
                      <a:pt x="85298" y="101960"/>
                      <a:pt x="109918" y="79081"/>
                      <a:pt x="109918" y="50980"/>
                    </a:cubicBezTo>
                    <a:cubicBezTo>
                      <a:pt x="109918" y="22879"/>
                      <a:pt x="85298" y="0"/>
                      <a:pt x="54959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aphic 45">
              <a:extLst>
                <a:ext uri="{FF2B5EF4-FFF2-40B4-BE49-F238E27FC236}">
                  <a16:creationId xmlns:a16="http://schemas.microsoft.com/office/drawing/2014/main" id="{44B047D6-99D3-9DD0-9B20-ADD39C3B7B61}"/>
                </a:ext>
              </a:extLst>
            </p:cNvPr>
            <p:cNvGrpSpPr/>
            <p:nvPr/>
          </p:nvGrpSpPr>
          <p:grpSpPr>
            <a:xfrm>
              <a:off x="844338" y="4513102"/>
              <a:ext cx="1738395" cy="2230737"/>
              <a:chOff x="844338" y="4513102"/>
              <a:chExt cx="1738395" cy="2230737"/>
            </a:xfrm>
          </p:grpSpPr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B9100A15-FFD0-DF29-5D8C-0A16A33EF31D}"/>
                  </a:ext>
                </a:extLst>
              </p:cNvPr>
              <p:cNvSpPr/>
              <p:nvPr/>
            </p:nvSpPr>
            <p:spPr>
              <a:xfrm>
                <a:off x="939697" y="6121112"/>
                <a:ext cx="1643036" cy="461270"/>
              </a:xfrm>
              <a:custGeom>
                <a:avLst/>
                <a:gdLst>
                  <a:gd name="connsiteX0" fmla="*/ 235969 w 1643036"/>
                  <a:gd name="connsiteY0" fmla="*/ 13937 h 461270"/>
                  <a:gd name="connsiteX1" fmla="*/ 1148141 w 1643036"/>
                  <a:gd name="connsiteY1" fmla="*/ 42038 h 461270"/>
                  <a:gd name="connsiteX2" fmla="*/ 1635064 w 1643036"/>
                  <a:gd name="connsiteY2" fmla="*/ 126590 h 461270"/>
                  <a:gd name="connsiteX3" fmla="*/ 1075526 w 1643036"/>
                  <a:gd name="connsiteY3" fmla="*/ 436948 h 461270"/>
                  <a:gd name="connsiteX4" fmla="*/ 508526 w 1643036"/>
                  <a:gd name="connsiteY4" fmla="*/ 410090 h 461270"/>
                  <a:gd name="connsiteX5" fmla="*/ 114362 w 1643036"/>
                  <a:gd name="connsiteY5" fmla="*/ 319569 h 461270"/>
                  <a:gd name="connsiteX6" fmla="*/ 235969 w 1643036"/>
                  <a:gd name="connsiteY6" fmla="*/ 13937 h 46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3036" h="461270">
                    <a:moveTo>
                      <a:pt x="235969" y="13937"/>
                    </a:moveTo>
                    <a:cubicBezTo>
                      <a:pt x="675891" y="93764"/>
                      <a:pt x="924823" y="89288"/>
                      <a:pt x="1148141" y="42038"/>
                    </a:cubicBezTo>
                    <a:cubicBezTo>
                      <a:pt x="1371708" y="-5212"/>
                      <a:pt x="1573888" y="-9688"/>
                      <a:pt x="1635064" y="126590"/>
                    </a:cubicBezTo>
                    <a:cubicBezTo>
                      <a:pt x="1696241" y="263118"/>
                      <a:pt x="1395333" y="465049"/>
                      <a:pt x="1075526" y="436948"/>
                    </a:cubicBezTo>
                    <a:cubicBezTo>
                      <a:pt x="876578" y="434461"/>
                      <a:pt x="536628" y="327278"/>
                      <a:pt x="508526" y="410090"/>
                    </a:cubicBezTo>
                    <a:cubicBezTo>
                      <a:pt x="476446" y="504093"/>
                      <a:pt x="129283" y="465547"/>
                      <a:pt x="114362" y="319569"/>
                    </a:cubicBezTo>
                    <a:cubicBezTo>
                      <a:pt x="104166" y="218852"/>
                      <a:pt x="-203953" y="-65891"/>
                      <a:pt x="235969" y="1393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83">
                <a:extLst>
                  <a:ext uri="{FF2B5EF4-FFF2-40B4-BE49-F238E27FC236}">
                    <a16:creationId xmlns:a16="http://schemas.microsoft.com/office/drawing/2014/main" id="{389FEFCF-1162-EA43-B097-F4CA03C7D908}"/>
                  </a:ext>
                </a:extLst>
              </p:cNvPr>
              <p:cNvSpPr/>
              <p:nvPr/>
            </p:nvSpPr>
            <p:spPr>
              <a:xfrm>
                <a:off x="1540640" y="4977378"/>
                <a:ext cx="423507" cy="500974"/>
              </a:xfrm>
              <a:custGeom>
                <a:avLst/>
                <a:gdLst>
                  <a:gd name="connsiteX0" fmla="*/ 280857 w 423507"/>
                  <a:gd name="connsiteY0" fmla="*/ 15713 h 500974"/>
                  <a:gd name="connsiteX1" fmla="*/ 288567 w 423507"/>
                  <a:gd name="connsiteY1" fmla="*/ 157215 h 500974"/>
                  <a:gd name="connsiteX2" fmla="*/ 368643 w 423507"/>
                  <a:gd name="connsiteY2" fmla="*/ 252709 h 500974"/>
                  <a:gd name="connsiteX3" fmla="*/ 415395 w 423507"/>
                  <a:gd name="connsiteY3" fmla="*/ 335769 h 500974"/>
                  <a:gd name="connsiteX4" fmla="*/ 111752 w 423507"/>
                  <a:gd name="connsiteY4" fmla="*/ 497912 h 500974"/>
                  <a:gd name="connsiteX5" fmla="*/ 66740 w 423507"/>
                  <a:gd name="connsiteY5" fmla="*/ 250969 h 500974"/>
                  <a:gd name="connsiteX6" fmla="*/ 128165 w 423507"/>
                  <a:gd name="connsiteY6" fmla="*/ 153733 h 500974"/>
                  <a:gd name="connsiteX7" fmla="*/ 148060 w 423507"/>
                  <a:gd name="connsiteY7" fmla="*/ 10491 h 500974"/>
                  <a:gd name="connsiteX8" fmla="*/ 269418 w 423507"/>
                  <a:gd name="connsiteY8" fmla="*/ 4025 h 500974"/>
                  <a:gd name="connsiteX9" fmla="*/ 280857 w 423507"/>
                  <a:gd name="connsiteY9" fmla="*/ 15962 h 5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3507" h="500974">
                    <a:moveTo>
                      <a:pt x="280857" y="15713"/>
                    </a:moveTo>
                    <a:cubicBezTo>
                      <a:pt x="299011" y="48540"/>
                      <a:pt x="273645" y="122896"/>
                      <a:pt x="288567" y="157215"/>
                    </a:cubicBezTo>
                    <a:cubicBezTo>
                      <a:pt x="304980" y="194766"/>
                      <a:pt x="335319" y="231571"/>
                      <a:pt x="368643" y="252709"/>
                    </a:cubicBezTo>
                    <a:cubicBezTo>
                      <a:pt x="401469" y="273599"/>
                      <a:pt x="440761" y="298716"/>
                      <a:pt x="415395" y="335769"/>
                    </a:cubicBezTo>
                    <a:cubicBezTo>
                      <a:pt x="385802" y="378543"/>
                      <a:pt x="162235" y="523775"/>
                      <a:pt x="111752" y="497912"/>
                    </a:cubicBezTo>
                    <a:cubicBezTo>
                      <a:pt x="22723" y="452651"/>
                      <a:pt x="-64067" y="330547"/>
                      <a:pt x="66740" y="250969"/>
                    </a:cubicBezTo>
                    <a:cubicBezTo>
                      <a:pt x="100810" y="230079"/>
                      <a:pt x="116975" y="191284"/>
                      <a:pt x="128165" y="153733"/>
                    </a:cubicBezTo>
                    <a:cubicBezTo>
                      <a:pt x="138361" y="118917"/>
                      <a:pt x="122197" y="29889"/>
                      <a:pt x="148060" y="10491"/>
                    </a:cubicBezTo>
                    <a:cubicBezTo>
                      <a:pt x="160992" y="793"/>
                      <a:pt x="254746" y="-3932"/>
                      <a:pt x="269418" y="4025"/>
                    </a:cubicBezTo>
                    <a:cubicBezTo>
                      <a:pt x="274392" y="6761"/>
                      <a:pt x="278371" y="10988"/>
                      <a:pt x="280857" y="1596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84">
                <a:extLst>
                  <a:ext uri="{FF2B5EF4-FFF2-40B4-BE49-F238E27FC236}">
                    <a16:creationId xmlns:a16="http://schemas.microsoft.com/office/drawing/2014/main" id="{47FA1DA8-6E34-FF84-282D-E73FDEB16648}"/>
                  </a:ext>
                </a:extLst>
              </p:cNvPr>
              <p:cNvSpPr/>
              <p:nvPr/>
            </p:nvSpPr>
            <p:spPr>
              <a:xfrm>
                <a:off x="1078223" y="5245405"/>
                <a:ext cx="1233957" cy="981171"/>
              </a:xfrm>
              <a:custGeom>
                <a:avLst/>
                <a:gdLst>
                  <a:gd name="connsiteX0" fmla="*/ 849960 w 1233957"/>
                  <a:gd name="connsiteY0" fmla="*/ 12784 h 981171"/>
                  <a:gd name="connsiteX1" fmla="*/ 715920 w 1233957"/>
                  <a:gd name="connsiteY1" fmla="*/ 66749 h 981171"/>
                  <a:gd name="connsiteX2" fmla="*/ 584863 w 1233957"/>
                  <a:gd name="connsiteY2" fmla="*/ 64013 h 981171"/>
                  <a:gd name="connsiteX3" fmla="*/ 503046 w 1233957"/>
                  <a:gd name="connsiteY3" fmla="*/ 3583 h 981171"/>
                  <a:gd name="connsiteX4" fmla="*/ 170059 w 1233957"/>
                  <a:gd name="connsiteY4" fmla="*/ 120962 h 981171"/>
                  <a:gd name="connsiteX5" fmla="*/ 33531 w 1233957"/>
                  <a:gd name="connsiteY5" fmla="*/ 707110 h 981171"/>
                  <a:gd name="connsiteX6" fmla="*/ 2694 w 1233957"/>
                  <a:gd name="connsiteY6" fmla="*/ 812800 h 981171"/>
                  <a:gd name="connsiteX7" fmla="*/ 56410 w 1233957"/>
                  <a:gd name="connsiteY7" fmla="*/ 904565 h 981171"/>
                  <a:gd name="connsiteX8" fmla="*/ 263564 w 1233957"/>
                  <a:gd name="connsiteY8" fmla="*/ 948582 h 981171"/>
                  <a:gd name="connsiteX9" fmla="*/ 466490 w 1233957"/>
                  <a:gd name="connsiteY9" fmla="*/ 951566 h 981171"/>
                  <a:gd name="connsiteX10" fmla="*/ 845982 w 1233957"/>
                  <a:gd name="connsiteY10" fmla="*/ 967482 h 981171"/>
                  <a:gd name="connsiteX11" fmla="*/ 1231939 w 1233957"/>
                  <a:gd name="connsiteY11" fmla="*/ 788181 h 981171"/>
                  <a:gd name="connsiteX12" fmla="*/ 1125502 w 1233957"/>
                  <a:gd name="connsiteY12" fmla="*/ 235108 h 981171"/>
                  <a:gd name="connsiteX13" fmla="*/ 849960 w 1233957"/>
                  <a:gd name="connsiteY13" fmla="*/ 12536 h 98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3957" h="981171">
                    <a:moveTo>
                      <a:pt x="849960" y="12784"/>
                    </a:moveTo>
                    <a:cubicBezTo>
                      <a:pt x="849960" y="12784"/>
                      <a:pt x="761926" y="56802"/>
                      <a:pt x="715920" y="66749"/>
                    </a:cubicBezTo>
                    <a:cubicBezTo>
                      <a:pt x="672649" y="75950"/>
                      <a:pt x="627637" y="74707"/>
                      <a:pt x="584863" y="64013"/>
                    </a:cubicBezTo>
                    <a:cubicBezTo>
                      <a:pt x="540349" y="52823"/>
                      <a:pt x="486882" y="3583"/>
                      <a:pt x="503046" y="3583"/>
                    </a:cubicBezTo>
                    <a:cubicBezTo>
                      <a:pt x="519211" y="3583"/>
                      <a:pt x="225018" y="-31979"/>
                      <a:pt x="170059" y="120962"/>
                    </a:cubicBezTo>
                    <a:cubicBezTo>
                      <a:pt x="115100" y="274151"/>
                      <a:pt x="55415" y="618827"/>
                      <a:pt x="33531" y="707110"/>
                    </a:cubicBezTo>
                    <a:cubicBezTo>
                      <a:pt x="25325" y="740433"/>
                      <a:pt x="5430" y="779228"/>
                      <a:pt x="2694" y="812800"/>
                    </a:cubicBezTo>
                    <a:cubicBezTo>
                      <a:pt x="-3025" y="882183"/>
                      <a:pt x="-5263" y="869252"/>
                      <a:pt x="56410" y="904565"/>
                    </a:cubicBezTo>
                    <a:cubicBezTo>
                      <a:pt x="121565" y="941868"/>
                      <a:pt x="195424" y="926200"/>
                      <a:pt x="263564" y="948582"/>
                    </a:cubicBezTo>
                    <a:cubicBezTo>
                      <a:pt x="328719" y="969969"/>
                      <a:pt x="466490" y="951566"/>
                      <a:pt x="466490" y="951566"/>
                    </a:cubicBezTo>
                    <a:cubicBezTo>
                      <a:pt x="466490" y="951566"/>
                      <a:pt x="720396" y="1005779"/>
                      <a:pt x="845982" y="967482"/>
                    </a:cubicBezTo>
                    <a:cubicBezTo>
                      <a:pt x="962863" y="931920"/>
                      <a:pt x="1261284" y="966238"/>
                      <a:pt x="1231939" y="788181"/>
                    </a:cubicBezTo>
                    <a:cubicBezTo>
                      <a:pt x="1201600" y="602663"/>
                      <a:pt x="1131222" y="424853"/>
                      <a:pt x="1125502" y="235108"/>
                    </a:cubicBezTo>
                    <a:cubicBezTo>
                      <a:pt x="1120777" y="77193"/>
                      <a:pt x="849960" y="12536"/>
                      <a:pt x="849960" y="12536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85">
                <a:extLst>
                  <a:ext uri="{FF2B5EF4-FFF2-40B4-BE49-F238E27FC236}">
                    <a16:creationId xmlns:a16="http://schemas.microsoft.com/office/drawing/2014/main" id="{71CED6A4-00C4-37BB-1ED8-8344B5719FFE}"/>
                  </a:ext>
                </a:extLst>
              </p:cNvPr>
              <p:cNvSpPr/>
              <p:nvPr/>
            </p:nvSpPr>
            <p:spPr>
              <a:xfrm>
                <a:off x="1677510" y="4995443"/>
                <a:ext cx="154045" cy="150589"/>
              </a:xfrm>
              <a:custGeom>
                <a:avLst/>
                <a:gdLst>
                  <a:gd name="connsiteX0" fmla="*/ 34816 w 154045"/>
                  <a:gd name="connsiteY0" fmla="*/ 101599 h 150589"/>
                  <a:gd name="connsiteX1" fmla="*/ 17159 w 154045"/>
                  <a:gd name="connsiteY1" fmla="*/ 81206 h 150589"/>
                  <a:gd name="connsiteX2" fmla="*/ 0 w 154045"/>
                  <a:gd name="connsiteY2" fmla="*/ 51862 h 150589"/>
                  <a:gd name="connsiteX3" fmla="*/ 14175 w 154045"/>
                  <a:gd name="connsiteY3" fmla="*/ 11078 h 150589"/>
                  <a:gd name="connsiteX4" fmla="*/ 135533 w 154045"/>
                  <a:gd name="connsiteY4" fmla="*/ 4115 h 150589"/>
                  <a:gd name="connsiteX5" fmla="*/ 147221 w 154045"/>
                  <a:gd name="connsiteY5" fmla="*/ 16797 h 150589"/>
                  <a:gd name="connsiteX6" fmla="*/ 150951 w 154045"/>
                  <a:gd name="connsiteY6" fmla="*/ 150589 h 150589"/>
                  <a:gd name="connsiteX7" fmla="*/ 35064 w 154045"/>
                  <a:gd name="connsiteY7" fmla="*/ 101350 h 15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45" h="150589">
                    <a:moveTo>
                      <a:pt x="34816" y="101599"/>
                    </a:moveTo>
                    <a:cubicBezTo>
                      <a:pt x="28350" y="95381"/>
                      <a:pt x="22630" y="88667"/>
                      <a:pt x="17159" y="81206"/>
                    </a:cubicBezTo>
                    <a:cubicBezTo>
                      <a:pt x="10693" y="72254"/>
                      <a:pt x="5222" y="62058"/>
                      <a:pt x="0" y="51862"/>
                    </a:cubicBezTo>
                    <a:cubicBezTo>
                      <a:pt x="1990" y="33459"/>
                      <a:pt x="5471" y="18041"/>
                      <a:pt x="14175" y="11078"/>
                    </a:cubicBezTo>
                    <a:cubicBezTo>
                      <a:pt x="27355" y="882"/>
                      <a:pt x="120860" y="-4092"/>
                      <a:pt x="135533" y="4115"/>
                    </a:cubicBezTo>
                    <a:cubicBezTo>
                      <a:pt x="140506" y="7099"/>
                      <a:pt x="144485" y="11575"/>
                      <a:pt x="147221" y="16797"/>
                    </a:cubicBezTo>
                    <a:cubicBezTo>
                      <a:pt x="162888" y="47137"/>
                      <a:pt x="145978" y="110551"/>
                      <a:pt x="150951" y="150589"/>
                    </a:cubicBezTo>
                    <a:cubicBezTo>
                      <a:pt x="109172" y="149594"/>
                      <a:pt x="67145" y="133430"/>
                      <a:pt x="35064" y="101350"/>
                    </a:cubicBez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86">
                <a:extLst>
                  <a:ext uri="{FF2B5EF4-FFF2-40B4-BE49-F238E27FC236}">
                    <a16:creationId xmlns:a16="http://schemas.microsoft.com/office/drawing/2014/main" id="{FB9F7787-9796-7C60-C9C4-96FD4B42BD78}"/>
                  </a:ext>
                </a:extLst>
              </p:cNvPr>
              <p:cNvSpPr/>
              <p:nvPr/>
            </p:nvSpPr>
            <p:spPr>
              <a:xfrm>
                <a:off x="1579535" y="4593940"/>
                <a:ext cx="394683" cy="498768"/>
              </a:xfrm>
              <a:custGeom>
                <a:avLst/>
                <a:gdLst>
                  <a:gd name="connsiteX0" fmla="*/ 156416 w 394683"/>
                  <a:gd name="connsiteY0" fmla="*/ 484450 h 498768"/>
                  <a:gd name="connsiteX1" fmla="*/ 133288 w 394683"/>
                  <a:gd name="connsiteY1" fmla="*/ 472016 h 498768"/>
                  <a:gd name="connsiteX2" fmla="*/ 491 w 394683"/>
                  <a:gd name="connsiteY2" fmla="*/ 159172 h 498768"/>
                  <a:gd name="connsiteX3" fmla="*/ 130801 w 394683"/>
                  <a:gd name="connsiteY3" fmla="*/ 760 h 498768"/>
                  <a:gd name="connsiteX4" fmla="*/ 285483 w 394683"/>
                  <a:gd name="connsiteY4" fmla="*/ 135795 h 498768"/>
                  <a:gd name="connsiteX5" fmla="*/ 391422 w 394683"/>
                  <a:gd name="connsiteY5" fmla="*/ 363839 h 498768"/>
                  <a:gd name="connsiteX6" fmla="*/ 156167 w 394683"/>
                  <a:gd name="connsiteY6" fmla="*/ 484201 h 49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683" h="498768">
                    <a:moveTo>
                      <a:pt x="156416" y="484450"/>
                    </a:moveTo>
                    <a:cubicBezTo>
                      <a:pt x="148458" y="480969"/>
                      <a:pt x="140749" y="476741"/>
                      <a:pt x="133288" y="472016"/>
                    </a:cubicBezTo>
                    <a:cubicBezTo>
                      <a:pt x="39037" y="411337"/>
                      <a:pt x="-5229" y="265857"/>
                      <a:pt x="491" y="159172"/>
                    </a:cubicBezTo>
                    <a:cubicBezTo>
                      <a:pt x="4221" y="88546"/>
                      <a:pt x="55699" y="9961"/>
                      <a:pt x="130801" y="760"/>
                    </a:cubicBezTo>
                    <a:cubicBezTo>
                      <a:pt x="212867" y="-9187"/>
                      <a:pt x="242709" y="80836"/>
                      <a:pt x="285483" y="135795"/>
                    </a:cubicBezTo>
                    <a:cubicBezTo>
                      <a:pt x="354119" y="224575"/>
                      <a:pt x="408830" y="239994"/>
                      <a:pt x="391422" y="363839"/>
                    </a:cubicBezTo>
                    <a:cubicBezTo>
                      <a:pt x="376252" y="473011"/>
                      <a:pt x="252408" y="526727"/>
                      <a:pt x="156167" y="48420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DAD74FC5-13A2-6E3A-50D9-A41664665046}"/>
                  </a:ext>
                </a:extLst>
              </p:cNvPr>
              <p:cNvSpPr/>
              <p:nvPr/>
            </p:nvSpPr>
            <p:spPr>
              <a:xfrm>
                <a:off x="1489696" y="4567042"/>
                <a:ext cx="398946" cy="434202"/>
              </a:xfrm>
              <a:custGeom>
                <a:avLst/>
                <a:gdLst>
                  <a:gd name="connsiteX0" fmla="*/ 398946 w 398946"/>
                  <a:gd name="connsiteY0" fmla="*/ 174382 h 434202"/>
                  <a:gd name="connsiteX1" fmla="*/ 189057 w 398946"/>
                  <a:gd name="connsiteY1" fmla="*/ 228595 h 434202"/>
                  <a:gd name="connsiteX2" fmla="*/ 170654 w 398946"/>
                  <a:gd name="connsiteY2" fmla="*/ 398944 h 434202"/>
                  <a:gd name="connsiteX3" fmla="*/ 52032 w 398946"/>
                  <a:gd name="connsiteY3" fmla="*/ 379546 h 434202"/>
                  <a:gd name="connsiteX4" fmla="*/ 87843 w 398946"/>
                  <a:gd name="connsiteY4" fmla="*/ 28653 h 434202"/>
                  <a:gd name="connsiteX5" fmla="*/ 394719 w 398946"/>
                  <a:gd name="connsiteY5" fmla="*/ 162694 h 434202"/>
                  <a:gd name="connsiteX6" fmla="*/ 398697 w 398946"/>
                  <a:gd name="connsiteY6" fmla="*/ 174133 h 43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946" h="434202">
                    <a:moveTo>
                      <a:pt x="398946" y="174382"/>
                    </a:moveTo>
                    <a:cubicBezTo>
                      <a:pt x="316632" y="129619"/>
                      <a:pt x="213428" y="109475"/>
                      <a:pt x="189057" y="228595"/>
                    </a:cubicBezTo>
                    <a:cubicBezTo>
                      <a:pt x="178364" y="280073"/>
                      <a:pt x="199999" y="352440"/>
                      <a:pt x="170654" y="398944"/>
                    </a:cubicBezTo>
                    <a:cubicBezTo>
                      <a:pt x="130616" y="462855"/>
                      <a:pt x="82869" y="429780"/>
                      <a:pt x="52032" y="379546"/>
                    </a:cubicBezTo>
                    <a:cubicBezTo>
                      <a:pt x="-14615" y="270623"/>
                      <a:pt x="-31526" y="106988"/>
                      <a:pt x="87843" y="28653"/>
                    </a:cubicBezTo>
                    <a:cubicBezTo>
                      <a:pt x="197015" y="-42719"/>
                      <a:pt x="383030" y="25669"/>
                      <a:pt x="394719" y="162694"/>
                    </a:cubicBezTo>
                    <a:lnTo>
                      <a:pt x="398697" y="174133"/>
                    </a:lnTo>
                    <a:close/>
                  </a:path>
                </a:pathLst>
              </a:custGeom>
              <a:solidFill>
                <a:schemeClr val="tx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 88">
                <a:extLst>
                  <a:ext uri="{FF2B5EF4-FFF2-40B4-BE49-F238E27FC236}">
                    <a16:creationId xmlns:a16="http://schemas.microsoft.com/office/drawing/2014/main" id="{8EC2AA90-B036-45BE-73E8-76A5ABB728D7}"/>
                  </a:ext>
                </a:extLst>
              </p:cNvPr>
              <p:cNvSpPr/>
              <p:nvPr/>
            </p:nvSpPr>
            <p:spPr>
              <a:xfrm>
                <a:off x="1254140" y="5699105"/>
                <a:ext cx="923762" cy="548099"/>
              </a:xfrm>
              <a:custGeom>
                <a:avLst/>
                <a:gdLst>
                  <a:gd name="connsiteX0" fmla="*/ 461916 w 923762"/>
                  <a:gd name="connsiteY0" fmla="*/ 548100 h 548099"/>
                  <a:gd name="connsiteX1" fmla="*/ 812311 w 923762"/>
                  <a:gd name="connsiteY1" fmla="*/ 548100 h 548099"/>
                  <a:gd name="connsiteX2" fmla="*/ 921981 w 923762"/>
                  <a:gd name="connsiteY2" fmla="*/ 83558 h 548099"/>
                  <a:gd name="connsiteX3" fmla="*/ 910293 w 923762"/>
                  <a:gd name="connsiteY3" fmla="*/ 25863 h 548099"/>
                  <a:gd name="connsiteX4" fmla="*/ 860059 w 923762"/>
                  <a:gd name="connsiteY4" fmla="*/ 0 h 548099"/>
                  <a:gd name="connsiteX5" fmla="*/ 63524 w 923762"/>
                  <a:gd name="connsiteY5" fmla="*/ 0 h 548099"/>
                  <a:gd name="connsiteX6" fmla="*/ 13538 w 923762"/>
                  <a:gd name="connsiteY6" fmla="*/ 25863 h 548099"/>
                  <a:gd name="connsiteX7" fmla="*/ 1850 w 923762"/>
                  <a:gd name="connsiteY7" fmla="*/ 83558 h 548099"/>
                  <a:gd name="connsiteX8" fmla="*/ 111271 w 923762"/>
                  <a:gd name="connsiteY8" fmla="*/ 548100 h 548099"/>
                  <a:gd name="connsiteX9" fmla="*/ 461667 w 923762"/>
                  <a:gd name="connsiteY9" fmla="*/ 548100 h 54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3762" h="548099">
                    <a:moveTo>
                      <a:pt x="461916" y="548100"/>
                    </a:moveTo>
                    <a:lnTo>
                      <a:pt x="812311" y="548100"/>
                    </a:lnTo>
                    <a:lnTo>
                      <a:pt x="921981" y="83558"/>
                    </a:lnTo>
                    <a:cubicBezTo>
                      <a:pt x="926457" y="63414"/>
                      <a:pt x="922478" y="42028"/>
                      <a:pt x="910293" y="25863"/>
                    </a:cubicBezTo>
                    <a:cubicBezTo>
                      <a:pt x="898107" y="9450"/>
                      <a:pt x="879953" y="0"/>
                      <a:pt x="860059" y="0"/>
                    </a:cubicBezTo>
                    <a:lnTo>
                      <a:pt x="63524" y="0"/>
                    </a:lnTo>
                    <a:cubicBezTo>
                      <a:pt x="44127" y="0"/>
                      <a:pt x="25475" y="9450"/>
                      <a:pt x="13538" y="25863"/>
                    </a:cubicBezTo>
                    <a:cubicBezTo>
                      <a:pt x="1602" y="42276"/>
                      <a:pt x="-2875" y="63414"/>
                      <a:pt x="1850" y="83558"/>
                    </a:cubicBezTo>
                    <a:lnTo>
                      <a:pt x="111271" y="548100"/>
                    </a:lnTo>
                    <a:lnTo>
                      <a:pt x="461667" y="548100"/>
                    </a:lnTo>
                    <a:close/>
                  </a:path>
                </a:pathLst>
              </a:custGeom>
              <a:solidFill>
                <a:schemeClr val="bg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 89">
                <a:extLst>
                  <a:ext uri="{FF2B5EF4-FFF2-40B4-BE49-F238E27FC236}">
                    <a16:creationId xmlns:a16="http://schemas.microsoft.com/office/drawing/2014/main" id="{63718C5A-F53B-7104-A5B1-D53B061C77CC}"/>
                  </a:ext>
                </a:extLst>
              </p:cNvPr>
              <p:cNvSpPr/>
              <p:nvPr/>
            </p:nvSpPr>
            <p:spPr>
              <a:xfrm>
                <a:off x="1635233" y="5937593"/>
                <a:ext cx="161395" cy="96738"/>
              </a:xfrm>
              <a:custGeom>
                <a:avLst/>
                <a:gdLst>
                  <a:gd name="connsiteX0" fmla="*/ 0 w 161395"/>
                  <a:gd name="connsiteY0" fmla="*/ 48494 h 96738"/>
                  <a:gd name="connsiteX1" fmla="*/ 80822 w 161395"/>
                  <a:gd name="connsiteY1" fmla="*/ 96738 h 96738"/>
                  <a:gd name="connsiteX2" fmla="*/ 161396 w 161395"/>
                  <a:gd name="connsiteY2" fmla="*/ 48494 h 96738"/>
                  <a:gd name="connsiteX3" fmla="*/ 80822 w 161395"/>
                  <a:gd name="connsiteY3" fmla="*/ 0 h 96738"/>
                  <a:gd name="connsiteX4" fmla="*/ 0 w 161395"/>
                  <a:gd name="connsiteY4" fmla="*/ 48494 h 9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95" h="96738">
                    <a:moveTo>
                      <a:pt x="0" y="48494"/>
                    </a:moveTo>
                    <a:cubicBezTo>
                      <a:pt x="0" y="75103"/>
                      <a:pt x="36059" y="96738"/>
                      <a:pt x="80822" y="96738"/>
                    </a:cubicBezTo>
                    <a:cubicBezTo>
                      <a:pt x="125585" y="96738"/>
                      <a:pt x="161396" y="75103"/>
                      <a:pt x="161396" y="48494"/>
                    </a:cubicBezTo>
                    <a:cubicBezTo>
                      <a:pt x="161396" y="21884"/>
                      <a:pt x="125337" y="0"/>
                      <a:pt x="80822" y="0"/>
                    </a:cubicBezTo>
                    <a:cubicBezTo>
                      <a:pt x="36308" y="0"/>
                      <a:pt x="0" y="21884"/>
                      <a:pt x="0" y="48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 90">
                <a:extLst>
                  <a:ext uri="{FF2B5EF4-FFF2-40B4-BE49-F238E27FC236}">
                    <a16:creationId xmlns:a16="http://schemas.microsoft.com/office/drawing/2014/main" id="{0339F3AE-C5F7-CA3C-38D4-E24FCF33F123}"/>
                  </a:ext>
                </a:extLst>
              </p:cNvPr>
              <p:cNvSpPr/>
              <p:nvPr/>
            </p:nvSpPr>
            <p:spPr>
              <a:xfrm>
                <a:off x="1933405" y="6452120"/>
                <a:ext cx="288858" cy="291602"/>
              </a:xfrm>
              <a:custGeom>
                <a:avLst/>
                <a:gdLst>
                  <a:gd name="connsiteX0" fmla="*/ 0 w 288858"/>
                  <a:gd name="connsiteY0" fmla="*/ 0 h 291602"/>
                  <a:gd name="connsiteX1" fmla="*/ 223069 w 288858"/>
                  <a:gd name="connsiteY1" fmla="*/ 45758 h 291602"/>
                  <a:gd name="connsiteX2" fmla="*/ 283748 w 288858"/>
                  <a:gd name="connsiteY2" fmla="*/ 58192 h 291602"/>
                  <a:gd name="connsiteX3" fmla="*/ 256393 w 288858"/>
                  <a:gd name="connsiteY3" fmla="*/ 275044 h 291602"/>
                  <a:gd name="connsiteX4" fmla="*/ 165375 w 288858"/>
                  <a:gd name="connsiteY4" fmla="*/ 146724 h 291602"/>
                  <a:gd name="connsiteX5" fmla="*/ 0 w 288858"/>
                  <a:gd name="connsiteY5" fmla="*/ 104199 h 291602"/>
                  <a:gd name="connsiteX6" fmla="*/ 0 w 288858"/>
                  <a:gd name="connsiteY6" fmla="*/ 0 h 29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858" h="291602">
                    <a:moveTo>
                      <a:pt x="0" y="0"/>
                    </a:moveTo>
                    <a:lnTo>
                      <a:pt x="223069" y="45758"/>
                    </a:lnTo>
                    <a:lnTo>
                      <a:pt x="283748" y="58192"/>
                    </a:lnTo>
                    <a:cubicBezTo>
                      <a:pt x="283748" y="58192"/>
                      <a:pt x="306379" y="204170"/>
                      <a:pt x="256393" y="275044"/>
                    </a:cubicBezTo>
                    <a:cubicBezTo>
                      <a:pt x="206656" y="345919"/>
                      <a:pt x="235752" y="167613"/>
                      <a:pt x="165375" y="146724"/>
                    </a:cubicBezTo>
                    <a:cubicBezTo>
                      <a:pt x="94997" y="125585"/>
                      <a:pt x="0" y="104199"/>
                      <a:pt x="0" y="1041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 91">
                <a:extLst>
                  <a:ext uri="{FF2B5EF4-FFF2-40B4-BE49-F238E27FC236}">
                    <a16:creationId xmlns:a16="http://schemas.microsoft.com/office/drawing/2014/main" id="{AD0565AD-4B39-7DE6-43F8-F07796825DA3}"/>
                  </a:ext>
                </a:extLst>
              </p:cNvPr>
              <p:cNvSpPr/>
              <p:nvPr/>
            </p:nvSpPr>
            <p:spPr>
              <a:xfrm>
                <a:off x="2139564" y="6497878"/>
                <a:ext cx="82362" cy="245961"/>
              </a:xfrm>
              <a:custGeom>
                <a:avLst/>
                <a:gdLst>
                  <a:gd name="connsiteX0" fmla="*/ 0 w 82362"/>
                  <a:gd name="connsiteY0" fmla="*/ 150951 h 245961"/>
                  <a:gd name="connsiteX1" fmla="*/ 49986 w 82362"/>
                  <a:gd name="connsiteY1" fmla="*/ 229286 h 245961"/>
                  <a:gd name="connsiteX2" fmla="*/ 77341 w 82362"/>
                  <a:gd name="connsiteY2" fmla="*/ 12434 h 245961"/>
                  <a:gd name="connsiteX3" fmla="*/ 16662 w 82362"/>
                  <a:gd name="connsiteY3" fmla="*/ 0 h 245961"/>
                  <a:gd name="connsiteX4" fmla="*/ 0 w 82362"/>
                  <a:gd name="connsiteY4" fmla="*/ 150951 h 24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62" h="245961">
                    <a:moveTo>
                      <a:pt x="0" y="150951"/>
                    </a:moveTo>
                    <a:cubicBezTo>
                      <a:pt x="18900" y="206159"/>
                      <a:pt x="15170" y="279272"/>
                      <a:pt x="49986" y="229286"/>
                    </a:cubicBezTo>
                    <a:cubicBezTo>
                      <a:pt x="99722" y="158412"/>
                      <a:pt x="77341" y="12434"/>
                      <a:pt x="77341" y="12434"/>
                    </a:cubicBezTo>
                    <a:lnTo>
                      <a:pt x="16662" y="0"/>
                    </a:lnTo>
                    <a:cubicBezTo>
                      <a:pt x="16662" y="0"/>
                      <a:pt x="58441" y="87288"/>
                      <a:pt x="0" y="150951"/>
                    </a:cubicBezTo>
                    <a:close/>
                  </a:path>
                </a:pathLst>
              </a:custGeom>
              <a:solidFill>
                <a:srgbClr val="2A2B7C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C6FD4780-25A5-9FFD-1839-BDD700705EC7}"/>
                  </a:ext>
                </a:extLst>
              </p:cNvPr>
              <p:cNvSpPr/>
              <p:nvPr/>
            </p:nvSpPr>
            <p:spPr>
              <a:xfrm>
                <a:off x="844338" y="6131342"/>
                <a:ext cx="1159453" cy="455873"/>
              </a:xfrm>
              <a:custGeom>
                <a:avLst/>
                <a:gdLst>
                  <a:gd name="connsiteX0" fmla="*/ 72945 w 1159453"/>
                  <a:gd name="connsiteY0" fmla="*/ 5198 h 455873"/>
                  <a:gd name="connsiteX1" fmla="*/ 1157456 w 1159453"/>
                  <a:gd name="connsiteY1" fmla="*/ 326996 h 455873"/>
                  <a:gd name="connsiteX2" fmla="*/ 1157456 w 1159453"/>
                  <a:gd name="connsiteY2" fmla="*/ 449348 h 455873"/>
                  <a:gd name="connsiteX3" fmla="*/ 283829 w 1159453"/>
                  <a:gd name="connsiteY3" fmla="*/ 392151 h 455873"/>
                  <a:gd name="connsiteX4" fmla="*/ 72945 w 1159453"/>
                  <a:gd name="connsiteY4" fmla="*/ 5198 h 45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9453" h="455873">
                    <a:moveTo>
                      <a:pt x="72945" y="5198"/>
                    </a:moveTo>
                    <a:cubicBezTo>
                      <a:pt x="245532" y="-46279"/>
                      <a:pt x="1070168" y="300884"/>
                      <a:pt x="1157456" y="326996"/>
                    </a:cubicBezTo>
                    <a:cubicBezTo>
                      <a:pt x="1152979" y="375986"/>
                      <a:pt x="1163673" y="400109"/>
                      <a:pt x="1157456" y="449348"/>
                    </a:cubicBezTo>
                    <a:cubicBezTo>
                      <a:pt x="1147260" y="448353"/>
                      <a:pt x="507645" y="485656"/>
                      <a:pt x="283829" y="392151"/>
                    </a:cubicBezTo>
                    <a:cubicBezTo>
                      <a:pt x="60262" y="298895"/>
                      <a:pt x="-99890" y="56676"/>
                      <a:pt x="72945" y="519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 93">
                <a:extLst>
                  <a:ext uri="{FF2B5EF4-FFF2-40B4-BE49-F238E27FC236}">
                    <a16:creationId xmlns:a16="http://schemas.microsoft.com/office/drawing/2014/main" id="{D6996EEE-FDD9-DD25-3023-2DDE66A0EC61}"/>
                  </a:ext>
                </a:extLst>
              </p:cNvPr>
              <p:cNvSpPr/>
              <p:nvPr/>
            </p:nvSpPr>
            <p:spPr>
              <a:xfrm>
                <a:off x="1343161" y="4513102"/>
                <a:ext cx="260400" cy="248574"/>
              </a:xfrm>
              <a:custGeom>
                <a:avLst/>
                <a:gdLst>
                  <a:gd name="connsiteX0" fmla="*/ 244573 w 260400"/>
                  <a:gd name="connsiteY0" fmla="*/ 134816 h 248574"/>
                  <a:gd name="connsiteX1" fmla="*/ 170963 w 260400"/>
                  <a:gd name="connsiteY1" fmla="*/ 3014 h 248574"/>
                  <a:gd name="connsiteX2" fmla="*/ 15038 w 260400"/>
                  <a:gd name="connsiteY2" fmla="*/ 71899 h 248574"/>
                  <a:gd name="connsiteX3" fmla="*/ 52341 w 260400"/>
                  <a:gd name="connsiteY3" fmla="*/ 234290 h 248574"/>
                  <a:gd name="connsiteX4" fmla="*/ 234129 w 260400"/>
                  <a:gd name="connsiteY4" fmla="*/ 215887 h 248574"/>
                  <a:gd name="connsiteX5" fmla="*/ 244573 w 260400"/>
                  <a:gd name="connsiteY5" fmla="*/ 134568 h 24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00" h="248574">
                    <a:moveTo>
                      <a:pt x="244573" y="134816"/>
                    </a:moveTo>
                    <a:cubicBezTo>
                      <a:pt x="294559" y="99752"/>
                      <a:pt x="213985" y="12713"/>
                      <a:pt x="170963" y="3014"/>
                    </a:cubicBezTo>
                    <a:cubicBezTo>
                      <a:pt x="111776" y="-10166"/>
                      <a:pt x="41399" y="21168"/>
                      <a:pt x="15038" y="71899"/>
                    </a:cubicBezTo>
                    <a:cubicBezTo>
                      <a:pt x="-12814" y="125615"/>
                      <a:pt x="-2867" y="202956"/>
                      <a:pt x="52341" y="234290"/>
                    </a:cubicBezTo>
                    <a:cubicBezTo>
                      <a:pt x="110035" y="267116"/>
                      <a:pt x="177677" y="235782"/>
                      <a:pt x="234129" y="215887"/>
                    </a:cubicBezTo>
                    <a:lnTo>
                      <a:pt x="244573" y="134568"/>
                    </a:lnTo>
                    <a:close/>
                  </a:path>
                </a:pathLst>
              </a:custGeom>
              <a:solidFill>
                <a:schemeClr val="tx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8" name="Freeform 94">
              <a:extLst>
                <a:ext uri="{FF2B5EF4-FFF2-40B4-BE49-F238E27FC236}">
                  <a16:creationId xmlns:a16="http://schemas.microsoft.com/office/drawing/2014/main" id="{D9D6CDB9-10C3-8CDE-B722-2BA239EF1D11}"/>
                </a:ext>
              </a:extLst>
            </p:cNvPr>
            <p:cNvSpPr/>
            <p:nvPr/>
          </p:nvSpPr>
          <p:spPr>
            <a:xfrm>
              <a:off x="2341764" y="3084718"/>
              <a:ext cx="3272407" cy="3046102"/>
            </a:xfrm>
            <a:custGeom>
              <a:avLst/>
              <a:gdLst>
                <a:gd name="connsiteX0" fmla="*/ 3166224 w 3272407"/>
                <a:gd name="connsiteY0" fmla="*/ 12656 h 3046102"/>
                <a:gd name="connsiteX1" fmla="*/ 3165726 w 3272407"/>
                <a:gd name="connsiteY1" fmla="*/ 11413 h 3046102"/>
                <a:gd name="connsiteX2" fmla="*/ 3162991 w 3272407"/>
                <a:gd name="connsiteY2" fmla="*/ 5942 h 3046102"/>
                <a:gd name="connsiteX3" fmla="*/ 3161499 w 3272407"/>
                <a:gd name="connsiteY3" fmla="*/ 4201 h 3046102"/>
                <a:gd name="connsiteX4" fmla="*/ 3155530 w 3272407"/>
                <a:gd name="connsiteY4" fmla="*/ 720 h 3046102"/>
                <a:gd name="connsiteX5" fmla="*/ 3155033 w 3272407"/>
                <a:gd name="connsiteY5" fmla="*/ 471 h 3046102"/>
                <a:gd name="connsiteX6" fmla="*/ 3155033 w 3272407"/>
                <a:gd name="connsiteY6" fmla="*/ 471 h 3046102"/>
                <a:gd name="connsiteX7" fmla="*/ 3147324 w 3272407"/>
                <a:gd name="connsiteY7" fmla="*/ 471 h 3046102"/>
                <a:gd name="connsiteX8" fmla="*/ 3145832 w 3272407"/>
                <a:gd name="connsiteY8" fmla="*/ 968 h 3046102"/>
                <a:gd name="connsiteX9" fmla="*/ 3139864 w 3272407"/>
                <a:gd name="connsiteY9" fmla="*/ 4947 h 3046102"/>
                <a:gd name="connsiteX10" fmla="*/ 3139366 w 3272407"/>
                <a:gd name="connsiteY10" fmla="*/ 5196 h 3046102"/>
                <a:gd name="connsiteX11" fmla="*/ 3139118 w 3272407"/>
                <a:gd name="connsiteY11" fmla="*/ 5196 h 3046102"/>
                <a:gd name="connsiteX12" fmla="*/ 3138620 w 3272407"/>
                <a:gd name="connsiteY12" fmla="*/ 5942 h 3046102"/>
                <a:gd name="connsiteX13" fmla="*/ 2800659 w 3272407"/>
                <a:gd name="connsiteY13" fmla="*/ 410302 h 3046102"/>
                <a:gd name="connsiteX14" fmla="*/ 2802648 w 3272407"/>
                <a:gd name="connsiteY14" fmla="*/ 432186 h 3046102"/>
                <a:gd name="connsiteX15" fmla="*/ 2824532 w 3272407"/>
                <a:gd name="connsiteY15" fmla="*/ 430197 h 3046102"/>
                <a:gd name="connsiteX16" fmla="*/ 3118228 w 3272407"/>
                <a:gd name="connsiteY16" fmla="*/ 78806 h 3046102"/>
                <a:gd name="connsiteX17" fmla="*/ 1327953 w 3272407"/>
                <a:gd name="connsiteY17" fmla="*/ 2500242 h 3046102"/>
                <a:gd name="connsiteX18" fmla="*/ 13161 w 3272407"/>
                <a:gd name="connsiteY18" fmla="*/ 3015266 h 3046102"/>
                <a:gd name="connsiteX19" fmla="*/ 229 w 3272407"/>
                <a:gd name="connsiteY19" fmla="*/ 3032923 h 3046102"/>
                <a:gd name="connsiteX20" fmla="*/ 15399 w 3272407"/>
                <a:gd name="connsiteY20" fmla="*/ 3046103 h 3046102"/>
                <a:gd name="connsiteX21" fmla="*/ 17637 w 3272407"/>
                <a:gd name="connsiteY21" fmla="*/ 3046103 h 3046102"/>
                <a:gd name="connsiteX22" fmla="*/ 1342625 w 3272407"/>
                <a:gd name="connsiteY22" fmla="*/ 2527597 h 3046102"/>
                <a:gd name="connsiteX23" fmla="*/ 3148319 w 3272407"/>
                <a:gd name="connsiteY23" fmla="*/ 85272 h 3046102"/>
                <a:gd name="connsiteX24" fmla="*/ 3241575 w 3272407"/>
                <a:gd name="connsiteY24" fmla="*/ 580153 h 3046102"/>
                <a:gd name="connsiteX25" fmla="*/ 3256745 w 3272407"/>
                <a:gd name="connsiteY25" fmla="*/ 592836 h 3046102"/>
                <a:gd name="connsiteX26" fmla="*/ 3259729 w 3272407"/>
                <a:gd name="connsiteY26" fmla="*/ 592587 h 3046102"/>
                <a:gd name="connsiteX27" fmla="*/ 3272163 w 3272407"/>
                <a:gd name="connsiteY27" fmla="*/ 574433 h 3046102"/>
                <a:gd name="connsiteX28" fmla="*/ 3166224 w 3272407"/>
                <a:gd name="connsiteY28" fmla="*/ 12656 h 30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72407" h="3046102">
                  <a:moveTo>
                    <a:pt x="3166224" y="12656"/>
                  </a:moveTo>
                  <a:cubicBezTo>
                    <a:pt x="3166224" y="12656"/>
                    <a:pt x="3165726" y="11910"/>
                    <a:pt x="3165726" y="11413"/>
                  </a:cubicBezTo>
                  <a:cubicBezTo>
                    <a:pt x="3165229" y="9423"/>
                    <a:pt x="3164234" y="7683"/>
                    <a:pt x="3162991" y="5942"/>
                  </a:cubicBezTo>
                  <a:cubicBezTo>
                    <a:pt x="3162494" y="5196"/>
                    <a:pt x="3161996" y="4699"/>
                    <a:pt x="3161499" y="4201"/>
                  </a:cubicBezTo>
                  <a:cubicBezTo>
                    <a:pt x="3159758" y="2709"/>
                    <a:pt x="3157769" y="1466"/>
                    <a:pt x="3155530" y="720"/>
                  </a:cubicBezTo>
                  <a:cubicBezTo>
                    <a:pt x="3155530" y="720"/>
                    <a:pt x="3155282" y="471"/>
                    <a:pt x="3155033" y="471"/>
                  </a:cubicBezTo>
                  <a:lnTo>
                    <a:pt x="3155033" y="471"/>
                  </a:lnTo>
                  <a:cubicBezTo>
                    <a:pt x="3152298" y="-275"/>
                    <a:pt x="3149811" y="-26"/>
                    <a:pt x="3147324" y="471"/>
                  </a:cubicBezTo>
                  <a:cubicBezTo>
                    <a:pt x="3146827" y="471"/>
                    <a:pt x="3146329" y="720"/>
                    <a:pt x="3145832" y="968"/>
                  </a:cubicBezTo>
                  <a:cubicBezTo>
                    <a:pt x="3143594" y="1963"/>
                    <a:pt x="3141604" y="3206"/>
                    <a:pt x="3139864" y="4947"/>
                  </a:cubicBezTo>
                  <a:cubicBezTo>
                    <a:pt x="3139864" y="4947"/>
                    <a:pt x="3139615" y="4947"/>
                    <a:pt x="3139366" y="5196"/>
                  </a:cubicBezTo>
                  <a:lnTo>
                    <a:pt x="3139118" y="5196"/>
                  </a:lnTo>
                  <a:lnTo>
                    <a:pt x="3138620" y="5942"/>
                  </a:lnTo>
                  <a:lnTo>
                    <a:pt x="2800659" y="410302"/>
                  </a:lnTo>
                  <a:cubicBezTo>
                    <a:pt x="2795188" y="416768"/>
                    <a:pt x="2795934" y="426715"/>
                    <a:pt x="2802648" y="432186"/>
                  </a:cubicBezTo>
                  <a:cubicBezTo>
                    <a:pt x="2809114" y="437657"/>
                    <a:pt x="2819061" y="436911"/>
                    <a:pt x="2824532" y="430197"/>
                  </a:cubicBezTo>
                  <a:lnTo>
                    <a:pt x="3118228" y="78806"/>
                  </a:lnTo>
                  <a:cubicBezTo>
                    <a:pt x="2767335" y="1395588"/>
                    <a:pt x="1954138" y="2121993"/>
                    <a:pt x="1327953" y="2500242"/>
                  </a:cubicBezTo>
                  <a:cubicBezTo>
                    <a:pt x="637357" y="2917533"/>
                    <a:pt x="19378" y="3014271"/>
                    <a:pt x="13161" y="3015266"/>
                  </a:cubicBezTo>
                  <a:cubicBezTo>
                    <a:pt x="4705" y="3016509"/>
                    <a:pt x="-1263" y="3024467"/>
                    <a:pt x="229" y="3032923"/>
                  </a:cubicBezTo>
                  <a:cubicBezTo>
                    <a:pt x="1472" y="3040632"/>
                    <a:pt x="7938" y="3046103"/>
                    <a:pt x="15399" y="3046103"/>
                  </a:cubicBezTo>
                  <a:cubicBezTo>
                    <a:pt x="16145" y="3046103"/>
                    <a:pt x="16891" y="3046103"/>
                    <a:pt x="17637" y="3046103"/>
                  </a:cubicBezTo>
                  <a:cubicBezTo>
                    <a:pt x="23854" y="3045108"/>
                    <a:pt x="647056" y="2947873"/>
                    <a:pt x="1342625" y="2527597"/>
                  </a:cubicBezTo>
                  <a:cubicBezTo>
                    <a:pt x="1974282" y="2146116"/>
                    <a:pt x="2794690" y="1413742"/>
                    <a:pt x="3148319" y="85272"/>
                  </a:cubicBezTo>
                  <a:lnTo>
                    <a:pt x="3241575" y="580153"/>
                  </a:lnTo>
                  <a:cubicBezTo>
                    <a:pt x="3243067" y="587614"/>
                    <a:pt x="3249533" y="592836"/>
                    <a:pt x="3256745" y="592836"/>
                  </a:cubicBezTo>
                  <a:cubicBezTo>
                    <a:pt x="3257739" y="592836"/>
                    <a:pt x="3258734" y="592836"/>
                    <a:pt x="3259729" y="592587"/>
                  </a:cubicBezTo>
                  <a:cubicBezTo>
                    <a:pt x="3268185" y="591095"/>
                    <a:pt x="3273655" y="582889"/>
                    <a:pt x="3272163" y="574433"/>
                  </a:cubicBezTo>
                  <a:lnTo>
                    <a:pt x="3166224" y="12656"/>
                  </a:lnTo>
                  <a:close/>
                </a:path>
              </a:pathLst>
            </a:custGeom>
            <a:solidFill>
              <a:srgbClr val="FFFFFF"/>
            </a:solidFill>
            <a:ln w="24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" name="Graphic 45">
              <a:extLst>
                <a:ext uri="{FF2B5EF4-FFF2-40B4-BE49-F238E27FC236}">
                  <a16:creationId xmlns:a16="http://schemas.microsoft.com/office/drawing/2014/main" id="{28D14A26-F853-6354-8D8F-748F888AA61E}"/>
                </a:ext>
              </a:extLst>
            </p:cNvPr>
            <p:cNvGrpSpPr/>
            <p:nvPr/>
          </p:nvGrpSpPr>
          <p:grpSpPr>
            <a:xfrm>
              <a:off x="4180656" y="1926389"/>
              <a:ext cx="655184" cy="687401"/>
              <a:chOff x="4180656" y="1926389"/>
              <a:chExt cx="655184" cy="687401"/>
            </a:xfrm>
          </p:grpSpPr>
          <p:sp>
            <p:nvSpPr>
              <p:cNvPr id="33" name="Freeform 96">
                <a:extLst>
                  <a:ext uri="{FF2B5EF4-FFF2-40B4-BE49-F238E27FC236}">
                    <a16:creationId xmlns:a16="http://schemas.microsoft.com/office/drawing/2014/main" id="{C5213A97-2E90-E3A0-FEB4-D36AD262F143}"/>
                  </a:ext>
                </a:extLst>
              </p:cNvPr>
              <p:cNvSpPr/>
              <p:nvPr/>
            </p:nvSpPr>
            <p:spPr>
              <a:xfrm>
                <a:off x="4419747" y="1926389"/>
                <a:ext cx="319558" cy="301338"/>
              </a:xfrm>
              <a:custGeom>
                <a:avLst/>
                <a:gdLst>
                  <a:gd name="connsiteX0" fmla="*/ 0 w 319558"/>
                  <a:gd name="connsiteY0" fmla="*/ 18087 h 301338"/>
                  <a:gd name="connsiteX1" fmla="*/ 102706 w 319558"/>
                  <a:gd name="connsiteY1" fmla="*/ 301338 h 301338"/>
                  <a:gd name="connsiteX2" fmla="*/ 319559 w 319558"/>
                  <a:gd name="connsiteY2" fmla="*/ 92195 h 301338"/>
                  <a:gd name="connsiteX3" fmla="*/ 0 w 319558"/>
                  <a:gd name="connsiteY3" fmla="*/ 18087 h 30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58" h="301338">
                    <a:moveTo>
                      <a:pt x="0" y="18087"/>
                    </a:moveTo>
                    <a:lnTo>
                      <a:pt x="102706" y="301338"/>
                    </a:lnTo>
                    <a:lnTo>
                      <a:pt x="319559" y="92195"/>
                    </a:lnTo>
                    <a:cubicBezTo>
                      <a:pt x="238488" y="8140"/>
                      <a:pt x="113400" y="-23194"/>
                      <a:pt x="0" y="180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97">
                <a:extLst>
                  <a:ext uri="{FF2B5EF4-FFF2-40B4-BE49-F238E27FC236}">
                    <a16:creationId xmlns:a16="http://schemas.microsoft.com/office/drawing/2014/main" id="{FCB488D7-CC6B-74F5-1018-1388CFDE3578}"/>
                  </a:ext>
                </a:extLst>
              </p:cNvPr>
              <p:cNvSpPr/>
              <p:nvPr/>
            </p:nvSpPr>
            <p:spPr>
              <a:xfrm>
                <a:off x="4536629" y="2084485"/>
                <a:ext cx="299211" cy="455091"/>
              </a:xfrm>
              <a:custGeom>
                <a:avLst/>
                <a:gdLst>
                  <a:gd name="connsiteX0" fmla="*/ 0 w 299211"/>
                  <a:gd name="connsiteY0" fmla="*/ 208646 h 455091"/>
                  <a:gd name="connsiteX1" fmla="*/ 173830 w 299211"/>
                  <a:gd name="connsiteY1" fmla="*/ 455092 h 455091"/>
                  <a:gd name="connsiteX2" fmla="*/ 268827 w 299211"/>
                  <a:gd name="connsiteY2" fmla="*/ 78833 h 455091"/>
                  <a:gd name="connsiteX3" fmla="*/ 213371 w 299211"/>
                  <a:gd name="connsiteY3" fmla="*/ 0 h 455091"/>
                  <a:gd name="connsiteX4" fmla="*/ 0 w 299211"/>
                  <a:gd name="connsiteY4" fmla="*/ 208646 h 45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211" h="455091">
                    <a:moveTo>
                      <a:pt x="0" y="208646"/>
                    </a:moveTo>
                    <a:lnTo>
                      <a:pt x="173830" y="455092"/>
                    </a:lnTo>
                    <a:cubicBezTo>
                      <a:pt x="290712" y="371036"/>
                      <a:pt x="333982" y="212873"/>
                      <a:pt x="268827" y="78833"/>
                    </a:cubicBezTo>
                    <a:cubicBezTo>
                      <a:pt x="254155" y="48991"/>
                      <a:pt x="235255" y="22382"/>
                      <a:pt x="213371" y="0"/>
                    </a:cubicBezTo>
                    <a:lnTo>
                      <a:pt x="0" y="20864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98">
                <a:extLst>
                  <a:ext uri="{FF2B5EF4-FFF2-40B4-BE49-F238E27FC236}">
                    <a16:creationId xmlns:a16="http://schemas.microsoft.com/office/drawing/2014/main" id="{97A07994-A302-1CDB-36E6-116E25593D18}"/>
                  </a:ext>
                </a:extLst>
              </p:cNvPr>
              <p:cNvSpPr/>
              <p:nvPr/>
            </p:nvSpPr>
            <p:spPr>
              <a:xfrm>
                <a:off x="4180656" y="2029526"/>
                <a:ext cx="477330" cy="584264"/>
              </a:xfrm>
              <a:custGeom>
                <a:avLst/>
                <a:gdLst>
                  <a:gd name="connsiteX0" fmla="*/ 196815 w 477330"/>
                  <a:gd name="connsiteY0" fmla="*/ 497 h 584264"/>
                  <a:gd name="connsiteX1" fmla="*/ 169708 w 477330"/>
                  <a:gd name="connsiteY1" fmla="*/ 11937 h 584264"/>
                  <a:gd name="connsiteX2" fmla="*/ 30446 w 477330"/>
                  <a:gd name="connsiteY2" fmla="*/ 414556 h 584264"/>
                  <a:gd name="connsiteX3" fmla="*/ 433065 w 477330"/>
                  <a:gd name="connsiteY3" fmla="*/ 553819 h 584264"/>
                  <a:gd name="connsiteX4" fmla="*/ 477330 w 477330"/>
                  <a:gd name="connsiteY4" fmla="*/ 527210 h 584264"/>
                  <a:gd name="connsiteX5" fmla="*/ 303501 w 477330"/>
                  <a:gd name="connsiteY5" fmla="*/ 280515 h 584264"/>
                  <a:gd name="connsiteX6" fmla="*/ 196815 w 477330"/>
                  <a:gd name="connsiteY6" fmla="*/ 0 h 58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7330" h="584264">
                    <a:moveTo>
                      <a:pt x="196815" y="497"/>
                    </a:moveTo>
                    <a:cubicBezTo>
                      <a:pt x="187614" y="3979"/>
                      <a:pt x="178661" y="7709"/>
                      <a:pt x="169708" y="11937"/>
                    </a:cubicBezTo>
                    <a:cubicBezTo>
                      <a:pt x="20001" y="84553"/>
                      <a:pt x="-42419" y="264848"/>
                      <a:pt x="30446" y="414556"/>
                    </a:cubicBezTo>
                    <a:cubicBezTo>
                      <a:pt x="103061" y="564264"/>
                      <a:pt x="283357" y="626683"/>
                      <a:pt x="433065" y="553819"/>
                    </a:cubicBezTo>
                    <a:cubicBezTo>
                      <a:pt x="448980" y="546110"/>
                      <a:pt x="463653" y="537157"/>
                      <a:pt x="477330" y="527210"/>
                    </a:cubicBezTo>
                    <a:lnTo>
                      <a:pt x="303501" y="280515"/>
                    </a:lnTo>
                    <a:lnTo>
                      <a:pt x="1968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id="{3840590B-4A87-3D94-8A5A-1E57059E2F7C}"/>
                </a:ext>
              </a:extLst>
            </p:cNvPr>
            <p:cNvSpPr/>
            <p:nvPr/>
          </p:nvSpPr>
          <p:spPr>
            <a:xfrm>
              <a:off x="2227101" y="2299348"/>
              <a:ext cx="234260" cy="234260"/>
            </a:xfrm>
            <a:custGeom>
              <a:avLst/>
              <a:gdLst>
                <a:gd name="connsiteX0" fmla="*/ 234260 w 234260"/>
                <a:gd name="connsiteY0" fmla="*/ 117130 h 234260"/>
                <a:gd name="connsiteX1" fmla="*/ 117130 w 234260"/>
                <a:gd name="connsiteY1" fmla="*/ 234260 h 234260"/>
                <a:gd name="connsiteX2" fmla="*/ 0 w 234260"/>
                <a:gd name="connsiteY2" fmla="*/ 117130 h 234260"/>
                <a:gd name="connsiteX3" fmla="*/ 117130 w 234260"/>
                <a:gd name="connsiteY3" fmla="*/ 0 h 234260"/>
                <a:gd name="connsiteX4" fmla="*/ 234260 w 234260"/>
                <a:gd name="connsiteY4" fmla="*/ 117130 h 23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60" h="234260">
                  <a:moveTo>
                    <a:pt x="234260" y="117130"/>
                  </a:moveTo>
                  <a:cubicBezTo>
                    <a:pt x="234260" y="181788"/>
                    <a:pt x="181788" y="234260"/>
                    <a:pt x="117130" y="234260"/>
                  </a:cubicBezTo>
                  <a:cubicBezTo>
                    <a:pt x="52472" y="234260"/>
                    <a:pt x="0" y="181788"/>
                    <a:pt x="0" y="117130"/>
                  </a:cubicBezTo>
                  <a:cubicBezTo>
                    <a:pt x="0" y="52472"/>
                    <a:pt x="52472" y="0"/>
                    <a:pt x="117130" y="0"/>
                  </a:cubicBezTo>
                  <a:cubicBezTo>
                    <a:pt x="181788" y="0"/>
                    <a:pt x="234260" y="52472"/>
                    <a:pt x="234260" y="117130"/>
                  </a:cubicBezTo>
                  <a:close/>
                </a:path>
              </a:pathLst>
            </a:custGeom>
            <a:solidFill>
              <a:schemeClr val="accent6"/>
            </a:solidFill>
            <a:ln w="24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" name="Graphic 45">
              <a:extLst>
                <a:ext uri="{FF2B5EF4-FFF2-40B4-BE49-F238E27FC236}">
                  <a16:creationId xmlns:a16="http://schemas.microsoft.com/office/drawing/2014/main" id="{23E4A16C-DE4C-B0C1-5978-CED4666B276E}"/>
                </a:ext>
              </a:extLst>
            </p:cNvPr>
            <p:cNvGrpSpPr/>
            <p:nvPr/>
          </p:nvGrpSpPr>
          <p:grpSpPr>
            <a:xfrm>
              <a:off x="1935321" y="3082184"/>
              <a:ext cx="608793" cy="679810"/>
              <a:chOff x="1935321" y="3082184"/>
              <a:chExt cx="608793" cy="679810"/>
            </a:xfrm>
          </p:grpSpPr>
          <p:sp>
            <p:nvSpPr>
              <p:cNvPr id="23" name="Freeform 101">
                <a:extLst>
                  <a:ext uri="{FF2B5EF4-FFF2-40B4-BE49-F238E27FC236}">
                    <a16:creationId xmlns:a16="http://schemas.microsoft.com/office/drawing/2014/main" id="{E7DF41C7-37D6-976B-8D14-64E37387EAEB}"/>
                  </a:ext>
                </a:extLst>
              </p:cNvPr>
              <p:cNvSpPr/>
              <p:nvPr/>
            </p:nvSpPr>
            <p:spPr>
              <a:xfrm rot="-4111201">
                <a:off x="1959825" y="3205113"/>
                <a:ext cx="559787" cy="433953"/>
              </a:xfrm>
              <a:custGeom>
                <a:avLst/>
                <a:gdLst>
                  <a:gd name="connsiteX0" fmla="*/ 0 w 559787"/>
                  <a:gd name="connsiteY0" fmla="*/ 0 h 433953"/>
                  <a:gd name="connsiteX1" fmla="*/ 559787 w 559787"/>
                  <a:gd name="connsiteY1" fmla="*/ 0 h 433953"/>
                  <a:gd name="connsiteX2" fmla="*/ 559787 w 559787"/>
                  <a:gd name="connsiteY2" fmla="*/ 433953 h 433953"/>
                  <a:gd name="connsiteX3" fmla="*/ 0 w 559787"/>
                  <a:gd name="connsiteY3" fmla="*/ 433953 h 43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9787" h="433953">
                    <a:moveTo>
                      <a:pt x="0" y="0"/>
                    </a:moveTo>
                    <a:lnTo>
                      <a:pt x="559787" y="0"/>
                    </a:lnTo>
                    <a:lnTo>
                      <a:pt x="559787" y="433953"/>
                    </a:lnTo>
                    <a:lnTo>
                      <a:pt x="0" y="433953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102">
                <a:extLst>
                  <a:ext uri="{FF2B5EF4-FFF2-40B4-BE49-F238E27FC236}">
                    <a16:creationId xmlns:a16="http://schemas.microsoft.com/office/drawing/2014/main" id="{CC222D3D-BE2E-D87E-F6FF-CF9DBFE81FE5}"/>
                  </a:ext>
                </a:extLst>
              </p:cNvPr>
              <p:cNvSpPr/>
              <p:nvPr/>
            </p:nvSpPr>
            <p:spPr>
              <a:xfrm rot="-4111201">
                <a:off x="2244661" y="3065885"/>
                <a:ext cx="123595" cy="366559"/>
              </a:xfrm>
              <a:custGeom>
                <a:avLst/>
                <a:gdLst>
                  <a:gd name="connsiteX0" fmla="*/ 0 w 123595"/>
                  <a:gd name="connsiteY0" fmla="*/ 0 h 366559"/>
                  <a:gd name="connsiteX1" fmla="*/ 123596 w 123595"/>
                  <a:gd name="connsiteY1" fmla="*/ 0 h 366559"/>
                  <a:gd name="connsiteX2" fmla="*/ 123596 w 123595"/>
                  <a:gd name="connsiteY2" fmla="*/ 366560 h 366559"/>
                  <a:gd name="connsiteX3" fmla="*/ 0 w 123595"/>
                  <a:gd name="connsiteY3" fmla="*/ 366560 h 366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595" h="366559">
                    <a:moveTo>
                      <a:pt x="0" y="0"/>
                    </a:moveTo>
                    <a:lnTo>
                      <a:pt x="123596" y="0"/>
                    </a:lnTo>
                    <a:lnTo>
                      <a:pt x="123596" y="366560"/>
                    </a:lnTo>
                    <a:lnTo>
                      <a:pt x="0" y="366560"/>
                    </a:lnTo>
                    <a:close/>
                  </a:path>
                </a:pathLst>
              </a:custGeom>
              <a:solidFill>
                <a:srgbClr val="FFFFFF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103">
                <a:extLst>
                  <a:ext uri="{FF2B5EF4-FFF2-40B4-BE49-F238E27FC236}">
                    <a16:creationId xmlns:a16="http://schemas.microsoft.com/office/drawing/2014/main" id="{A1578DA2-85AA-7204-AFCF-7424BC934F5F}"/>
                  </a:ext>
                </a:extLst>
              </p:cNvPr>
              <p:cNvSpPr/>
              <p:nvPr/>
            </p:nvSpPr>
            <p:spPr>
              <a:xfrm rot="-4111201">
                <a:off x="2073325" y="3295062"/>
                <a:ext cx="136776" cy="136776"/>
              </a:xfrm>
              <a:custGeom>
                <a:avLst/>
                <a:gdLst>
                  <a:gd name="connsiteX0" fmla="*/ 0 w 136776"/>
                  <a:gd name="connsiteY0" fmla="*/ 0 h 136776"/>
                  <a:gd name="connsiteX1" fmla="*/ 136776 w 136776"/>
                  <a:gd name="connsiteY1" fmla="*/ 0 h 136776"/>
                  <a:gd name="connsiteX2" fmla="*/ 136776 w 136776"/>
                  <a:gd name="connsiteY2" fmla="*/ 136776 h 136776"/>
                  <a:gd name="connsiteX3" fmla="*/ 0 w 136776"/>
                  <a:gd name="connsiteY3" fmla="*/ 136776 h 13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6" h="136776">
                    <a:moveTo>
                      <a:pt x="0" y="0"/>
                    </a:moveTo>
                    <a:lnTo>
                      <a:pt x="136776" y="0"/>
                    </a:lnTo>
                    <a:lnTo>
                      <a:pt x="136776" y="136776"/>
                    </a:lnTo>
                    <a:lnTo>
                      <a:pt x="0" y="13677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104">
                <a:extLst>
                  <a:ext uri="{FF2B5EF4-FFF2-40B4-BE49-F238E27FC236}">
                    <a16:creationId xmlns:a16="http://schemas.microsoft.com/office/drawing/2014/main" id="{A77884E8-8E50-2090-788A-F82698275471}"/>
                  </a:ext>
                </a:extLst>
              </p:cNvPr>
              <p:cNvSpPr/>
              <p:nvPr/>
            </p:nvSpPr>
            <p:spPr>
              <a:xfrm>
                <a:off x="2090822" y="3312486"/>
                <a:ext cx="101960" cy="101711"/>
              </a:xfrm>
              <a:custGeom>
                <a:avLst/>
                <a:gdLst>
                  <a:gd name="connsiteX0" fmla="*/ 101961 w 101960"/>
                  <a:gd name="connsiteY0" fmla="*/ 61674 h 101711"/>
                  <a:gd name="connsiteX1" fmla="*/ 62171 w 101960"/>
                  <a:gd name="connsiteY1" fmla="*/ 46006 h 101711"/>
                  <a:gd name="connsiteX2" fmla="*/ 77838 w 101960"/>
                  <a:gd name="connsiteY2" fmla="*/ 6217 h 101711"/>
                  <a:gd name="connsiteX3" fmla="*/ 61922 w 101960"/>
                  <a:gd name="connsiteY3" fmla="*/ 0 h 101711"/>
                  <a:gd name="connsiteX4" fmla="*/ 46255 w 101960"/>
                  <a:gd name="connsiteY4" fmla="*/ 39789 h 101711"/>
                  <a:gd name="connsiteX5" fmla="*/ 6217 w 101960"/>
                  <a:gd name="connsiteY5" fmla="*/ 24122 h 101711"/>
                  <a:gd name="connsiteX6" fmla="*/ 0 w 101960"/>
                  <a:gd name="connsiteY6" fmla="*/ 40038 h 101711"/>
                  <a:gd name="connsiteX7" fmla="*/ 39790 w 101960"/>
                  <a:gd name="connsiteY7" fmla="*/ 55705 h 101711"/>
                  <a:gd name="connsiteX8" fmla="*/ 24122 w 101960"/>
                  <a:gd name="connsiteY8" fmla="*/ 95495 h 101711"/>
                  <a:gd name="connsiteX9" fmla="*/ 40038 w 101960"/>
                  <a:gd name="connsiteY9" fmla="*/ 101712 h 101711"/>
                  <a:gd name="connsiteX10" fmla="*/ 55705 w 101960"/>
                  <a:gd name="connsiteY10" fmla="*/ 61922 h 101711"/>
                  <a:gd name="connsiteX11" fmla="*/ 95495 w 101960"/>
                  <a:gd name="connsiteY11" fmla="*/ 77589 h 101711"/>
                  <a:gd name="connsiteX12" fmla="*/ 101961 w 101960"/>
                  <a:gd name="connsiteY12" fmla="*/ 61674 h 10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960" h="101711">
                    <a:moveTo>
                      <a:pt x="101961" y="61674"/>
                    </a:moveTo>
                    <a:lnTo>
                      <a:pt x="62171" y="46006"/>
                    </a:lnTo>
                    <a:lnTo>
                      <a:pt x="77838" y="6217"/>
                    </a:lnTo>
                    <a:lnTo>
                      <a:pt x="61922" y="0"/>
                    </a:lnTo>
                    <a:lnTo>
                      <a:pt x="46255" y="39789"/>
                    </a:lnTo>
                    <a:lnTo>
                      <a:pt x="6217" y="24122"/>
                    </a:lnTo>
                    <a:lnTo>
                      <a:pt x="0" y="40038"/>
                    </a:lnTo>
                    <a:lnTo>
                      <a:pt x="39790" y="55705"/>
                    </a:lnTo>
                    <a:lnTo>
                      <a:pt x="24122" y="95495"/>
                    </a:lnTo>
                    <a:lnTo>
                      <a:pt x="40038" y="101712"/>
                    </a:lnTo>
                    <a:lnTo>
                      <a:pt x="55705" y="61922"/>
                    </a:lnTo>
                    <a:lnTo>
                      <a:pt x="95495" y="77589"/>
                    </a:lnTo>
                    <a:lnTo>
                      <a:pt x="101961" y="61674"/>
                    </a:lnTo>
                    <a:close/>
                  </a:path>
                </a:pathLst>
              </a:custGeom>
              <a:solidFill>
                <a:srgbClr val="FFFFFF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105">
                <a:extLst>
                  <a:ext uri="{FF2B5EF4-FFF2-40B4-BE49-F238E27FC236}">
                    <a16:creationId xmlns:a16="http://schemas.microsoft.com/office/drawing/2014/main" id="{73EC328C-5A76-8AEB-D278-8D4A75005029}"/>
                  </a:ext>
                </a:extLst>
              </p:cNvPr>
              <p:cNvSpPr/>
              <p:nvPr/>
            </p:nvSpPr>
            <p:spPr>
              <a:xfrm rot="-4110600">
                <a:off x="2015981" y="3449680"/>
                <a:ext cx="136776" cy="136776"/>
              </a:xfrm>
              <a:custGeom>
                <a:avLst/>
                <a:gdLst>
                  <a:gd name="connsiteX0" fmla="*/ 0 w 136776"/>
                  <a:gd name="connsiteY0" fmla="*/ 0 h 136776"/>
                  <a:gd name="connsiteX1" fmla="*/ 136776 w 136776"/>
                  <a:gd name="connsiteY1" fmla="*/ 0 h 136776"/>
                  <a:gd name="connsiteX2" fmla="*/ 136776 w 136776"/>
                  <a:gd name="connsiteY2" fmla="*/ 136776 h 136776"/>
                  <a:gd name="connsiteX3" fmla="*/ 0 w 136776"/>
                  <a:gd name="connsiteY3" fmla="*/ 136776 h 13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6" h="136776">
                    <a:moveTo>
                      <a:pt x="0" y="0"/>
                    </a:moveTo>
                    <a:lnTo>
                      <a:pt x="136776" y="0"/>
                    </a:lnTo>
                    <a:lnTo>
                      <a:pt x="136776" y="136776"/>
                    </a:lnTo>
                    <a:lnTo>
                      <a:pt x="0" y="13677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 106">
                <a:extLst>
                  <a:ext uri="{FF2B5EF4-FFF2-40B4-BE49-F238E27FC236}">
                    <a16:creationId xmlns:a16="http://schemas.microsoft.com/office/drawing/2014/main" id="{9C402F19-C2D1-CB27-0FA3-D44194FD2AAD}"/>
                  </a:ext>
                </a:extLst>
              </p:cNvPr>
              <p:cNvSpPr/>
              <p:nvPr/>
            </p:nvSpPr>
            <p:spPr>
              <a:xfrm rot="-4111201">
                <a:off x="2149879" y="3432089"/>
                <a:ext cx="300161" cy="165623"/>
              </a:xfrm>
              <a:custGeom>
                <a:avLst/>
                <a:gdLst>
                  <a:gd name="connsiteX0" fmla="*/ 0 w 300161"/>
                  <a:gd name="connsiteY0" fmla="*/ 0 h 165623"/>
                  <a:gd name="connsiteX1" fmla="*/ 300161 w 300161"/>
                  <a:gd name="connsiteY1" fmla="*/ 0 h 165623"/>
                  <a:gd name="connsiteX2" fmla="*/ 300161 w 300161"/>
                  <a:gd name="connsiteY2" fmla="*/ 165624 h 165623"/>
                  <a:gd name="connsiteX3" fmla="*/ 0 w 300161"/>
                  <a:gd name="connsiteY3" fmla="*/ 165624 h 16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161" h="165623">
                    <a:moveTo>
                      <a:pt x="0" y="0"/>
                    </a:moveTo>
                    <a:lnTo>
                      <a:pt x="300161" y="0"/>
                    </a:lnTo>
                    <a:lnTo>
                      <a:pt x="300161" y="165624"/>
                    </a:lnTo>
                    <a:lnTo>
                      <a:pt x="0" y="16562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107">
                <a:extLst>
                  <a:ext uri="{FF2B5EF4-FFF2-40B4-BE49-F238E27FC236}">
                    <a16:creationId xmlns:a16="http://schemas.microsoft.com/office/drawing/2014/main" id="{6337EEEC-C1E4-BEE6-7808-EC459ADE4BF3}"/>
                  </a:ext>
                </a:extLst>
              </p:cNvPr>
              <p:cNvSpPr/>
              <p:nvPr/>
            </p:nvSpPr>
            <p:spPr>
              <a:xfrm rot="-4110001">
                <a:off x="2075606" y="3466328"/>
                <a:ext cx="17159" cy="102706"/>
              </a:xfrm>
              <a:custGeom>
                <a:avLst/>
                <a:gdLst>
                  <a:gd name="connsiteX0" fmla="*/ 0 w 17159"/>
                  <a:gd name="connsiteY0" fmla="*/ 0 h 102706"/>
                  <a:gd name="connsiteX1" fmla="*/ 17159 w 17159"/>
                  <a:gd name="connsiteY1" fmla="*/ 0 h 102706"/>
                  <a:gd name="connsiteX2" fmla="*/ 17159 w 17159"/>
                  <a:gd name="connsiteY2" fmla="*/ 102706 h 102706"/>
                  <a:gd name="connsiteX3" fmla="*/ 0 w 17159"/>
                  <a:gd name="connsiteY3" fmla="*/ 102706 h 1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9" h="102706">
                    <a:moveTo>
                      <a:pt x="0" y="0"/>
                    </a:moveTo>
                    <a:lnTo>
                      <a:pt x="17159" y="0"/>
                    </a:lnTo>
                    <a:lnTo>
                      <a:pt x="17159" y="102706"/>
                    </a:lnTo>
                    <a:lnTo>
                      <a:pt x="0" y="102706"/>
                    </a:lnTo>
                    <a:close/>
                  </a:path>
                </a:pathLst>
              </a:custGeom>
              <a:solidFill>
                <a:srgbClr val="FFFFFF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0" name="Graphic 45">
                <a:extLst>
                  <a:ext uri="{FF2B5EF4-FFF2-40B4-BE49-F238E27FC236}">
                    <a16:creationId xmlns:a16="http://schemas.microsoft.com/office/drawing/2014/main" id="{B5B786F9-E239-972C-446C-0CB56737E630}"/>
                  </a:ext>
                </a:extLst>
              </p:cNvPr>
              <p:cNvGrpSpPr/>
              <p:nvPr/>
            </p:nvGrpSpPr>
            <p:grpSpPr>
              <a:xfrm>
                <a:off x="2243679" y="3453437"/>
                <a:ext cx="119246" cy="98137"/>
                <a:chOff x="2243679" y="3453437"/>
                <a:chExt cx="119246" cy="98137"/>
              </a:xfrm>
              <a:solidFill>
                <a:srgbClr val="FFFFFF"/>
              </a:solidFill>
            </p:grpSpPr>
            <p:sp>
              <p:nvSpPr>
                <p:cNvPr id="31" name="Freeform 109">
                  <a:extLst>
                    <a:ext uri="{FF2B5EF4-FFF2-40B4-BE49-F238E27FC236}">
                      <a16:creationId xmlns:a16="http://schemas.microsoft.com/office/drawing/2014/main" id="{4954DD9E-B21D-6153-D6BC-2BCB95CBE06A}"/>
                    </a:ext>
                  </a:extLst>
                </p:cNvPr>
                <p:cNvSpPr/>
                <p:nvPr/>
              </p:nvSpPr>
              <p:spPr>
                <a:xfrm rot="-4113599">
                  <a:off x="2303411" y="3428840"/>
                  <a:ext cx="17159" cy="102706"/>
                </a:xfrm>
                <a:custGeom>
                  <a:avLst/>
                  <a:gdLst>
                    <a:gd name="connsiteX0" fmla="*/ 0 w 17159"/>
                    <a:gd name="connsiteY0" fmla="*/ 0 h 102706"/>
                    <a:gd name="connsiteX1" fmla="*/ 17159 w 17159"/>
                    <a:gd name="connsiteY1" fmla="*/ 0 h 102706"/>
                    <a:gd name="connsiteX2" fmla="*/ 17159 w 17159"/>
                    <a:gd name="connsiteY2" fmla="*/ 102706 h 102706"/>
                    <a:gd name="connsiteX3" fmla="*/ 0 w 17159"/>
                    <a:gd name="connsiteY3" fmla="*/ 102706 h 1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9" h="102706">
                      <a:moveTo>
                        <a:pt x="0" y="0"/>
                      </a:moveTo>
                      <a:lnTo>
                        <a:pt x="17159" y="0"/>
                      </a:lnTo>
                      <a:lnTo>
                        <a:pt x="17159" y="102706"/>
                      </a:lnTo>
                      <a:lnTo>
                        <a:pt x="0" y="102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" name="Freeform 110">
                  <a:extLst>
                    <a:ext uri="{FF2B5EF4-FFF2-40B4-BE49-F238E27FC236}">
                      <a16:creationId xmlns:a16="http://schemas.microsoft.com/office/drawing/2014/main" id="{7A7FF027-D5DB-4BAC-3EC9-AB35B780F004}"/>
                    </a:ext>
                  </a:extLst>
                </p:cNvPr>
                <p:cNvSpPr/>
                <p:nvPr/>
              </p:nvSpPr>
              <p:spPr>
                <a:xfrm rot="-4110600">
                  <a:off x="2286026" y="3473426"/>
                  <a:ext cx="17159" cy="102706"/>
                </a:xfrm>
                <a:custGeom>
                  <a:avLst/>
                  <a:gdLst>
                    <a:gd name="connsiteX0" fmla="*/ 0 w 17159"/>
                    <a:gd name="connsiteY0" fmla="*/ 0 h 102706"/>
                    <a:gd name="connsiteX1" fmla="*/ 17159 w 17159"/>
                    <a:gd name="connsiteY1" fmla="*/ 0 h 102706"/>
                    <a:gd name="connsiteX2" fmla="*/ 17159 w 17159"/>
                    <a:gd name="connsiteY2" fmla="*/ 102707 h 102706"/>
                    <a:gd name="connsiteX3" fmla="*/ 0 w 17159"/>
                    <a:gd name="connsiteY3" fmla="*/ 102707 h 1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9" h="102706">
                      <a:moveTo>
                        <a:pt x="0" y="0"/>
                      </a:moveTo>
                      <a:lnTo>
                        <a:pt x="17159" y="0"/>
                      </a:lnTo>
                      <a:lnTo>
                        <a:pt x="17159" y="102707"/>
                      </a:lnTo>
                      <a:lnTo>
                        <a:pt x="0" y="1027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id="{99AA9C5F-CB6E-75F3-42FA-4CEF50255DDB}"/>
                </a:ext>
              </a:extLst>
            </p:cNvPr>
            <p:cNvSpPr/>
            <p:nvPr/>
          </p:nvSpPr>
          <p:spPr>
            <a:xfrm>
              <a:off x="6021769" y="3091406"/>
              <a:ext cx="330749" cy="330749"/>
            </a:xfrm>
            <a:custGeom>
              <a:avLst/>
              <a:gdLst>
                <a:gd name="connsiteX0" fmla="*/ 330749 w 330749"/>
                <a:gd name="connsiteY0" fmla="*/ 165375 h 330749"/>
                <a:gd name="connsiteX1" fmla="*/ 165375 w 330749"/>
                <a:gd name="connsiteY1" fmla="*/ 330750 h 330749"/>
                <a:gd name="connsiteX2" fmla="*/ 0 w 330749"/>
                <a:gd name="connsiteY2" fmla="*/ 165375 h 330749"/>
                <a:gd name="connsiteX3" fmla="*/ 165375 w 330749"/>
                <a:gd name="connsiteY3" fmla="*/ 0 h 330749"/>
                <a:gd name="connsiteX4" fmla="*/ 330749 w 330749"/>
                <a:gd name="connsiteY4" fmla="*/ 165375 h 33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749" h="330749">
                  <a:moveTo>
                    <a:pt x="330749" y="165375"/>
                  </a:moveTo>
                  <a:cubicBezTo>
                    <a:pt x="330749" y="256709"/>
                    <a:pt x="256709" y="330750"/>
                    <a:pt x="165375" y="330750"/>
                  </a:cubicBezTo>
                  <a:cubicBezTo>
                    <a:pt x="74041" y="330750"/>
                    <a:pt x="0" y="256709"/>
                    <a:pt x="0" y="165375"/>
                  </a:cubicBezTo>
                  <a:cubicBezTo>
                    <a:pt x="0" y="74041"/>
                    <a:pt x="74041" y="0"/>
                    <a:pt x="165375" y="0"/>
                  </a:cubicBezTo>
                  <a:cubicBezTo>
                    <a:pt x="256709" y="0"/>
                    <a:pt x="330749" y="74041"/>
                    <a:pt x="330749" y="165375"/>
                  </a:cubicBezTo>
                  <a:close/>
                </a:path>
              </a:pathLst>
            </a:custGeom>
            <a:solidFill>
              <a:schemeClr val="accent6"/>
            </a:solidFill>
            <a:ln w="24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Title 4">
            <a:extLst>
              <a:ext uri="{FF2B5EF4-FFF2-40B4-BE49-F238E27FC236}">
                <a16:creationId xmlns:a16="http://schemas.microsoft.com/office/drawing/2014/main" id="{0ACCF485-C9B7-3384-7119-A75ED16D19C8}"/>
              </a:ext>
            </a:extLst>
          </p:cNvPr>
          <p:cNvSpPr txBox="1">
            <a:spLocks/>
          </p:cNvSpPr>
          <p:nvPr/>
        </p:nvSpPr>
        <p:spPr>
          <a:xfrm>
            <a:off x="426471" y="5378685"/>
            <a:ext cx="2956852" cy="120468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cap="all">
                <a:ln w="3175" cmpd="sng">
                  <a:noFill/>
                </a:ln>
                <a:solidFill>
                  <a:srgbClr val="002060"/>
                </a:solidFill>
                <a:latin typeface="Times New Roman"/>
                <a:ea typeface="+mn-lt"/>
                <a:cs typeface="Times New Roman"/>
              </a:rPr>
              <a:t>ПАРТНЕРЫ </a:t>
            </a:r>
          </a:p>
          <a:p>
            <a:pPr algn="ctr">
              <a:spcBef>
                <a:spcPct val="0"/>
              </a:spcBef>
              <a:defRPr/>
            </a:pPr>
            <a:endParaRPr lang="en-US" sz="2000" b="1" cap="all" dirty="0">
              <a:ln w="3175" cmpd="sng">
                <a:noFill/>
              </a:ln>
              <a:solidFill>
                <a:srgbClr val="002060"/>
              </a:solidFill>
              <a:latin typeface="Times New Roman"/>
              <a:ea typeface="+mn-lt"/>
              <a:cs typeface="Times New Roman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cap="all" dirty="0">
                <a:ln w="3175" cmpd="sng">
                  <a:noFill/>
                </a:ln>
                <a:solidFill>
                  <a:srgbClr val="002060"/>
                </a:solidFill>
                <a:latin typeface="Times New Roman"/>
                <a:ea typeface="+mn-lt"/>
                <a:cs typeface="Times New Roman"/>
              </a:rPr>
              <a:t>И </a:t>
            </a:r>
          </a:p>
          <a:p>
            <a:pPr algn="ctr">
              <a:spcBef>
                <a:spcPct val="0"/>
              </a:spcBef>
              <a:defRPr/>
            </a:pPr>
            <a:endParaRPr lang="en-US" sz="2000" b="1" cap="all" dirty="0">
              <a:ln w="3175" cmpd="sng">
                <a:noFill/>
              </a:ln>
              <a:solidFill>
                <a:srgbClr val="002060"/>
              </a:solidFill>
              <a:latin typeface="Times New Roman"/>
              <a:ea typeface="+mn-lt"/>
              <a:cs typeface="Times New Roman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cap="all" dirty="0">
                <a:ln w="3175" cmpd="sng">
                  <a:noFill/>
                </a:ln>
                <a:solidFill>
                  <a:srgbClr val="002060"/>
                </a:solidFill>
                <a:latin typeface="Times New Roman"/>
                <a:ea typeface="+mn-lt"/>
                <a:cs typeface="Times New Roman"/>
              </a:rPr>
              <a:t>ИНОСТРАННЫЕ ЭКСПЕРТЫ</a:t>
            </a:r>
            <a:r>
              <a:rPr lang="en-US" sz="2000" cap="all" dirty="0">
                <a:ln w="3175" cmpd="sng">
                  <a:noFill/>
                </a:ln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>
              <a:ea typeface="+mj-ea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8277225" y="1990725"/>
            <a:ext cx="3648075" cy="1666875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o-RO" sz="2000" b="1" err="1">
                <a:solidFill>
                  <a:schemeClr val="tx1"/>
                </a:solidFill>
                <a:latin typeface="Arial"/>
                <a:cs typeface="Arial"/>
              </a:rPr>
              <a:t>Мероприятия</a:t>
            </a:r>
            <a:r>
              <a:rPr lang="ro-RO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o-RO" sz="2000" b="1" err="1">
                <a:solidFill>
                  <a:schemeClr val="tx1"/>
                </a:solidFill>
                <a:latin typeface="Arial"/>
                <a:cs typeface="Arial"/>
              </a:rPr>
              <a:t>по</a:t>
            </a:r>
            <a:r>
              <a:rPr lang="ro-RO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o-RO" sz="2000" b="1" err="1">
                <a:solidFill>
                  <a:schemeClr val="tx1"/>
                </a:solidFill>
                <a:latin typeface="Arial"/>
                <a:cs typeface="Arial"/>
              </a:rPr>
              <a:t>наращиванию</a:t>
            </a:r>
            <a:r>
              <a:rPr lang="ro-RO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o-RO" sz="2000" b="1" err="1">
                <a:solidFill>
                  <a:schemeClr val="tx1"/>
                </a:solidFill>
                <a:latin typeface="Arial"/>
                <a:cs typeface="Arial"/>
              </a:rPr>
              <a:t>потенциала</a:t>
            </a:r>
            <a:endParaRPr lang="en-US" sz="2000" b="1" err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124575" y="4314825"/>
            <a:ext cx="3648075" cy="1666875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Поддержка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в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процессах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участия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в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процедурах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государственных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закупок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на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национальном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международном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уровне</a:t>
            </a:r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26;p33"/>
          <p:cNvGrpSpPr/>
          <p:nvPr/>
        </p:nvGrpSpPr>
        <p:grpSpPr>
          <a:xfrm>
            <a:off x="9050551" y="1435100"/>
            <a:ext cx="2204100" cy="4876800"/>
            <a:chOff x="6788575" y="1076325"/>
            <a:chExt cx="1653075" cy="3657600"/>
          </a:xfrm>
        </p:grpSpPr>
        <p:sp>
          <p:nvSpPr>
            <p:cNvPr id="827" name="Google Shape;827;p33"/>
            <p:cNvSpPr/>
            <p:nvPr/>
          </p:nvSpPr>
          <p:spPr>
            <a:xfrm>
              <a:off x="6788575" y="1076325"/>
              <a:ext cx="1645200" cy="3301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1371600" rIns="0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"</a:t>
              </a:r>
              <a:r>
                <a:rPr lang="en-US" sz="14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Ошибочное</a:t>
              </a:r>
              <a:r>
                <a:rPr lang="en-US" sz="1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восприятие</a:t>
              </a:r>
              <a:r>
                <a:rPr lang="en-US" sz="1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"</a:t>
              </a:r>
              <a:endParaRPr dirty="0">
                <a:solidFill>
                  <a:srgbClr val="FFFFFF"/>
                </a:solidFill>
                <a:latin typeface="Trebuchet MS" panose="020B0603020202020204"/>
                <a:ea typeface="Roboto"/>
                <a:cs typeface="Roboto"/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7119925" y="1342350"/>
              <a:ext cx="982500" cy="982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67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dirty="0">
                <a:solidFill>
                  <a:schemeClr val="accent4"/>
                </a:solidFill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6796450" y="4485525"/>
              <a:ext cx="1645200" cy="248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3" name="Google Shape;830;p33"/>
            <p:cNvGrpSpPr/>
            <p:nvPr/>
          </p:nvGrpSpPr>
          <p:grpSpPr>
            <a:xfrm>
              <a:off x="7336859" y="2789275"/>
              <a:ext cx="548633" cy="548633"/>
              <a:chOff x="-48633175" y="2711375"/>
              <a:chExt cx="299325" cy="299325"/>
            </a:xfrm>
          </p:grpSpPr>
          <p:sp>
            <p:nvSpPr>
              <p:cNvPr id="831" name="Google Shape;831;p33"/>
              <p:cNvSpPr/>
              <p:nvPr/>
            </p:nvSpPr>
            <p:spPr>
              <a:xfrm>
                <a:off x="-48633175" y="2711375"/>
                <a:ext cx="299325" cy="299325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1973" extrusionOk="0">
                    <a:moveTo>
                      <a:pt x="6459" y="662"/>
                    </a:moveTo>
                    <a:lnTo>
                      <a:pt x="6774" y="1356"/>
                    </a:lnTo>
                    <a:cubicBezTo>
                      <a:pt x="6837" y="1419"/>
                      <a:pt x="6900" y="1513"/>
                      <a:pt x="7026" y="1545"/>
                    </a:cubicBezTo>
                    <a:cubicBezTo>
                      <a:pt x="7499" y="1671"/>
                      <a:pt x="7971" y="1860"/>
                      <a:pt x="8413" y="2080"/>
                    </a:cubicBezTo>
                    <a:cubicBezTo>
                      <a:pt x="8459" y="2126"/>
                      <a:pt x="8539" y="2156"/>
                      <a:pt x="8627" y="2156"/>
                    </a:cubicBezTo>
                    <a:cubicBezTo>
                      <a:pt x="8660" y="2156"/>
                      <a:pt x="8694" y="2152"/>
                      <a:pt x="8728" y="2143"/>
                    </a:cubicBezTo>
                    <a:lnTo>
                      <a:pt x="9389" y="1891"/>
                    </a:lnTo>
                    <a:lnTo>
                      <a:pt x="10051" y="2553"/>
                    </a:lnTo>
                    <a:lnTo>
                      <a:pt x="9799" y="3214"/>
                    </a:lnTo>
                    <a:cubicBezTo>
                      <a:pt x="9767" y="3340"/>
                      <a:pt x="9767" y="3435"/>
                      <a:pt x="9862" y="3561"/>
                    </a:cubicBezTo>
                    <a:cubicBezTo>
                      <a:pt x="10114" y="3970"/>
                      <a:pt x="10334" y="4412"/>
                      <a:pt x="10397" y="4916"/>
                    </a:cubicBezTo>
                    <a:cubicBezTo>
                      <a:pt x="10460" y="5042"/>
                      <a:pt x="10492" y="5136"/>
                      <a:pt x="10586" y="5168"/>
                    </a:cubicBezTo>
                    <a:lnTo>
                      <a:pt x="11279" y="5483"/>
                    </a:lnTo>
                    <a:lnTo>
                      <a:pt x="11279" y="6459"/>
                    </a:lnTo>
                    <a:lnTo>
                      <a:pt x="10586" y="6774"/>
                    </a:lnTo>
                    <a:cubicBezTo>
                      <a:pt x="10523" y="6806"/>
                      <a:pt x="10460" y="6900"/>
                      <a:pt x="10397" y="7026"/>
                    </a:cubicBezTo>
                    <a:cubicBezTo>
                      <a:pt x="10271" y="7499"/>
                      <a:pt x="10082" y="7972"/>
                      <a:pt x="9862" y="8381"/>
                    </a:cubicBezTo>
                    <a:cubicBezTo>
                      <a:pt x="9799" y="8476"/>
                      <a:pt x="9767" y="8602"/>
                      <a:pt x="9799" y="8696"/>
                    </a:cubicBezTo>
                    <a:lnTo>
                      <a:pt x="10051" y="9389"/>
                    </a:lnTo>
                    <a:lnTo>
                      <a:pt x="9389" y="10051"/>
                    </a:lnTo>
                    <a:lnTo>
                      <a:pt x="8728" y="9799"/>
                    </a:lnTo>
                    <a:cubicBezTo>
                      <a:pt x="8681" y="9787"/>
                      <a:pt x="8640" y="9780"/>
                      <a:pt x="8600" y="9780"/>
                    </a:cubicBezTo>
                    <a:cubicBezTo>
                      <a:pt x="8532" y="9780"/>
                      <a:pt x="8472" y="9802"/>
                      <a:pt x="8413" y="9862"/>
                    </a:cubicBezTo>
                    <a:cubicBezTo>
                      <a:pt x="7971" y="10114"/>
                      <a:pt x="7530" y="10303"/>
                      <a:pt x="7026" y="10397"/>
                    </a:cubicBezTo>
                    <a:cubicBezTo>
                      <a:pt x="6900" y="10429"/>
                      <a:pt x="6837" y="10492"/>
                      <a:pt x="6774" y="10586"/>
                    </a:cubicBezTo>
                    <a:lnTo>
                      <a:pt x="6459" y="11280"/>
                    </a:lnTo>
                    <a:lnTo>
                      <a:pt x="5483" y="11280"/>
                    </a:lnTo>
                    <a:lnTo>
                      <a:pt x="5168" y="10586"/>
                    </a:lnTo>
                    <a:cubicBezTo>
                      <a:pt x="5136" y="10523"/>
                      <a:pt x="5042" y="10429"/>
                      <a:pt x="4915" y="10397"/>
                    </a:cubicBezTo>
                    <a:cubicBezTo>
                      <a:pt x="4443" y="10271"/>
                      <a:pt x="3970" y="10082"/>
                      <a:pt x="3561" y="9862"/>
                    </a:cubicBezTo>
                    <a:cubicBezTo>
                      <a:pt x="3492" y="9816"/>
                      <a:pt x="3406" y="9786"/>
                      <a:pt x="3327" y="9786"/>
                    </a:cubicBezTo>
                    <a:cubicBezTo>
                      <a:pt x="3299" y="9786"/>
                      <a:pt x="3271" y="9790"/>
                      <a:pt x="3246" y="9799"/>
                    </a:cubicBezTo>
                    <a:lnTo>
                      <a:pt x="2553" y="10051"/>
                    </a:lnTo>
                    <a:lnTo>
                      <a:pt x="1891" y="9389"/>
                    </a:lnTo>
                    <a:lnTo>
                      <a:pt x="2143" y="8696"/>
                    </a:lnTo>
                    <a:cubicBezTo>
                      <a:pt x="2175" y="8602"/>
                      <a:pt x="2175" y="8507"/>
                      <a:pt x="2080" y="8381"/>
                    </a:cubicBezTo>
                    <a:cubicBezTo>
                      <a:pt x="1828" y="7972"/>
                      <a:pt x="1607" y="7531"/>
                      <a:pt x="1544" y="7026"/>
                    </a:cubicBezTo>
                    <a:cubicBezTo>
                      <a:pt x="1513" y="6900"/>
                      <a:pt x="1450" y="6806"/>
                      <a:pt x="1355" y="6774"/>
                    </a:cubicBezTo>
                    <a:lnTo>
                      <a:pt x="662" y="6459"/>
                    </a:lnTo>
                    <a:lnTo>
                      <a:pt x="662" y="5483"/>
                    </a:lnTo>
                    <a:lnTo>
                      <a:pt x="1355" y="5168"/>
                    </a:lnTo>
                    <a:cubicBezTo>
                      <a:pt x="1418" y="5136"/>
                      <a:pt x="1513" y="5042"/>
                      <a:pt x="1544" y="4916"/>
                    </a:cubicBezTo>
                    <a:cubicBezTo>
                      <a:pt x="1670" y="4443"/>
                      <a:pt x="1860" y="3970"/>
                      <a:pt x="2080" y="3561"/>
                    </a:cubicBezTo>
                    <a:cubicBezTo>
                      <a:pt x="2143" y="3466"/>
                      <a:pt x="2175" y="3340"/>
                      <a:pt x="2143" y="3214"/>
                    </a:cubicBezTo>
                    <a:lnTo>
                      <a:pt x="1891" y="2553"/>
                    </a:lnTo>
                    <a:lnTo>
                      <a:pt x="2553" y="1891"/>
                    </a:lnTo>
                    <a:lnTo>
                      <a:pt x="3246" y="2143"/>
                    </a:lnTo>
                    <a:cubicBezTo>
                      <a:pt x="3280" y="2155"/>
                      <a:pt x="3315" y="2162"/>
                      <a:pt x="3351" y="2162"/>
                    </a:cubicBezTo>
                    <a:cubicBezTo>
                      <a:pt x="3414" y="2162"/>
                      <a:pt x="3481" y="2140"/>
                      <a:pt x="3561" y="2080"/>
                    </a:cubicBezTo>
                    <a:cubicBezTo>
                      <a:pt x="3970" y="1828"/>
                      <a:pt x="4411" y="1608"/>
                      <a:pt x="4915" y="1545"/>
                    </a:cubicBezTo>
                    <a:cubicBezTo>
                      <a:pt x="5042" y="1513"/>
                      <a:pt x="5136" y="1450"/>
                      <a:pt x="5168" y="1356"/>
                    </a:cubicBezTo>
                    <a:lnTo>
                      <a:pt x="5483" y="662"/>
                    </a:lnTo>
                    <a:close/>
                    <a:moveTo>
                      <a:pt x="5294" y="1"/>
                    </a:moveTo>
                    <a:cubicBezTo>
                      <a:pt x="5168" y="1"/>
                      <a:pt x="5010" y="64"/>
                      <a:pt x="4978" y="190"/>
                    </a:cubicBezTo>
                    <a:lnTo>
                      <a:pt x="4632" y="915"/>
                    </a:lnTo>
                    <a:cubicBezTo>
                      <a:pt x="4191" y="1041"/>
                      <a:pt x="3750" y="1198"/>
                      <a:pt x="3372" y="1419"/>
                    </a:cubicBezTo>
                    <a:lnTo>
                      <a:pt x="2616" y="1198"/>
                    </a:lnTo>
                    <a:cubicBezTo>
                      <a:pt x="2579" y="1180"/>
                      <a:pt x="2539" y="1172"/>
                      <a:pt x="2500" y="1172"/>
                    </a:cubicBezTo>
                    <a:cubicBezTo>
                      <a:pt x="2405" y="1172"/>
                      <a:pt x="2314" y="1217"/>
                      <a:pt x="2269" y="1261"/>
                    </a:cubicBezTo>
                    <a:lnTo>
                      <a:pt x="1261" y="2238"/>
                    </a:lnTo>
                    <a:cubicBezTo>
                      <a:pt x="1198" y="2332"/>
                      <a:pt x="1166" y="2490"/>
                      <a:pt x="1198" y="2616"/>
                    </a:cubicBezTo>
                    <a:lnTo>
                      <a:pt x="1418" y="3340"/>
                    </a:lnTo>
                    <a:cubicBezTo>
                      <a:pt x="1198" y="3750"/>
                      <a:pt x="1040" y="4191"/>
                      <a:pt x="914" y="4601"/>
                    </a:cubicBezTo>
                    <a:lnTo>
                      <a:pt x="221" y="4979"/>
                    </a:lnTo>
                    <a:cubicBezTo>
                      <a:pt x="95" y="5010"/>
                      <a:pt x="1" y="5168"/>
                      <a:pt x="1" y="5294"/>
                    </a:cubicBezTo>
                    <a:lnTo>
                      <a:pt x="1" y="6711"/>
                    </a:lnTo>
                    <a:cubicBezTo>
                      <a:pt x="1" y="6806"/>
                      <a:pt x="95" y="6963"/>
                      <a:pt x="221" y="7026"/>
                    </a:cubicBezTo>
                    <a:lnTo>
                      <a:pt x="914" y="7373"/>
                    </a:lnTo>
                    <a:cubicBezTo>
                      <a:pt x="1040" y="7814"/>
                      <a:pt x="1198" y="8224"/>
                      <a:pt x="1418" y="8633"/>
                    </a:cubicBezTo>
                    <a:lnTo>
                      <a:pt x="1198" y="9389"/>
                    </a:lnTo>
                    <a:cubicBezTo>
                      <a:pt x="1166" y="9484"/>
                      <a:pt x="1198" y="9641"/>
                      <a:pt x="1261" y="9736"/>
                    </a:cubicBezTo>
                    <a:lnTo>
                      <a:pt x="2269" y="10712"/>
                    </a:lnTo>
                    <a:cubicBezTo>
                      <a:pt x="2316" y="10783"/>
                      <a:pt x="2417" y="10819"/>
                      <a:pt x="2517" y="10819"/>
                    </a:cubicBezTo>
                    <a:cubicBezTo>
                      <a:pt x="2551" y="10819"/>
                      <a:pt x="2584" y="10815"/>
                      <a:pt x="2616" y="10807"/>
                    </a:cubicBezTo>
                    <a:lnTo>
                      <a:pt x="3372" y="10555"/>
                    </a:lnTo>
                    <a:cubicBezTo>
                      <a:pt x="3750" y="10807"/>
                      <a:pt x="4191" y="10965"/>
                      <a:pt x="4632" y="11059"/>
                    </a:cubicBezTo>
                    <a:lnTo>
                      <a:pt x="4978" y="11784"/>
                    </a:lnTo>
                    <a:cubicBezTo>
                      <a:pt x="5010" y="11910"/>
                      <a:pt x="5168" y="11973"/>
                      <a:pt x="5294" y="11973"/>
                    </a:cubicBezTo>
                    <a:lnTo>
                      <a:pt x="6711" y="11973"/>
                    </a:lnTo>
                    <a:cubicBezTo>
                      <a:pt x="6837" y="11973"/>
                      <a:pt x="6995" y="11910"/>
                      <a:pt x="7026" y="11784"/>
                    </a:cubicBezTo>
                    <a:lnTo>
                      <a:pt x="7373" y="11059"/>
                    </a:lnTo>
                    <a:cubicBezTo>
                      <a:pt x="7814" y="10965"/>
                      <a:pt x="8255" y="10807"/>
                      <a:pt x="8633" y="10555"/>
                    </a:cubicBezTo>
                    <a:lnTo>
                      <a:pt x="9389" y="10807"/>
                    </a:lnTo>
                    <a:cubicBezTo>
                      <a:pt x="9421" y="10815"/>
                      <a:pt x="9454" y="10819"/>
                      <a:pt x="9488" y="10819"/>
                    </a:cubicBezTo>
                    <a:cubicBezTo>
                      <a:pt x="9588" y="10819"/>
                      <a:pt x="9688" y="10783"/>
                      <a:pt x="9736" y="10712"/>
                    </a:cubicBezTo>
                    <a:lnTo>
                      <a:pt x="10712" y="9736"/>
                    </a:lnTo>
                    <a:cubicBezTo>
                      <a:pt x="10807" y="9641"/>
                      <a:pt x="10838" y="9484"/>
                      <a:pt x="10807" y="9389"/>
                    </a:cubicBezTo>
                    <a:lnTo>
                      <a:pt x="10555" y="8633"/>
                    </a:lnTo>
                    <a:cubicBezTo>
                      <a:pt x="10807" y="8224"/>
                      <a:pt x="10964" y="7814"/>
                      <a:pt x="11059" y="7373"/>
                    </a:cubicBezTo>
                    <a:lnTo>
                      <a:pt x="11784" y="7026"/>
                    </a:lnTo>
                    <a:cubicBezTo>
                      <a:pt x="11910" y="6963"/>
                      <a:pt x="11973" y="6806"/>
                      <a:pt x="11973" y="6711"/>
                    </a:cubicBezTo>
                    <a:lnTo>
                      <a:pt x="11973" y="5294"/>
                    </a:lnTo>
                    <a:cubicBezTo>
                      <a:pt x="11973" y="5168"/>
                      <a:pt x="11910" y="5042"/>
                      <a:pt x="11784" y="4979"/>
                    </a:cubicBezTo>
                    <a:lnTo>
                      <a:pt x="11059" y="4601"/>
                    </a:lnTo>
                    <a:cubicBezTo>
                      <a:pt x="10964" y="4191"/>
                      <a:pt x="10807" y="3750"/>
                      <a:pt x="10555" y="3340"/>
                    </a:cubicBezTo>
                    <a:lnTo>
                      <a:pt x="10807" y="2616"/>
                    </a:lnTo>
                    <a:cubicBezTo>
                      <a:pt x="10838" y="2490"/>
                      <a:pt x="10807" y="2332"/>
                      <a:pt x="10712" y="2238"/>
                    </a:cubicBezTo>
                    <a:lnTo>
                      <a:pt x="9736" y="1261"/>
                    </a:lnTo>
                    <a:cubicBezTo>
                      <a:pt x="9691" y="1217"/>
                      <a:pt x="9584" y="1172"/>
                      <a:pt x="9491" y="1172"/>
                    </a:cubicBezTo>
                    <a:cubicBezTo>
                      <a:pt x="9453" y="1172"/>
                      <a:pt x="9417" y="1180"/>
                      <a:pt x="9389" y="1198"/>
                    </a:cubicBezTo>
                    <a:lnTo>
                      <a:pt x="8633" y="1419"/>
                    </a:lnTo>
                    <a:cubicBezTo>
                      <a:pt x="8255" y="1198"/>
                      <a:pt x="7814" y="1041"/>
                      <a:pt x="7373" y="915"/>
                    </a:cubicBezTo>
                    <a:lnTo>
                      <a:pt x="7026" y="190"/>
                    </a:lnTo>
                    <a:cubicBezTo>
                      <a:pt x="6995" y="64"/>
                      <a:pt x="6837" y="1"/>
                      <a:pt x="6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-48579600" y="2764950"/>
                <a:ext cx="192975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7656" extrusionOk="0">
                    <a:moveTo>
                      <a:pt x="3844" y="3214"/>
                    </a:moveTo>
                    <a:lnTo>
                      <a:pt x="4442" y="4411"/>
                    </a:lnTo>
                    <a:cubicBezTo>
                      <a:pt x="4237" y="4490"/>
                      <a:pt x="4033" y="4529"/>
                      <a:pt x="3832" y="4529"/>
                    </a:cubicBezTo>
                    <a:cubicBezTo>
                      <a:pt x="3631" y="4529"/>
                      <a:pt x="3434" y="4490"/>
                      <a:pt x="3245" y="4411"/>
                    </a:cubicBezTo>
                    <a:lnTo>
                      <a:pt x="3844" y="3214"/>
                    </a:lnTo>
                    <a:close/>
                    <a:moveTo>
                      <a:pt x="3781" y="693"/>
                    </a:moveTo>
                    <a:cubicBezTo>
                      <a:pt x="5513" y="693"/>
                      <a:pt x="6931" y="2111"/>
                      <a:pt x="6931" y="3844"/>
                    </a:cubicBezTo>
                    <a:cubicBezTo>
                      <a:pt x="6994" y="5104"/>
                      <a:pt x="6301" y="6175"/>
                      <a:pt x="5230" y="6679"/>
                    </a:cubicBezTo>
                    <a:lnTo>
                      <a:pt x="5230" y="4568"/>
                    </a:lnTo>
                    <a:cubicBezTo>
                      <a:pt x="5230" y="4411"/>
                      <a:pt x="5230" y="4442"/>
                      <a:pt x="4127" y="2300"/>
                    </a:cubicBezTo>
                    <a:cubicBezTo>
                      <a:pt x="4033" y="2206"/>
                      <a:pt x="3938" y="2111"/>
                      <a:pt x="3812" y="2111"/>
                    </a:cubicBezTo>
                    <a:cubicBezTo>
                      <a:pt x="3686" y="2111"/>
                      <a:pt x="3560" y="2206"/>
                      <a:pt x="3497" y="2300"/>
                    </a:cubicBezTo>
                    <a:cubicBezTo>
                      <a:pt x="2363" y="4600"/>
                      <a:pt x="2394" y="4442"/>
                      <a:pt x="2394" y="4568"/>
                    </a:cubicBezTo>
                    <a:lnTo>
                      <a:pt x="2394" y="6679"/>
                    </a:lnTo>
                    <a:cubicBezTo>
                      <a:pt x="1355" y="6175"/>
                      <a:pt x="630" y="5104"/>
                      <a:pt x="630" y="3844"/>
                    </a:cubicBezTo>
                    <a:cubicBezTo>
                      <a:pt x="630" y="2111"/>
                      <a:pt x="2048" y="693"/>
                      <a:pt x="3781" y="693"/>
                    </a:cubicBezTo>
                    <a:close/>
                    <a:moveTo>
                      <a:pt x="4568" y="5104"/>
                    </a:moveTo>
                    <a:lnTo>
                      <a:pt x="4568" y="6931"/>
                    </a:lnTo>
                    <a:cubicBezTo>
                      <a:pt x="4316" y="6963"/>
                      <a:pt x="4096" y="6994"/>
                      <a:pt x="3844" y="6994"/>
                    </a:cubicBezTo>
                    <a:cubicBezTo>
                      <a:pt x="3623" y="6994"/>
                      <a:pt x="3371" y="6994"/>
                      <a:pt x="3151" y="6931"/>
                    </a:cubicBezTo>
                    <a:lnTo>
                      <a:pt x="3151" y="5104"/>
                    </a:lnTo>
                    <a:cubicBezTo>
                      <a:pt x="3371" y="5198"/>
                      <a:pt x="3623" y="5230"/>
                      <a:pt x="3844" y="5230"/>
                    </a:cubicBezTo>
                    <a:cubicBezTo>
                      <a:pt x="4096" y="5230"/>
                      <a:pt x="4316" y="5198"/>
                      <a:pt x="4568" y="5104"/>
                    </a:cubicBezTo>
                    <a:close/>
                    <a:moveTo>
                      <a:pt x="3844" y="0"/>
                    </a:moveTo>
                    <a:cubicBezTo>
                      <a:pt x="1733" y="0"/>
                      <a:pt x="0" y="1733"/>
                      <a:pt x="0" y="3844"/>
                    </a:cubicBezTo>
                    <a:cubicBezTo>
                      <a:pt x="0" y="5577"/>
                      <a:pt x="1134" y="7026"/>
                      <a:pt x="2678" y="7498"/>
                    </a:cubicBezTo>
                    <a:lnTo>
                      <a:pt x="2709" y="7498"/>
                    </a:lnTo>
                    <a:cubicBezTo>
                      <a:pt x="3056" y="7624"/>
                      <a:pt x="3466" y="7656"/>
                      <a:pt x="3844" y="7656"/>
                    </a:cubicBezTo>
                    <a:cubicBezTo>
                      <a:pt x="4253" y="7656"/>
                      <a:pt x="4631" y="7593"/>
                      <a:pt x="4978" y="7498"/>
                    </a:cubicBezTo>
                    <a:lnTo>
                      <a:pt x="5041" y="7498"/>
                    </a:lnTo>
                    <a:cubicBezTo>
                      <a:pt x="6616" y="6994"/>
                      <a:pt x="7719" y="5545"/>
                      <a:pt x="7719" y="3844"/>
                    </a:cubicBezTo>
                    <a:cubicBezTo>
                      <a:pt x="7719" y="1733"/>
                      <a:pt x="5986" y="0"/>
                      <a:pt x="3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grpSp>
        <p:nvGrpSpPr>
          <p:cNvPr id="4" name="Google Shape;833;p33"/>
          <p:cNvGrpSpPr/>
          <p:nvPr/>
        </p:nvGrpSpPr>
        <p:grpSpPr>
          <a:xfrm>
            <a:off x="933060" y="1406525"/>
            <a:ext cx="2197892" cy="4905375"/>
            <a:chOff x="700456" y="1054894"/>
            <a:chExt cx="1648419" cy="3679031"/>
          </a:xfrm>
        </p:grpSpPr>
        <p:sp>
          <p:nvSpPr>
            <p:cNvPr id="834" name="Google Shape;834;p33"/>
            <p:cNvSpPr/>
            <p:nvPr/>
          </p:nvSpPr>
          <p:spPr>
            <a:xfrm>
              <a:off x="700456" y="1054894"/>
              <a:ext cx="1645200" cy="3301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1371600" rIns="0" bIns="91425" anchor="t" anchorCtr="0">
              <a:noAutofit/>
            </a:bodyPr>
            <a:lstStyle/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r>
                <a:rPr lang="en-US" sz="1400" b="1" err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Языковые</a:t>
              </a:r>
              <a:r>
                <a:rPr lang="en-US" sz="1400" b="1" dirty="0">
                  <a:latin typeface="Roboto"/>
                  <a:ea typeface="Roboto"/>
                  <a:cs typeface="Roboto"/>
                </a:rPr>
                <a:t> </a:t>
              </a:r>
              <a:r>
                <a:rPr lang="en-US" sz="1400" b="1" err="1">
                  <a:latin typeface="Roboto"/>
                  <a:ea typeface="Roboto"/>
                  <a:cs typeface="Roboto"/>
                </a:rPr>
                <a:t>барьеры</a:t>
              </a:r>
              <a:endParaRPr lang="en-US" sz="1400" b="1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1038950" y="1342350"/>
              <a:ext cx="982500" cy="982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6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703675" y="4485525"/>
              <a:ext cx="1645200" cy="24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5" name="Google Shape;837;p33"/>
            <p:cNvGrpSpPr/>
            <p:nvPr/>
          </p:nvGrpSpPr>
          <p:grpSpPr>
            <a:xfrm>
              <a:off x="1251957" y="2789279"/>
              <a:ext cx="548631" cy="548631"/>
              <a:chOff x="-46772025" y="2701927"/>
              <a:chExt cx="300900" cy="300900"/>
            </a:xfrm>
          </p:grpSpPr>
          <p:sp>
            <p:nvSpPr>
              <p:cNvPr id="838" name="Google Shape;838;p33"/>
              <p:cNvSpPr/>
              <p:nvPr/>
            </p:nvSpPr>
            <p:spPr>
              <a:xfrm>
                <a:off x="-46647575" y="2826376"/>
                <a:ext cx="535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43" extrusionOk="0">
                    <a:moveTo>
                      <a:pt x="1072" y="694"/>
                    </a:moveTo>
                    <a:cubicBezTo>
                      <a:pt x="1261" y="694"/>
                      <a:pt x="1418" y="851"/>
                      <a:pt x="1418" y="1040"/>
                    </a:cubicBezTo>
                    <a:cubicBezTo>
                      <a:pt x="1418" y="1229"/>
                      <a:pt x="1261" y="1387"/>
                      <a:pt x="1072" y="1387"/>
                    </a:cubicBezTo>
                    <a:cubicBezTo>
                      <a:pt x="883" y="1387"/>
                      <a:pt x="725" y="1229"/>
                      <a:pt x="725" y="1040"/>
                    </a:cubicBezTo>
                    <a:cubicBezTo>
                      <a:pt x="725" y="851"/>
                      <a:pt x="883" y="694"/>
                      <a:pt x="1072" y="694"/>
                    </a:cubicBezTo>
                    <a:close/>
                    <a:moveTo>
                      <a:pt x="1072" y="1"/>
                    </a:moveTo>
                    <a:cubicBezTo>
                      <a:pt x="473" y="1"/>
                      <a:pt x="1" y="473"/>
                      <a:pt x="1" y="1072"/>
                    </a:cubicBezTo>
                    <a:cubicBezTo>
                      <a:pt x="1" y="1670"/>
                      <a:pt x="473" y="2143"/>
                      <a:pt x="1072" y="2143"/>
                    </a:cubicBezTo>
                    <a:cubicBezTo>
                      <a:pt x="1670" y="2143"/>
                      <a:pt x="2143" y="1670"/>
                      <a:pt x="2143" y="1072"/>
                    </a:cubicBezTo>
                    <a:cubicBezTo>
                      <a:pt x="2112" y="473"/>
                      <a:pt x="1639" y="1"/>
                      <a:pt x="10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-46772025" y="2701927"/>
                <a:ext cx="300900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2036" extrusionOk="0">
                    <a:moveTo>
                      <a:pt x="6365" y="1482"/>
                    </a:moveTo>
                    <a:cubicBezTo>
                      <a:pt x="8602" y="1639"/>
                      <a:pt x="10429" y="3466"/>
                      <a:pt x="10587" y="5672"/>
                    </a:cubicBezTo>
                    <a:lnTo>
                      <a:pt x="9862" y="5672"/>
                    </a:lnTo>
                    <a:cubicBezTo>
                      <a:pt x="9704" y="3813"/>
                      <a:pt x="8224" y="2301"/>
                      <a:pt x="6365" y="2143"/>
                    </a:cubicBezTo>
                    <a:lnTo>
                      <a:pt x="6365" y="1482"/>
                    </a:lnTo>
                    <a:close/>
                    <a:moveTo>
                      <a:pt x="5703" y="1482"/>
                    </a:moveTo>
                    <a:lnTo>
                      <a:pt x="5703" y="2206"/>
                    </a:lnTo>
                    <a:cubicBezTo>
                      <a:pt x="3845" y="2364"/>
                      <a:pt x="2364" y="3844"/>
                      <a:pt x="2206" y="5703"/>
                    </a:cubicBezTo>
                    <a:lnTo>
                      <a:pt x="1482" y="5703"/>
                    </a:lnTo>
                    <a:cubicBezTo>
                      <a:pt x="1639" y="3466"/>
                      <a:pt x="3466" y="1639"/>
                      <a:pt x="5703" y="1482"/>
                    </a:cubicBezTo>
                    <a:close/>
                    <a:moveTo>
                      <a:pt x="6365" y="2868"/>
                    </a:moveTo>
                    <a:cubicBezTo>
                      <a:pt x="7814" y="3025"/>
                      <a:pt x="9011" y="4191"/>
                      <a:pt x="9169" y="5672"/>
                    </a:cubicBezTo>
                    <a:lnTo>
                      <a:pt x="8854" y="5672"/>
                    </a:lnTo>
                    <a:cubicBezTo>
                      <a:pt x="8665" y="5672"/>
                      <a:pt x="8507" y="5829"/>
                      <a:pt x="8507" y="6018"/>
                    </a:cubicBezTo>
                    <a:cubicBezTo>
                      <a:pt x="8507" y="6207"/>
                      <a:pt x="8665" y="6365"/>
                      <a:pt x="8854" y="6365"/>
                    </a:cubicBezTo>
                    <a:lnTo>
                      <a:pt x="9169" y="6365"/>
                    </a:lnTo>
                    <a:cubicBezTo>
                      <a:pt x="9011" y="7814"/>
                      <a:pt x="7846" y="9011"/>
                      <a:pt x="6365" y="9169"/>
                    </a:cubicBezTo>
                    <a:lnTo>
                      <a:pt x="6365" y="8854"/>
                    </a:lnTo>
                    <a:cubicBezTo>
                      <a:pt x="6365" y="8665"/>
                      <a:pt x="6207" y="8507"/>
                      <a:pt x="6018" y="8507"/>
                    </a:cubicBezTo>
                    <a:cubicBezTo>
                      <a:pt x="5829" y="8507"/>
                      <a:pt x="5672" y="8665"/>
                      <a:pt x="5672" y="8854"/>
                    </a:cubicBezTo>
                    <a:lnTo>
                      <a:pt x="5672" y="9169"/>
                    </a:lnTo>
                    <a:cubicBezTo>
                      <a:pt x="4223" y="9011"/>
                      <a:pt x="3025" y="7814"/>
                      <a:pt x="2868" y="6365"/>
                    </a:cubicBezTo>
                    <a:lnTo>
                      <a:pt x="3183" y="6365"/>
                    </a:lnTo>
                    <a:cubicBezTo>
                      <a:pt x="3372" y="6365"/>
                      <a:pt x="3529" y="6207"/>
                      <a:pt x="3529" y="6018"/>
                    </a:cubicBezTo>
                    <a:cubicBezTo>
                      <a:pt x="3529" y="5829"/>
                      <a:pt x="3372" y="5672"/>
                      <a:pt x="3183" y="5672"/>
                    </a:cubicBezTo>
                    <a:lnTo>
                      <a:pt x="2868" y="5672"/>
                    </a:lnTo>
                    <a:cubicBezTo>
                      <a:pt x="3025" y="4191"/>
                      <a:pt x="4191" y="3025"/>
                      <a:pt x="5672" y="2868"/>
                    </a:cubicBezTo>
                    <a:lnTo>
                      <a:pt x="5672" y="3183"/>
                    </a:lnTo>
                    <a:cubicBezTo>
                      <a:pt x="5672" y="3372"/>
                      <a:pt x="5829" y="3529"/>
                      <a:pt x="6018" y="3529"/>
                    </a:cubicBezTo>
                    <a:cubicBezTo>
                      <a:pt x="6207" y="3529"/>
                      <a:pt x="6365" y="3372"/>
                      <a:pt x="6365" y="3183"/>
                    </a:cubicBezTo>
                    <a:lnTo>
                      <a:pt x="6365" y="2868"/>
                    </a:lnTo>
                    <a:close/>
                    <a:moveTo>
                      <a:pt x="2206" y="6365"/>
                    </a:moveTo>
                    <a:cubicBezTo>
                      <a:pt x="2364" y="8224"/>
                      <a:pt x="3845" y="9704"/>
                      <a:pt x="5703" y="9862"/>
                    </a:cubicBezTo>
                    <a:lnTo>
                      <a:pt x="5703" y="10586"/>
                    </a:lnTo>
                    <a:cubicBezTo>
                      <a:pt x="3466" y="10429"/>
                      <a:pt x="1639" y="8602"/>
                      <a:pt x="1482" y="6365"/>
                    </a:cubicBezTo>
                    <a:close/>
                    <a:moveTo>
                      <a:pt x="10618" y="6365"/>
                    </a:moveTo>
                    <a:cubicBezTo>
                      <a:pt x="10429" y="8602"/>
                      <a:pt x="8602" y="10429"/>
                      <a:pt x="6396" y="10586"/>
                    </a:cubicBezTo>
                    <a:lnTo>
                      <a:pt x="6396" y="9862"/>
                    </a:lnTo>
                    <a:cubicBezTo>
                      <a:pt x="8255" y="9704"/>
                      <a:pt x="9767" y="8224"/>
                      <a:pt x="9925" y="6365"/>
                    </a:cubicBezTo>
                    <a:close/>
                    <a:moveTo>
                      <a:pt x="6018" y="1"/>
                    </a:moveTo>
                    <a:cubicBezTo>
                      <a:pt x="5829" y="1"/>
                      <a:pt x="5672" y="158"/>
                      <a:pt x="5672" y="347"/>
                    </a:cubicBezTo>
                    <a:lnTo>
                      <a:pt x="5672" y="725"/>
                    </a:lnTo>
                    <a:cubicBezTo>
                      <a:pt x="4412" y="820"/>
                      <a:pt x="3183" y="1356"/>
                      <a:pt x="2269" y="2269"/>
                    </a:cubicBezTo>
                    <a:cubicBezTo>
                      <a:pt x="1387" y="3183"/>
                      <a:pt x="820" y="4348"/>
                      <a:pt x="757" y="5672"/>
                    </a:cubicBezTo>
                    <a:lnTo>
                      <a:pt x="347" y="5672"/>
                    </a:lnTo>
                    <a:cubicBezTo>
                      <a:pt x="158" y="5672"/>
                      <a:pt x="1" y="5829"/>
                      <a:pt x="1" y="6018"/>
                    </a:cubicBezTo>
                    <a:cubicBezTo>
                      <a:pt x="1" y="6207"/>
                      <a:pt x="158" y="6365"/>
                      <a:pt x="347" y="6365"/>
                    </a:cubicBezTo>
                    <a:lnTo>
                      <a:pt x="757" y="6365"/>
                    </a:lnTo>
                    <a:cubicBezTo>
                      <a:pt x="820" y="7625"/>
                      <a:pt x="1387" y="8854"/>
                      <a:pt x="2269" y="9767"/>
                    </a:cubicBezTo>
                    <a:cubicBezTo>
                      <a:pt x="3183" y="10649"/>
                      <a:pt x="4380" y="11217"/>
                      <a:pt x="5672" y="11280"/>
                    </a:cubicBezTo>
                    <a:lnTo>
                      <a:pt x="5672" y="11689"/>
                    </a:lnTo>
                    <a:cubicBezTo>
                      <a:pt x="5672" y="11878"/>
                      <a:pt x="5829" y="12036"/>
                      <a:pt x="6018" y="12036"/>
                    </a:cubicBezTo>
                    <a:cubicBezTo>
                      <a:pt x="6207" y="12036"/>
                      <a:pt x="6365" y="11878"/>
                      <a:pt x="6365" y="11689"/>
                    </a:cubicBezTo>
                    <a:lnTo>
                      <a:pt x="6365" y="11280"/>
                    </a:lnTo>
                    <a:cubicBezTo>
                      <a:pt x="7625" y="11217"/>
                      <a:pt x="8854" y="10649"/>
                      <a:pt x="9767" y="9767"/>
                    </a:cubicBezTo>
                    <a:cubicBezTo>
                      <a:pt x="10681" y="8854"/>
                      <a:pt x="11217" y="7656"/>
                      <a:pt x="11280" y="6365"/>
                    </a:cubicBezTo>
                    <a:lnTo>
                      <a:pt x="11689" y="6365"/>
                    </a:lnTo>
                    <a:cubicBezTo>
                      <a:pt x="11878" y="6365"/>
                      <a:pt x="12036" y="6207"/>
                      <a:pt x="12036" y="6018"/>
                    </a:cubicBezTo>
                    <a:cubicBezTo>
                      <a:pt x="12036" y="5829"/>
                      <a:pt x="11878" y="5672"/>
                      <a:pt x="11689" y="5672"/>
                    </a:cubicBezTo>
                    <a:lnTo>
                      <a:pt x="11280" y="5672"/>
                    </a:lnTo>
                    <a:cubicBezTo>
                      <a:pt x="11217" y="4411"/>
                      <a:pt x="10650" y="3183"/>
                      <a:pt x="9767" y="2269"/>
                    </a:cubicBezTo>
                    <a:cubicBezTo>
                      <a:pt x="8854" y="1356"/>
                      <a:pt x="7688" y="820"/>
                      <a:pt x="6365" y="725"/>
                    </a:cubicBezTo>
                    <a:lnTo>
                      <a:pt x="6365" y="347"/>
                    </a:lnTo>
                    <a:cubicBezTo>
                      <a:pt x="6365" y="158"/>
                      <a:pt x="6207" y="1"/>
                      <a:pt x="60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grpSp>
        <p:nvGrpSpPr>
          <p:cNvPr id="6" name="Google Shape;840;p33"/>
          <p:cNvGrpSpPr/>
          <p:nvPr/>
        </p:nvGrpSpPr>
        <p:grpSpPr>
          <a:xfrm>
            <a:off x="6347895" y="1435100"/>
            <a:ext cx="2198856" cy="4876800"/>
            <a:chOff x="4761583" y="1076325"/>
            <a:chExt cx="1649142" cy="3657600"/>
          </a:xfrm>
        </p:grpSpPr>
        <p:sp>
          <p:nvSpPr>
            <p:cNvPr id="841" name="Google Shape;841;p33"/>
            <p:cNvSpPr/>
            <p:nvPr/>
          </p:nvSpPr>
          <p:spPr>
            <a:xfrm>
              <a:off x="4761583" y="1076325"/>
              <a:ext cx="1645200" cy="3301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1371600" rIns="0" bIns="91425" anchor="t" anchorCtr="0">
              <a:noAutofit/>
            </a:bodyPr>
            <a:lstStyle/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endParaRPr lang="en-US" sz="1700" dirty="0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r>
                <a:rPr lang="en-US" sz="1400" b="1" err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Трудности</a:t>
              </a:r>
              <a:r>
                <a:rPr lang="en-US" sz="1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 с </a:t>
              </a:r>
              <a:r>
                <a:rPr lang="en-US" sz="1400" b="1" err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получением</a:t>
              </a:r>
              <a:r>
                <a:rPr lang="en-US" sz="1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en-US" sz="1400" b="1" err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виз</a:t>
              </a:r>
              <a:endParaRPr lang="en-US" sz="1400" b="1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5063608" y="1342350"/>
              <a:ext cx="982500" cy="982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6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4765525" y="4485525"/>
              <a:ext cx="1645200" cy="248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5309863" y="2789272"/>
              <a:ext cx="548641" cy="548631"/>
            </a:xfrm>
            <a:custGeom>
              <a:avLst/>
              <a:gdLst/>
              <a:ahLst/>
              <a:cxnLst/>
              <a:rect l="l" t="t" r="r" b="b"/>
              <a:pathLst>
                <a:path w="12068" h="12036" extrusionOk="0">
                  <a:moveTo>
                    <a:pt x="4222" y="630"/>
                  </a:moveTo>
                  <a:cubicBezTo>
                    <a:pt x="5010" y="630"/>
                    <a:pt x="5640" y="1292"/>
                    <a:pt x="5640" y="2048"/>
                  </a:cubicBezTo>
                  <a:lnTo>
                    <a:pt x="5640" y="9767"/>
                  </a:lnTo>
                  <a:cubicBezTo>
                    <a:pt x="5703" y="10617"/>
                    <a:pt x="5073" y="11311"/>
                    <a:pt x="4285" y="11311"/>
                  </a:cubicBezTo>
                  <a:cubicBezTo>
                    <a:pt x="3498" y="11311"/>
                    <a:pt x="2868" y="10680"/>
                    <a:pt x="2868" y="9893"/>
                  </a:cubicBezTo>
                  <a:lnTo>
                    <a:pt x="2868" y="9830"/>
                  </a:lnTo>
                  <a:cubicBezTo>
                    <a:pt x="3403" y="9767"/>
                    <a:pt x="3907" y="9515"/>
                    <a:pt x="4254" y="9137"/>
                  </a:cubicBezTo>
                  <a:cubicBezTo>
                    <a:pt x="4380" y="9011"/>
                    <a:pt x="4380" y="8790"/>
                    <a:pt x="4254" y="8633"/>
                  </a:cubicBezTo>
                  <a:cubicBezTo>
                    <a:pt x="4191" y="8570"/>
                    <a:pt x="4104" y="8538"/>
                    <a:pt x="4014" y="8538"/>
                  </a:cubicBezTo>
                  <a:cubicBezTo>
                    <a:pt x="3923" y="8538"/>
                    <a:pt x="3829" y="8570"/>
                    <a:pt x="3750" y="8633"/>
                  </a:cubicBezTo>
                  <a:cubicBezTo>
                    <a:pt x="3435" y="8948"/>
                    <a:pt x="2962" y="9137"/>
                    <a:pt x="2490" y="9137"/>
                  </a:cubicBezTo>
                  <a:cubicBezTo>
                    <a:pt x="1513" y="9137"/>
                    <a:pt x="725" y="8349"/>
                    <a:pt x="725" y="7372"/>
                  </a:cubicBezTo>
                  <a:cubicBezTo>
                    <a:pt x="725" y="7057"/>
                    <a:pt x="788" y="6742"/>
                    <a:pt x="946" y="6490"/>
                  </a:cubicBezTo>
                  <a:cubicBezTo>
                    <a:pt x="1387" y="6805"/>
                    <a:pt x="1891" y="6994"/>
                    <a:pt x="2490" y="6994"/>
                  </a:cubicBezTo>
                  <a:cubicBezTo>
                    <a:pt x="2679" y="6994"/>
                    <a:pt x="2836" y="6837"/>
                    <a:pt x="2836" y="6648"/>
                  </a:cubicBezTo>
                  <a:cubicBezTo>
                    <a:pt x="2836" y="6459"/>
                    <a:pt x="2679" y="6301"/>
                    <a:pt x="2490" y="6301"/>
                  </a:cubicBezTo>
                  <a:cubicBezTo>
                    <a:pt x="1513" y="6301"/>
                    <a:pt x="725" y="5514"/>
                    <a:pt x="725" y="4537"/>
                  </a:cubicBezTo>
                  <a:cubicBezTo>
                    <a:pt x="725" y="3623"/>
                    <a:pt x="1387" y="2899"/>
                    <a:pt x="2238" y="2804"/>
                  </a:cubicBezTo>
                  <a:cubicBezTo>
                    <a:pt x="2521" y="3623"/>
                    <a:pt x="3309" y="4159"/>
                    <a:pt x="4222" y="4159"/>
                  </a:cubicBezTo>
                  <a:cubicBezTo>
                    <a:pt x="4411" y="4159"/>
                    <a:pt x="4569" y="4001"/>
                    <a:pt x="4569" y="3812"/>
                  </a:cubicBezTo>
                  <a:cubicBezTo>
                    <a:pt x="4569" y="3623"/>
                    <a:pt x="4411" y="3466"/>
                    <a:pt x="4222" y="3466"/>
                  </a:cubicBezTo>
                  <a:cubicBezTo>
                    <a:pt x="3435" y="3466"/>
                    <a:pt x="2805" y="2836"/>
                    <a:pt x="2805" y="2048"/>
                  </a:cubicBezTo>
                  <a:cubicBezTo>
                    <a:pt x="2805" y="1261"/>
                    <a:pt x="3435" y="630"/>
                    <a:pt x="4222" y="630"/>
                  </a:cubicBezTo>
                  <a:close/>
                  <a:moveTo>
                    <a:pt x="7814" y="788"/>
                  </a:moveTo>
                  <a:cubicBezTo>
                    <a:pt x="8602" y="788"/>
                    <a:pt x="9232" y="1418"/>
                    <a:pt x="9232" y="2206"/>
                  </a:cubicBezTo>
                  <a:cubicBezTo>
                    <a:pt x="9232" y="2993"/>
                    <a:pt x="8602" y="3623"/>
                    <a:pt x="7814" y="3623"/>
                  </a:cubicBezTo>
                  <a:cubicBezTo>
                    <a:pt x="7593" y="3623"/>
                    <a:pt x="7436" y="3781"/>
                    <a:pt x="7436" y="3970"/>
                  </a:cubicBezTo>
                  <a:cubicBezTo>
                    <a:pt x="7436" y="4159"/>
                    <a:pt x="7593" y="4316"/>
                    <a:pt x="7814" y="4316"/>
                  </a:cubicBezTo>
                  <a:cubicBezTo>
                    <a:pt x="8696" y="4316"/>
                    <a:pt x="9484" y="3749"/>
                    <a:pt x="9767" y="2962"/>
                  </a:cubicBezTo>
                  <a:cubicBezTo>
                    <a:pt x="10649" y="3056"/>
                    <a:pt x="11311" y="3812"/>
                    <a:pt x="11311" y="4695"/>
                  </a:cubicBezTo>
                  <a:cubicBezTo>
                    <a:pt x="11311" y="5671"/>
                    <a:pt x="10523" y="6459"/>
                    <a:pt x="9547" y="6459"/>
                  </a:cubicBezTo>
                  <a:cubicBezTo>
                    <a:pt x="9326" y="6459"/>
                    <a:pt x="9169" y="6616"/>
                    <a:pt x="9169" y="6805"/>
                  </a:cubicBezTo>
                  <a:cubicBezTo>
                    <a:pt x="9169" y="6994"/>
                    <a:pt x="9326" y="7152"/>
                    <a:pt x="9547" y="7152"/>
                  </a:cubicBezTo>
                  <a:cubicBezTo>
                    <a:pt x="10114" y="7152"/>
                    <a:pt x="10649" y="6963"/>
                    <a:pt x="11059" y="6648"/>
                  </a:cubicBezTo>
                  <a:cubicBezTo>
                    <a:pt x="11217" y="6931"/>
                    <a:pt x="11311" y="7215"/>
                    <a:pt x="11311" y="7530"/>
                  </a:cubicBezTo>
                  <a:cubicBezTo>
                    <a:pt x="11374" y="8381"/>
                    <a:pt x="10586" y="9168"/>
                    <a:pt x="9610" y="9168"/>
                  </a:cubicBezTo>
                  <a:cubicBezTo>
                    <a:pt x="9137" y="9168"/>
                    <a:pt x="8696" y="8979"/>
                    <a:pt x="8350" y="8664"/>
                  </a:cubicBezTo>
                  <a:cubicBezTo>
                    <a:pt x="8287" y="8601"/>
                    <a:pt x="8200" y="8570"/>
                    <a:pt x="8109" y="8570"/>
                  </a:cubicBezTo>
                  <a:cubicBezTo>
                    <a:pt x="8019" y="8570"/>
                    <a:pt x="7924" y="8601"/>
                    <a:pt x="7845" y="8664"/>
                  </a:cubicBezTo>
                  <a:cubicBezTo>
                    <a:pt x="7719" y="8790"/>
                    <a:pt x="7719" y="9011"/>
                    <a:pt x="7845" y="9168"/>
                  </a:cubicBezTo>
                  <a:cubicBezTo>
                    <a:pt x="8224" y="9578"/>
                    <a:pt x="8696" y="9798"/>
                    <a:pt x="9232" y="9893"/>
                  </a:cubicBezTo>
                  <a:lnTo>
                    <a:pt x="9232" y="9924"/>
                  </a:lnTo>
                  <a:cubicBezTo>
                    <a:pt x="9232" y="10712"/>
                    <a:pt x="8602" y="11342"/>
                    <a:pt x="7814" y="11342"/>
                  </a:cubicBezTo>
                  <a:cubicBezTo>
                    <a:pt x="7026" y="11342"/>
                    <a:pt x="6396" y="10680"/>
                    <a:pt x="6396" y="9924"/>
                  </a:cubicBezTo>
                  <a:lnTo>
                    <a:pt x="6396" y="2206"/>
                  </a:lnTo>
                  <a:cubicBezTo>
                    <a:pt x="6396" y="1418"/>
                    <a:pt x="7058" y="788"/>
                    <a:pt x="7814" y="788"/>
                  </a:cubicBezTo>
                  <a:close/>
                  <a:moveTo>
                    <a:pt x="4254" y="0"/>
                  </a:moveTo>
                  <a:cubicBezTo>
                    <a:pt x="3088" y="0"/>
                    <a:pt x="2143" y="977"/>
                    <a:pt x="2143" y="2111"/>
                  </a:cubicBezTo>
                  <a:lnTo>
                    <a:pt x="2143" y="2174"/>
                  </a:lnTo>
                  <a:cubicBezTo>
                    <a:pt x="946" y="2332"/>
                    <a:pt x="1" y="3340"/>
                    <a:pt x="1" y="4600"/>
                  </a:cubicBezTo>
                  <a:cubicBezTo>
                    <a:pt x="1" y="5104"/>
                    <a:pt x="158" y="5640"/>
                    <a:pt x="442" y="6018"/>
                  </a:cubicBezTo>
                  <a:cubicBezTo>
                    <a:pt x="158" y="6427"/>
                    <a:pt x="1" y="6931"/>
                    <a:pt x="1" y="7435"/>
                  </a:cubicBezTo>
                  <a:cubicBezTo>
                    <a:pt x="1" y="8696"/>
                    <a:pt x="946" y="9735"/>
                    <a:pt x="2143" y="9861"/>
                  </a:cubicBezTo>
                  <a:lnTo>
                    <a:pt x="2143" y="9924"/>
                  </a:lnTo>
                  <a:cubicBezTo>
                    <a:pt x="2143" y="11090"/>
                    <a:pt x="3088" y="12035"/>
                    <a:pt x="4254" y="12035"/>
                  </a:cubicBezTo>
                  <a:cubicBezTo>
                    <a:pt x="5010" y="12035"/>
                    <a:pt x="5640" y="11657"/>
                    <a:pt x="6050" y="11058"/>
                  </a:cubicBezTo>
                  <a:cubicBezTo>
                    <a:pt x="6428" y="11657"/>
                    <a:pt x="7089" y="12035"/>
                    <a:pt x="7814" y="12035"/>
                  </a:cubicBezTo>
                  <a:cubicBezTo>
                    <a:pt x="8980" y="12035"/>
                    <a:pt x="9925" y="11058"/>
                    <a:pt x="9925" y="9924"/>
                  </a:cubicBezTo>
                  <a:lnTo>
                    <a:pt x="9925" y="9861"/>
                  </a:lnTo>
                  <a:cubicBezTo>
                    <a:pt x="11122" y="9704"/>
                    <a:pt x="12067" y="8696"/>
                    <a:pt x="12067" y="7435"/>
                  </a:cubicBezTo>
                  <a:cubicBezTo>
                    <a:pt x="12067" y="6931"/>
                    <a:pt x="11910" y="6459"/>
                    <a:pt x="11626" y="6018"/>
                  </a:cubicBezTo>
                  <a:cubicBezTo>
                    <a:pt x="11910" y="5577"/>
                    <a:pt x="12067" y="5104"/>
                    <a:pt x="12067" y="4600"/>
                  </a:cubicBezTo>
                  <a:cubicBezTo>
                    <a:pt x="12067" y="3371"/>
                    <a:pt x="11154" y="2363"/>
                    <a:pt x="9925" y="2174"/>
                  </a:cubicBezTo>
                  <a:lnTo>
                    <a:pt x="9925" y="2111"/>
                  </a:lnTo>
                  <a:cubicBezTo>
                    <a:pt x="9925" y="945"/>
                    <a:pt x="8980" y="0"/>
                    <a:pt x="7814" y="0"/>
                  </a:cubicBezTo>
                  <a:cubicBezTo>
                    <a:pt x="7089" y="0"/>
                    <a:pt x="6428" y="378"/>
                    <a:pt x="6050" y="977"/>
                  </a:cubicBezTo>
                  <a:cubicBezTo>
                    <a:pt x="5640" y="378"/>
                    <a:pt x="4979" y="0"/>
                    <a:pt x="4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7" name="Google Shape;845;p33"/>
          <p:cNvGrpSpPr/>
          <p:nvPr/>
        </p:nvGrpSpPr>
        <p:grpSpPr>
          <a:xfrm>
            <a:off x="3645239" y="1435100"/>
            <a:ext cx="2193609" cy="4876800"/>
            <a:chOff x="2734593" y="1076325"/>
            <a:chExt cx="1645207" cy="3657600"/>
          </a:xfrm>
        </p:grpSpPr>
        <p:sp>
          <p:nvSpPr>
            <p:cNvPr id="846" name="Google Shape;846;p33"/>
            <p:cNvSpPr/>
            <p:nvPr/>
          </p:nvSpPr>
          <p:spPr>
            <a:xfrm>
              <a:off x="2734593" y="1076325"/>
              <a:ext cx="1645200" cy="3301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1371600" rIns="0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endParaRPr lang="en-US" sz="1400" b="1" dirty="0">
                <a:latin typeface="Times New Roman"/>
                <a:cs typeface="Times New Roman"/>
              </a:endParaRPr>
            </a:p>
            <a:p>
              <a:pPr algn="ctr"/>
              <a:r>
                <a:rPr lang="en-US" sz="1400" b="1" dirty="0" err="1">
                  <a:latin typeface="Times New Roman"/>
                  <a:cs typeface="Times New Roman"/>
                </a:rPr>
                <a:t>Недостаточная</a:t>
              </a:r>
              <a:r>
                <a:rPr lang="en-US" sz="1400" b="1" dirty="0">
                  <a:latin typeface="Times New Roman"/>
                  <a:cs typeface="Times New Roman"/>
                </a:rPr>
                <a:t> </a:t>
              </a:r>
              <a:r>
                <a:rPr lang="en-US" sz="1400" b="1" dirty="0" err="1">
                  <a:latin typeface="Times New Roman"/>
                  <a:cs typeface="Times New Roman"/>
                </a:rPr>
                <a:t>публичность</a:t>
              </a:r>
              <a:r>
                <a:rPr lang="en-US" sz="1400" b="1" dirty="0">
                  <a:latin typeface="Times New Roman"/>
                  <a:cs typeface="Times New Roman"/>
                </a:rPr>
                <a:t> </a:t>
              </a:r>
              <a:r>
                <a:rPr lang="en-US" sz="1400" b="1" dirty="0" err="1">
                  <a:latin typeface="Times New Roman"/>
                  <a:cs typeface="Times New Roman"/>
                </a:rPr>
                <a:t>информации</a:t>
              </a:r>
              <a:r>
                <a:rPr lang="en-US" sz="1400" b="1" dirty="0">
                  <a:latin typeface="Times New Roman"/>
                  <a:cs typeface="Times New Roman"/>
                </a:rPr>
                <a:t> о </a:t>
              </a:r>
              <a:r>
                <a:rPr lang="en-US" sz="1400" b="1" dirty="0" err="1">
                  <a:latin typeface="Times New Roman"/>
                  <a:cs typeface="Times New Roman"/>
                </a:rPr>
                <a:t>возможностях</a:t>
              </a:r>
              <a:r>
                <a:rPr lang="en-US" sz="1400" b="1" dirty="0">
                  <a:latin typeface="Times New Roman"/>
                  <a:cs typeface="Times New Roman"/>
                </a:rPr>
                <a:t> </a:t>
              </a:r>
              <a:r>
                <a:rPr lang="en-US" sz="1400" b="1" dirty="0" err="1">
                  <a:latin typeface="Times New Roman"/>
                  <a:cs typeface="Times New Roman"/>
                </a:rPr>
                <a:t>участия</a:t>
              </a:r>
              <a:r>
                <a:rPr lang="en-US" sz="1400" b="1" dirty="0">
                  <a:latin typeface="Times New Roman"/>
                  <a:cs typeface="Times New Roman"/>
                </a:rPr>
                <a:t> в </a:t>
              </a:r>
              <a:r>
                <a:rPr lang="en-US" sz="1400" b="1" dirty="0" err="1">
                  <a:latin typeface="Times New Roman"/>
                  <a:cs typeface="Times New Roman"/>
                </a:rPr>
                <a:t>тендерах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3065942" y="1342350"/>
              <a:ext cx="982500" cy="982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6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734600" y="4485525"/>
              <a:ext cx="1645200" cy="24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8" name="Google Shape;849;p33"/>
            <p:cNvGrpSpPr/>
            <p:nvPr/>
          </p:nvGrpSpPr>
          <p:grpSpPr>
            <a:xfrm>
              <a:off x="3282873" y="2789272"/>
              <a:ext cx="548631" cy="548652"/>
              <a:chOff x="-49786250" y="2316651"/>
              <a:chExt cx="300900" cy="299450"/>
            </a:xfrm>
          </p:grpSpPr>
          <p:sp>
            <p:nvSpPr>
              <p:cNvPr id="850" name="Google Shape;850;p33"/>
              <p:cNvSpPr/>
              <p:nvPr/>
            </p:nvSpPr>
            <p:spPr>
              <a:xfrm>
                <a:off x="-49746875" y="2316651"/>
                <a:ext cx="217400" cy="299450"/>
              </a:xfrm>
              <a:custGeom>
                <a:avLst/>
                <a:gdLst/>
                <a:ahLst/>
                <a:cxnLst/>
                <a:rect l="l" t="t" r="r" b="b"/>
                <a:pathLst>
                  <a:path w="8696" h="11978" extrusionOk="0">
                    <a:moveTo>
                      <a:pt x="4411" y="3944"/>
                    </a:moveTo>
                    <a:lnTo>
                      <a:pt x="5010" y="5110"/>
                    </a:lnTo>
                    <a:cubicBezTo>
                      <a:pt x="4837" y="5188"/>
                      <a:pt x="4640" y="5228"/>
                      <a:pt x="4439" y="5228"/>
                    </a:cubicBezTo>
                    <a:cubicBezTo>
                      <a:pt x="4238" y="5228"/>
                      <a:pt x="4033" y="5188"/>
                      <a:pt x="3844" y="5110"/>
                    </a:cubicBezTo>
                    <a:lnTo>
                      <a:pt x="4411" y="3944"/>
                    </a:lnTo>
                    <a:close/>
                    <a:moveTo>
                      <a:pt x="5136" y="5834"/>
                    </a:moveTo>
                    <a:lnTo>
                      <a:pt x="5136" y="8418"/>
                    </a:lnTo>
                    <a:lnTo>
                      <a:pt x="3718" y="8418"/>
                    </a:lnTo>
                    <a:lnTo>
                      <a:pt x="3718" y="5834"/>
                    </a:lnTo>
                    <a:cubicBezTo>
                      <a:pt x="3939" y="5897"/>
                      <a:pt x="4191" y="5960"/>
                      <a:pt x="4411" y="5960"/>
                    </a:cubicBezTo>
                    <a:cubicBezTo>
                      <a:pt x="4663" y="5960"/>
                      <a:pt x="4884" y="5897"/>
                      <a:pt x="5136" y="5834"/>
                    </a:cubicBezTo>
                    <a:close/>
                    <a:moveTo>
                      <a:pt x="4390" y="657"/>
                    </a:moveTo>
                    <a:cubicBezTo>
                      <a:pt x="5196" y="657"/>
                      <a:pt x="5982" y="942"/>
                      <a:pt x="6617" y="1455"/>
                    </a:cubicBezTo>
                    <a:cubicBezTo>
                      <a:pt x="7467" y="2117"/>
                      <a:pt x="7940" y="3156"/>
                      <a:pt x="7940" y="4196"/>
                    </a:cubicBezTo>
                    <a:cubicBezTo>
                      <a:pt x="7940" y="5078"/>
                      <a:pt x="7625" y="5897"/>
                      <a:pt x="7058" y="6527"/>
                    </a:cubicBezTo>
                    <a:cubicBezTo>
                      <a:pt x="6585" y="7095"/>
                      <a:pt x="6270" y="7756"/>
                      <a:pt x="6207" y="8418"/>
                    </a:cubicBezTo>
                    <a:lnTo>
                      <a:pt x="5829" y="8418"/>
                    </a:lnTo>
                    <a:lnTo>
                      <a:pt x="5829" y="5267"/>
                    </a:lnTo>
                    <a:cubicBezTo>
                      <a:pt x="5829" y="5236"/>
                      <a:pt x="5829" y="5141"/>
                      <a:pt x="5798" y="5110"/>
                    </a:cubicBezTo>
                    <a:lnTo>
                      <a:pt x="4726" y="2999"/>
                    </a:lnTo>
                    <a:cubicBezTo>
                      <a:pt x="4663" y="2873"/>
                      <a:pt x="4537" y="2778"/>
                      <a:pt x="4411" y="2778"/>
                    </a:cubicBezTo>
                    <a:cubicBezTo>
                      <a:pt x="4317" y="2778"/>
                      <a:pt x="4191" y="2873"/>
                      <a:pt x="4096" y="2999"/>
                    </a:cubicBezTo>
                    <a:lnTo>
                      <a:pt x="3057" y="5110"/>
                    </a:lnTo>
                    <a:cubicBezTo>
                      <a:pt x="2994" y="5141"/>
                      <a:pt x="2994" y="5236"/>
                      <a:pt x="2994" y="5267"/>
                    </a:cubicBezTo>
                    <a:lnTo>
                      <a:pt x="2994" y="8418"/>
                    </a:lnTo>
                    <a:lnTo>
                      <a:pt x="2647" y="8418"/>
                    </a:lnTo>
                    <a:cubicBezTo>
                      <a:pt x="2584" y="7756"/>
                      <a:pt x="2301" y="7095"/>
                      <a:pt x="1796" y="6527"/>
                    </a:cubicBezTo>
                    <a:cubicBezTo>
                      <a:pt x="1040" y="5708"/>
                      <a:pt x="757" y="4574"/>
                      <a:pt x="1009" y="3408"/>
                    </a:cubicBezTo>
                    <a:cubicBezTo>
                      <a:pt x="1261" y="2085"/>
                      <a:pt x="2332" y="1014"/>
                      <a:pt x="3687" y="731"/>
                    </a:cubicBezTo>
                    <a:cubicBezTo>
                      <a:pt x="3921" y="681"/>
                      <a:pt x="4156" y="657"/>
                      <a:pt x="4390" y="657"/>
                    </a:cubicBezTo>
                    <a:close/>
                    <a:moveTo>
                      <a:pt x="6207" y="9142"/>
                    </a:moveTo>
                    <a:lnTo>
                      <a:pt x="6207" y="9489"/>
                    </a:lnTo>
                    <a:cubicBezTo>
                      <a:pt x="6207" y="9678"/>
                      <a:pt x="6050" y="9835"/>
                      <a:pt x="5829" y="9835"/>
                    </a:cubicBezTo>
                    <a:lnTo>
                      <a:pt x="3057" y="9835"/>
                    </a:lnTo>
                    <a:cubicBezTo>
                      <a:pt x="2836" y="9835"/>
                      <a:pt x="2679" y="9678"/>
                      <a:pt x="2679" y="9489"/>
                    </a:cubicBezTo>
                    <a:lnTo>
                      <a:pt x="2679" y="9142"/>
                    </a:lnTo>
                    <a:close/>
                    <a:moveTo>
                      <a:pt x="5483" y="10529"/>
                    </a:moveTo>
                    <a:lnTo>
                      <a:pt x="5483" y="10907"/>
                    </a:lnTo>
                    <a:cubicBezTo>
                      <a:pt x="5483" y="11096"/>
                      <a:pt x="5325" y="11253"/>
                      <a:pt x="5136" y="11253"/>
                    </a:cubicBezTo>
                    <a:lnTo>
                      <a:pt x="3718" y="11253"/>
                    </a:lnTo>
                    <a:cubicBezTo>
                      <a:pt x="3529" y="11253"/>
                      <a:pt x="3372" y="11096"/>
                      <a:pt x="3372" y="10907"/>
                    </a:cubicBezTo>
                    <a:lnTo>
                      <a:pt x="3372" y="10529"/>
                    </a:lnTo>
                    <a:close/>
                    <a:moveTo>
                      <a:pt x="4318" y="0"/>
                    </a:moveTo>
                    <a:cubicBezTo>
                      <a:pt x="4056" y="0"/>
                      <a:pt x="3792" y="23"/>
                      <a:pt x="3529" y="69"/>
                    </a:cubicBezTo>
                    <a:cubicBezTo>
                      <a:pt x="1954" y="384"/>
                      <a:pt x="631" y="1707"/>
                      <a:pt x="284" y="3314"/>
                    </a:cubicBezTo>
                    <a:cubicBezTo>
                      <a:pt x="1" y="4637"/>
                      <a:pt x="379" y="6023"/>
                      <a:pt x="1261" y="7000"/>
                    </a:cubicBezTo>
                    <a:cubicBezTo>
                      <a:pt x="1702" y="7536"/>
                      <a:pt x="1986" y="8166"/>
                      <a:pt x="1986" y="8796"/>
                    </a:cubicBezTo>
                    <a:lnTo>
                      <a:pt x="1986" y="9489"/>
                    </a:lnTo>
                    <a:cubicBezTo>
                      <a:pt x="1986" y="9961"/>
                      <a:pt x="2269" y="10371"/>
                      <a:pt x="2679" y="10466"/>
                    </a:cubicBezTo>
                    <a:lnTo>
                      <a:pt x="2679" y="10907"/>
                    </a:lnTo>
                    <a:cubicBezTo>
                      <a:pt x="2679" y="11505"/>
                      <a:pt x="3151" y="11978"/>
                      <a:pt x="3750" y="11978"/>
                    </a:cubicBezTo>
                    <a:lnTo>
                      <a:pt x="5168" y="11978"/>
                    </a:lnTo>
                    <a:cubicBezTo>
                      <a:pt x="5766" y="11978"/>
                      <a:pt x="6239" y="11505"/>
                      <a:pt x="6239" y="10907"/>
                    </a:cubicBezTo>
                    <a:lnTo>
                      <a:pt x="6239" y="10466"/>
                    </a:lnTo>
                    <a:cubicBezTo>
                      <a:pt x="6617" y="10308"/>
                      <a:pt x="6963" y="9930"/>
                      <a:pt x="6963" y="9489"/>
                    </a:cubicBezTo>
                    <a:lnTo>
                      <a:pt x="6963" y="8796"/>
                    </a:lnTo>
                    <a:cubicBezTo>
                      <a:pt x="6963" y="8166"/>
                      <a:pt x="7184" y="7536"/>
                      <a:pt x="7656" y="6969"/>
                    </a:cubicBezTo>
                    <a:cubicBezTo>
                      <a:pt x="8318" y="6212"/>
                      <a:pt x="8696" y="5236"/>
                      <a:pt x="8696" y="4228"/>
                    </a:cubicBezTo>
                    <a:cubicBezTo>
                      <a:pt x="8633" y="2967"/>
                      <a:pt x="8097" y="1739"/>
                      <a:pt x="7058" y="951"/>
                    </a:cubicBezTo>
                    <a:cubicBezTo>
                      <a:pt x="6285" y="328"/>
                      <a:pt x="5314" y="0"/>
                      <a:pt x="43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-49786250" y="2422325"/>
                <a:ext cx="36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94" extrusionOk="0">
                    <a:moveTo>
                      <a:pt x="379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79" y="694"/>
                    </a:cubicBezTo>
                    <a:lnTo>
                      <a:pt x="1072" y="694"/>
                    </a:lnTo>
                    <a:cubicBezTo>
                      <a:pt x="1261" y="694"/>
                      <a:pt x="1418" y="536"/>
                      <a:pt x="1418" y="347"/>
                    </a:cubicBezTo>
                    <a:cubicBezTo>
                      <a:pt x="1450" y="127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-49783900" y="2362475"/>
                <a:ext cx="315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206" extrusionOk="0">
                    <a:moveTo>
                      <a:pt x="391" y="0"/>
                    </a:moveTo>
                    <a:cubicBezTo>
                      <a:pt x="300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99"/>
                    </a:cubicBezTo>
                    <a:lnTo>
                      <a:pt x="631" y="1134"/>
                    </a:lnTo>
                    <a:cubicBezTo>
                      <a:pt x="694" y="1182"/>
                      <a:pt x="781" y="1205"/>
                      <a:pt x="871" y="1205"/>
                    </a:cubicBezTo>
                    <a:cubicBezTo>
                      <a:pt x="962" y="1205"/>
                      <a:pt x="1056" y="1182"/>
                      <a:pt x="1135" y="1134"/>
                    </a:cubicBezTo>
                    <a:cubicBezTo>
                      <a:pt x="1261" y="1008"/>
                      <a:pt x="1261" y="756"/>
                      <a:pt x="1135" y="599"/>
                    </a:cubicBezTo>
                    <a:lnTo>
                      <a:pt x="631" y="95"/>
                    </a:lnTo>
                    <a:cubicBezTo>
                      <a:pt x="568" y="32"/>
                      <a:pt x="481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-49783900" y="2468800"/>
                <a:ext cx="315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206" extrusionOk="0">
                    <a:moveTo>
                      <a:pt x="871" y="0"/>
                    </a:moveTo>
                    <a:cubicBezTo>
                      <a:pt x="781" y="0"/>
                      <a:pt x="694" y="32"/>
                      <a:pt x="631" y="95"/>
                    </a:cubicBezTo>
                    <a:lnTo>
                      <a:pt x="127" y="599"/>
                    </a:lnTo>
                    <a:cubicBezTo>
                      <a:pt x="1" y="725"/>
                      <a:pt x="1" y="977"/>
                      <a:pt x="127" y="1135"/>
                    </a:cubicBezTo>
                    <a:cubicBezTo>
                      <a:pt x="174" y="1182"/>
                      <a:pt x="261" y="1205"/>
                      <a:pt x="355" y="1205"/>
                    </a:cubicBezTo>
                    <a:cubicBezTo>
                      <a:pt x="450" y="1205"/>
                      <a:pt x="552" y="1182"/>
                      <a:pt x="631" y="1135"/>
                    </a:cubicBezTo>
                    <a:lnTo>
                      <a:pt x="1135" y="599"/>
                    </a:lnTo>
                    <a:cubicBezTo>
                      <a:pt x="1261" y="504"/>
                      <a:pt x="1261" y="252"/>
                      <a:pt x="1135" y="95"/>
                    </a:cubicBezTo>
                    <a:cubicBezTo>
                      <a:pt x="1056" y="32"/>
                      <a:pt x="96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-49520825" y="2421550"/>
                <a:ext cx="354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78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072" y="725"/>
                    </a:lnTo>
                    <a:cubicBezTo>
                      <a:pt x="1261" y="725"/>
                      <a:pt x="1418" y="567"/>
                      <a:pt x="1418" y="378"/>
                    </a:cubicBezTo>
                    <a:cubicBezTo>
                      <a:pt x="1418" y="158"/>
                      <a:pt x="1261" y="0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-49519250" y="2362475"/>
                <a:ext cx="315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53" extrusionOk="0">
                    <a:moveTo>
                      <a:pt x="906" y="0"/>
                    </a:moveTo>
                    <a:cubicBezTo>
                      <a:pt x="812" y="0"/>
                      <a:pt x="709" y="32"/>
                      <a:pt x="631" y="95"/>
                    </a:cubicBezTo>
                    <a:lnTo>
                      <a:pt x="127" y="599"/>
                    </a:lnTo>
                    <a:cubicBezTo>
                      <a:pt x="1" y="725"/>
                      <a:pt x="1" y="945"/>
                      <a:pt x="127" y="1134"/>
                    </a:cubicBezTo>
                    <a:cubicBezTo>
                      <a:pt x="190" y="1213"/>
                      <a:pt x="276" y="1253"/>
                      <a:pt x="367" y="1253"/>
                    </a:cubicBezTo>
                    <a:cubicBezTo>
                      <a:pt x="457" y="1253"/>
                      <a:pt x="552" y="1213"/>
                      <a:pt x="631" y="1134"/>
                    </a:cubicBezTo>
                    <a:lnTo>
                      <a:pt x="1135" y="599"/>
                    </a:lnTo>
                    <a:cubicBezTo>
                      <a:pt x="1261" y="473"/>
                      <a:pt x="1261" y="252"/>
                      <a:pt x="1135" y="95"/>
                    </a:cubicBezTo>
                    <a:cubicBezTo>
                      <a:pt x="1088" y="32"/>
                      <a:pt x="1001" y="0"/>
                      <a:pt x="9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-49519250" y="2468800"/>
                <a:ext cx="3152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06" extrusionOk="0">
                    <a:moveTo>
                      <a:pt x="391" y="0"/>
                    </a:moveTo>
                    <a:cubicBezTo>
                      <a:pt x="300" y="0"/>
                      <a:pt x="205" y="32"/>
                      <a:pt x="127" y="95"/>
                    </a:cubicBezTo>
                    <a:cubicBezTo>
                      <a:pt x="1" y="221"/>
                      <a:pt x="1" y="441"/>
                      <a:pt x="127" y="599"/>
                    </a:cubicBezTo>
                    <a:lnTo>
                      <a:pt x="631" y="1135"/>
                    </a:lnTo>
                    <a:cubicBezTo>
                      <a:pt x="694" y="1182"/>
                      <a:pt x="780" y="1205"/>
                      <a:pt x="871" y="1205"/>
                    </a:cubicBezTo>
                    <a:cubicBezTo>
                      <a:pt x="962" y="1205"/>
                      <a:pt x="1056" y="1182"/>
                      <a:pt x="1135" y="1135"/>
                    </a:cubicBezTo>
                    <a:cubicBezTo>
                      <a:pt x="1261" y="1009"/>
                      <a:pt x="1261" y="756"/>
                      <a:pt x="1135" y="599"/>
                    </a:cubicBezTo>
                    <a:lnTo>
                      <a:pt x="631" y="95"/>
                    </a:lnTo>
                    <a:cubicBezTo>
                      <a:pt x="568" y="32"/>
                      <a:pt x="481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34" name="Title 18"/>
          <p:cNvSpPr txBox="1">
            <a:spLocks/>
          </p:cNvSpPr>
          <p:nvPr/>
        </p:nvSpPr>
        <p:spPr>
          <a:xfrm>
            <a:off x="2209800" y="0"/>
            <a:ext cx="7634653" cy="1228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err="1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Вызовы</a:t>
            </a:r>
            <a:r>
              <a:rPr lang="en-US" sz="40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СГЗ</a:t>
            </a:r>
            <a:endParaRPr lang="en-US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03F8C9C393B47A632F3394BCEBBA5" ma:contentTypeVersion="14" ma:contentTypeDescription="Create a new document." ma:contentTypeScope="" ma:versionID="8cc8c9e6433cc493a18982969c0a17ff">
  <xsd:schema xmlns:xsd="http://www.w3.org/2001/XMLSchema" xmlns:xs="http://www.w3.org/2001/XMLSchema" xmlns:p="http://schemas.microsoft.com/office/2006/metadata/properties" xmlns:ns2="9bd2cdbf-2396-4db5-9ced-e74a729f2a4a" xmlns:ns3="26aef637-f295-4a75-abbf-4e6e40505af8" targetNamespace="http://schemas.microsoft.com/office/2006/metadata/properties" ma:root="true" ma:fieldsID="855439e794e26238426ee7ed3c5e5a04" ns2:_="" ns3:_="">
    <xsd:import namespace="9bd2cdbf-2396-4db5-9ced-e74a729f2a4a"/>
    <xsd:import namespace="26aef637-f295-4a75-abbf-4e6e40505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cdbf-2396-4db5-9ced-e74a729f2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ef637-f295-4a75-abbf-4e6e40505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d2cdbf-2396-4db5-9ced-e74a729f2a4a">
      <Terms xmlns="http://schemas.microsoft.com/office/infopath/2007/PartnerControls"/>
    </lcf76f155ced4ddcb4097134ff3c332f>
    <_Flow_SignoffStatus xmlns="9bd2cdbf-2396-4db5-9ced-e74a729f2a4a" xsi:nil="true"/>
  </documentManagement>
</p:properties>
</file>

<file path=customXml/itemProps1.xml><?xml version="1.0" encoding="utf-8"?>
<ds:datastoreItem xmlns:ds="http://schemas.openxmlformats.org/officeDocument/2006/customXml" ds:itemID="{1F63FEC5-1FDA-4FCE-B53D-A5FE65F677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86EF88-895A-4188-8B3B-6CA4C9EB4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2cdbf-2396-4db5-9ced-e74a729f2a4a"/>
    <ds:schemaRef ds:uri="26aef637-f295-4a75-abbf-4e6e40505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4111CF-4351-44C8-9DFA-DE4B493F63B5}">
  <ds:schemaRefs>
    <ds:schemaRef ds:uri="http://schemas.microsoft.com/office/2006/metadata/properties"/>
    <ds:schemaRef ds:uri="http://schemas.microsoft.com/office/infopath/2007/PartnerControls"/>
    <ds:schemaRef ds:uri="9bd2cdbf-2396-4db5-9ced-e74a729f2a4a"/>
  </ds:schemaRefs>
</ds:datastoreItem>
</file>

<file path=docMetadata/LabelInfo.xml><?xml version="1.0" encoding="utf-8"?>
<clbl:labelList xmlns:clbl="http://schemas.microsoft.com/office/2020/mipLabelMetadata">
  <clbl:label id="{1cb350ab-c2fd-4b20-a9d9-41f8e7e93f2e}" enabled="1" method="Standard" siteId="{172f4752-6874-4876-bad5-e6d61f991171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1290</TotalTime>
  <Words>357</Words>
  <Application>Microsoft Office PowerPoint</Application>
  <PresentationFormat>Widescreen</PresentationFormat>
  <Paragraphs>143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Berlin</vt:lpstr>
      <vt:lpstr>Государственные закупки в Молдове: роль Соглашения о государственных закупках в либерализации рынка и улучшении управления с 2016 года</vt:lpstr>
      <vt:lpstr>PowerPoint Presentation</vt:lpstr>
      <vt:lpstr>PowerPoint Presentation</vt:lpstr>
      <vt:lpstr>Влияние присоединения Молдовы к СГЗ</vt:lpstr>
      <vt:lpstr>Принятые меры</vt:lpstr>
      <vt:lpstr>Структура электронной системы  государственных закупок</vt:lpstr>
      <vt:lpstr>Преимущества членства в ГПА</vt:lpstr>
      <vt:lpstr>Помощь и поддержка в реализации СГЗ</vt:lpstr>
      <vt:lpstr>PowerPoint Presentation</vt:lpstr>
      <vt:lpstr>PowerPoint Presentation</vt:lpstr>
      <vt:lpstr>PowerPoint Presentation</vt:lpstr>
      <vt:lpstr>СГЗ и ЕС: Преимущества интеграционного процесса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GPA 2012: a perspective from Republic of Moldova</dc:title>
  <dc:creator>Victoria, Fortuna;Cravet Elena</dc:creator>
  <cp:lastModifiedBy>Arachelov Vladimir</cp:lastModifiedBy>
  <cp:revision>465</cp:revision>
  <dcterms:created xsi:type="dcterms:W3CDTF">2021-10-05T11:36:13Z</dcterms:created>
  <dcterms:modified xsi:type="dcterms:W3CDTF">2024-03-16T22:31:34Z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0x01010071803F8C9C393B47A632F3394BCEBBA5</vt:lpwstr>
  </property>
  <property fmtid="{D5CDD505-2E9C-101B-9397-08002B2CF9AE}" pid="3" name="ClassificationContentMarkingFooterLocations">
    <vt:lpwstr>Berlin:11</vt:lpwstr>
  </property>
  <property fmtid="{D5CDD505-2E9C-101B-9397-08002B2CF9AE}" pid="4" name="ClassificationContentMarkingFooterText">
    <vt:lpwstr>OFFICIAL USE</vt:lpwstr>
  </property>
  <property fmtid="{D5CDD505-2E9C-101B-9397-08002B2CF9AE}" pid="5" name="ClassificationContentMarkingHeaderLocations">
    <vt:lpwstr>Berlin:10</vt:lpwstr>
  </property>
  <property fmtid="{D5CDD505-2E9C-101B-9397-08002B2CF9AE}" pid="6" name="ClassificationContentMarkingHeaderText">
    <vt:lpwstr>OFFICIAL USE</vt:lpwstr>
  </property>
  <property fmtid="{D5CDD505-2E9C-101B-9397-08002B2CF9AE}" pid="7" name="j58bd6c1a5e04739961ec993afce87a7">
    <vt:lpwstr/>
  </property>
  <property fmtid="{D5CDD505-2E9C-101B-9397-08002B2CF9AE}" pid="8" name="MediaServiceImageTags">
    <vt:lpwstr/>
  </property>
  <property fmtid="{D5CDD505-2E9C-101B-9397-08002B2CF9AE}" pid="9" name="Record_x0020_Status">
    <vt:lpwstr/>
  </property>
  <property fmtid="{D5CDD505-2E9C-101B-9397-08002B2CF9AE}" pid="10" name="TaxCatchAll">
    <vt:lpwstr/>
  </property>
</Properties>
</file>