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6"/>
  </p:notesMasterIdLst>
  <p:handoutMasterIdLst>
    <p:handoutMasterId r:id="rId17"/>
  </p:handoutMasterIdLst>
  <p:sldIdLst>
    <p:sldId id="256" r:id="rId6"/>
    <p:sldId id="346" r:id="rId7"/>
    <p:sldId id="339" r:id="rId8"/>
    <p:sldId id="340" r:id="rId9"/>
    <p:sldId id="341" r:id="rId10"/>
    <p:sldId id="327" r:id="rId11"/>
    <p:sldId id="343" r:id="rId12"/>
    <p:sldId id="345" r:id="rId13"/>
    <p:sldId id="344" r:id="rId14"/>
    <p:sldId id="281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278274-BD4E-0760-D748-CE493EB2B84C}" v="149" dt="2024-03-12T18:18:34.967"/>
    <p1510:client id="{5594261E-4B66-9079-B7E3-65D13F59EF69}" v="311" dt="2024-03-14T16:53:15.0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ksandar Argirovski" userId="9d39e5a0-035f-42c5-93c8-b3247213defa" providerId="ADAL" clId="{76CEA852-3475-4F03-8B38-C77B72010ADC}"/>
    <pc:docChg chg="undo redo custSel addSld delSld modSld sldOrd">
      <pc:chgData name="Aleksandar Argirovski" userId="9d39e5a0-035f-42c5-93c8-b3247213defa" providerId="ADAL" clId="{76CEA852-3475-4F03-8B38-C77B72010ADC}" dt="2024-03-04T12:37:18.007" v="1405" actId="27636"/>
      <pc:docMkLst>
        <pc:docMk/>
      </pc:docMkLst>
      <pc:sldChg chg="modSp mod">
        <pc:chgData name="Aleksandar Argirovski" userId="9d39e5a0-035f-42c5-93c8-b3247213defa" providerId="ADAL" clId="{76CEA852-3475-4F03-8B38-C77B72010ADC}" dt="2024-03-01T10:05:09.175" v="38" actId="20577"/>
        <pc:sldMkLst>
          <pc:docMk/>
          <pc:sldMk cId="0" sldId="256"/>
        </pc:sldMkLst>
        <pc:spChg chg="mod">
          <ac:chgData name="Aleksandar Argirovski" userId="9d39e5a0-035f-42c5-93c8-b3247213defa" providerId="ADAL" clId="{76CEA852-3475-4F03-8B38-C77B72010ADC}" dt="2024-03-01T10:05:09.175" v="38" actId="20577"/>
          <ac:spMkLst>
            <pc:docMk/>
            <pc:sldMk cId="0" sldId="256"/>
            <ac:spMk id="4098" creationId="{D575A615-445F-48D2-BB57-EDADF203A98F}"/>
          </ac:spMkLst>
        </pc:spChg>
      </pc:sldChg>
      <pc:sldChg chg="modSp mod">
        <pc:chgData name="Aleksandar Argirovski" userId="9d39e5a0-035f-42c5-93c8-b3247213defa" providerId="ADAL" clId="{76CEA852-3475-4F03-8B38-C77B72010ADC}" dt="2024-03-04T09:27:01.034" v="781" actId="20577"/>
        <pc:sldMkLst>
          <pc:docMk/>
          <pc:sldMk cId="0" sldId="281"/>
        </pc:sldMkLst>
        <pc:spChg chg="mod">
          <ac:chgData name="Aleksandar Argirovski" userId="9d39e5a0-035f-42c5-93c8-b3247213defa" providerId="ADAL" clId="{76CEA852-3475-4F03-8B38-C77B72010ADC}" dt="2024-03-04T09:27:01.034" v="781" actId="20577"/>
          <ac:spMkLst>
            <pc:docMk/>
            <pc:sldMk cId="0" sldId="281"/>
            <ac:spMk id="9219" creationId="{931C7D7C-63A8-44F4-9A2E-12C0B44AB0D7}"/>
          </ac:spMkLst>
        </pc:spChg>
      </pc:sldChg>
      <pc:sldChg chg="modSp mod ord">
        <pc:chgData name="Aleksandar Argirovski" userId="9d39e5a0-035f-42c5-93c8-b3247213defa" providerId="ADAL" clId="{76CEA852-3475-4F03-8B38-C77B72010ADC}" dt="2024-03-01T10:05:20.610" v="40"/>
        <pc:sldMkLst>
          <pc:docMk/>
          <pc:sldMk cId="0" sldId="327"/>
        </pc:sldMkLst>
        <pc:spChg chg="mod">
          <ac:chgData name="Aleksandar Argirovski" userId="9d39e5a0-035f-42c5-93c8-b3247213defa" providerId="ADAL" clId="{76CEA852-3475-4F03-8B38-C77B72010ADC}" dt="2024-03-01T10:00:51.700" v="4"/>
          <ac:spMkLst>
            <pc:docMk/>
            <pc:sldMk cId="0" sldId="327"/>
            <ac:spMk id="5122" creationId="{A570EFDB-0872-4936-B22E-94583A12B6D6}"/>
          </ac:spMkLst>
        </pc:spChg>
        <pc:spChg chg="mod">
          <ac:chgData name="Aleksandar Argirovski" userId="9d39e5a0-035f-42c5-93c8-b3247213defa" providerId="ADAL" clId="{76CEA852-3475-4F03-8B38-C77B72010ADC}" dt="2024-03-01T10:01:31.905" v="11" actId="20577"/>
          <ac:spMkLst>
            <pc:docMk/>
            <pc:sldMk cId="0" sldId="327"/>
            <ac:spMk id="5123" creationId="{0976371E-4E8C-43BA-BF65-19AEED767CCF}"/>
          </ac:spMkLst>
        </pc:spChg>
      </pc:sldChg>
      <pc:sldChg chg="modSp mod">
        <pc:chgData name="Aleksandar Argirovski" userId="9d39e5a0-035f-42c5-93c8-b3247213defa" providerId="ADAL" clId="{76CEA852-3475-4F03-8B38-C77B72010ADC}" dt="2024-03-01T10:05:31.635" v="42" actId="27636"/>
        <pc:sldMkLst>
          <pc:docMk/>
          <pc:sldMk cId="0" sldId="339"/>
        </pc:sldMkLst>
        <pc:spChg chg="mod">
          <ac:chgData name="Aleksandar Argirovski" userId="9d39e5a0-035f-42c5-93c8-b3247213defa" providerId="ADAL" clId="{76CEA852-3475-4F03-8B38-C77B72010ADC}" dt="2024-03-01T10:02:04.853" v="15" actId="255"/>
          <ac:spMkLst>
            <pc:docMk/>
            <pc:sldMk cId="0" sldId="339"/>
            <ac:spMk id="6146" creationId="{C47A3DCC-D687-4B81-A2F6-16342684EA75}"/>
          </ac:spMkLst>
        </pc:spChg>
        <pc:spChg chg="mod">
          <ac:chgData name="Aleksandar Argirovski" userId="9d39e5a0-035f-42c5-93c8-b3247213defa" providerId="ADAL" clId="{76CEA852-3475-4F03-8B38-C77B72010ADC}" dt="2024-03-01T10:05:31.635" v="42" actId="27636"/>
          <ac:spMkLst>
            <pc:docMk/>
            <pc:sldMk cId="0" sldId="339"/>
            <ac:spMk id="6147" creationId="{1085E044-78E9-44B5-A6CF-62745C5E097B}"/>
          </ac:spMkLst>
        </pc:spChg>
      </pc:sldChg>
      <pc:sldChg chg="modSp mod">
        <pc:chgData name="Aleksandar Argirovski" userId="9d39e5a0-035f-42c5-93c8-b3247213defa" providerId="ADAL" clId="{76CEA852-3475-4F03-8B38-C77B72010ADC}" dt="2024-03-01T10:03:16.207" v="23" actId="255"/>
        <pc:sldMkLst>
          <pc:docMk/>
          <pc:sldMk cId="0" sldId="340"/>
        </pc:sldMkLst>
        <pc:spChg chg="mod">
          <ac:chgData name="Aleksandar Argirovski" userId="9d39e5a0-035f-42c5-93c8-b3247213defa" providerId="ADAL" clId="{76CEA852-3475-4F03-8B38-C77B72010ADC}" dt="2024-03-01T10:02:45.376" v="21" actId="255"/>
          <ac:spMkLst>
            <pc:docMk/>
            <pc:sldMk cId="0" sldId="340"/>
            <ac:spMk id="7170" creationId="{A2A00D70-BDAA-4F6E-B649-07FB464916E9}"/>
          </ac:spMkLst>
        </pc:spChg>
        <pc:spChg chg="mod">
          <ac:chgData name="Aleksandar Argirovski" userId="9d39e5a0-035f-42c5-93c8-b3247213defa" providerId="ADAL" clId="{76CEA852-3475-4F03-8B38-C77B72010ADC}" dt="2024-03-01T10:03:16.207" v="23" actId="255"/>
          <ac:spMkLst>
            <pc:docMk/>
            <pc:sldMk cId="0" sldId="340"/>
            <ac:spMk id="7171" creationId="{A25C9428-7ABC-4A48-ACC6-C3AFD7EC05B6}"/>
          </ac:spMkLst>
        </pc:spChg>
      </pc:sldChg>
      <pc:sldChg chg="modSp mod">
        <pc:chgData name="Aleksandar Argirovski" userId="9d39e5a0-035f-42c5-93c8-b3247213defa" providerId="ADAL" clId="{76CEA852-3475-4F03-8B38-C77B72010ADC}" dt="2024-03-04T12:34:09.757" v="1398" actId="20577"/>
        <pc:sldMkLst>
          <pc:docMk/>
          <pc:sldMk cId="0" sldId="341"/>
        </pc:sldMkLst>
        <pc:spChg chg="mod">
          <ac:chgData name="Aleksandar Argirovski" userId="9d39e5a0-035f-42c5-93c8-b3247213defa" providerId="ADAL" clId="{76CEA852-3475-4F03-8B38-C77B72010ADC}" dt="2024-03-01T10:03:32.387" v="25" actId="255"/>
          <ac:spMkLst>
            <pc:docMk/>
            <pc:sldMk cId="0" sldId="341"/>
            <ac:spMk id="8194" creationId="{15370E25-BCAB-4A10-8D7B-5578286331AE}"/>
          </ac:spMkLst>
        </pc:spChg>
        <pc:spChg chg="mod">
          <ac:chgData name="Aleksandar Argirovski" userId="9d39e5a0-035f-42c5-93c8-b3247213defa" providerId="ADAL" clId="{76CEA852-3475-4F03-8B38-C77B72010ADC}" dt="2024-03-04T12:34:09.757" v="1398" actId="20577"/>
          <ac:spMkLst>
            <pc:docMk/>
            <pc:sldMk cId="0" sldId="341"/>
            <ac:spMk id="8195" creationId="{72D82810-DF9A-41BB-8FCE-62FA19AA1F7A}"/>
          </ac:spMkLst>
        </pc:spChg>
      </pc:sldChg>
      <pc:sldChg chg="modSp new del mod ord">
        <pc:chgData name="Aleksandar Argirovski" userId="9d39e5a0-035f-42c5-93c8-b3247213defa" providerId="ADAL" clId="{76CEA852-3475-4F03-8B38-C77B72010ADC}" dt="2024-03-04T09:27:28.217" v="782" actId="2696"/>
        <pc:sldMkLst>
          <pc:docMk/>
          <pc:sldMk cId="2378674866" sldId="342"/>
        </pc:sldMkLst>
        <pc:spChg chg="mod">
          <ac:chgData name="Aleksandar Argirovski" userId="9d39e5a0-035f-42c5-93c8-b3247213defa" providerId="ADAL" clId="{76CEA852-3475-4F03-8B38-C77B72010ADC}" dt="2024-03-04T09:16:29.697" v="47" actId="255"/>
          <ac:spMkLst>
            <pc:docMk/>
            <pc:sldMk cId="2378674866" sldId="342"/>
            <ac:spMk id="2" creationId="{058CEA03-8C4E-7EE3-0121-A397AC28A58F}"/>
          </ac:spMkLst>
        </pc:spChg>
      </pc:sldChg>
      <pc:sldChg chg="modSp new mod">
        <pc:chgData name="Aleksandar Argirovski" userId="9d39e5a0-035f-42c5-93c8-b3247213defa" providerId="ADAL" clId="{76CEA852-3475-4F03-8B38-C77B72010ADC}" dt="2024-03-04T12:37:18.007" v="1405" actId="27636"/>
        <pc:sldMkLst>
          <pc:docMk/>
          <pc:sldMk cId="1209221860" sldId="343"/>
        </pc:sldMkLst>
        <pc:spChg chg="mod">
          <ac:chgData name="Aleksandar Argirovski" userId="9d39e5a0-035f-42c5-93c8-b3247213defa" providerId="ADAL" clId="{76CEA852-3475-4F03-8B38-C77B72010ADC}" dt="2024-03-04T09:28:16.804" v="817" actId="20577"/>
          <ac:spMkLst>
            <pc:docMk/>
            <pc:sldMk cId="1209221860" sldId="343"/>
            <ac:spMk id="2" creationId="{3DEC7DC5-16EF-7FC2-4BF6-641C9D05A9BD}"/>
          </ac:spMkLst>
        </pc:spChg>
        <pc:spChg chg="mod">
          <ac:chgData name="Aleksandar Argirovski" userId="9d39e5a0-035f-42c5-93c8-b3247213defa" providerId="ADAL" clId="{76CEA852-3475-4F03-8B38-C77B72010ADC}" dt="2024-03-04T12:37:18.007" v="1405" actId="27636"/>
          <ac:spMkLst>
            <pc:docMk/>
            <pc:sldMk cId="1209221860" sldId="343"/>
            <ac:spMk id="3" creationId="{3BFD2A3E-F4D9-91EF-81A7-BB74B1A85D9D}"/>
          </ac:spMkLst>
        </pc:spChg>
      </pc:sldChg>
      <pc:sldChg chg="modSp new mod">
        <pc:chgData name="Aleksandar Argirovski" userId="9d39e5a0-035f-42c5-93c8-b3247213defa" providerId="ADAL" clId="{76CEA852-3475-4F03-8B38-C77B72010ADC}" dt="2024-03-04T09:33:14.835" v="1319" actId="20577"/>
        <pc:sldMkLst>
          <pc:docMk/>
          <pc:sldMk cId="3690490418" sldId="344"/>
        </pc:sldMkLst>
        <pc:spChg chg="mod">
          <ac:chgData name="Aleksandar Argirovski" userId="9d39e5a0-035f-42c5-93c8-b3247213defa" providerId="ADAL" clId="{76CEA852-3475-4F03-8B38-C77B72010ADC}" dt="2024-03-04T09:23:05.111" v="323" actId="20577"/>
          <ac:spMkLst>
            <pc:docMk/>
            <pc:sldMk cId="3690490418" sldId="344"/>
            <ac:spMk id="2" creationId="{2C7D3DE6-409E-02DB-709B-F262CF02379C}"/>
          </ac:spMkLst>
        </pc:spChg>
        <pc:spChg chg="mod">
          <ac:chgData name="Aleksandar Argirovski" userId="9d39e5a0-035f-42c5-93c8-b3247213defa" providerId="ADAL" clId="{76CEA852-3475-4F03-8B38-C77B72010ADC}" dt="2024-03-04T09:33:14.835" v="1319" actId="20577"/>
          <ac:spMkLst>
            <pc:docMk/>
            <pc:sldMk cId="3690490418" sldId="344"/>
            <ac:spMk id="3" creationId="{8B66AF2E-C54C-7A09-16F7-0F572A62CF31}"/>
          </ac:spMkLst>
        </pc:spChg>
      </pc:sldChg>
      <pc:sldChg chg="modSp new mod">
        <pc:chgData name="Aleksandar Argirovski" userId="9d39e5a0-035f-42c5-93c8-b3247213defa" providerId="ADAL" clId="{76CEA852-3475-4F03-8B38-C77B72010ADC}" dt="2024-03-04T09:31:55.869" v="1311" actId="20577"/>
        <pc:sldMkLst>
          <pc:docMk/>
          <pc:sldMk cId="1973820840" sldId="345"/>
        </pc:sldMkLst>
        <pc:spChg chg="mod">
          <ac:chgData name="Aleksandar Argirovski" userId="9d39e5a0-035f-42c5-93c8-b3247213defa" providerId="ADAL" clId="{76CEA852-3475-4F03-8B38-C77B72010ADC}" dt="2024-03-04T09:29:27.136" v="922" actId="20577"/>
          <ac:spMkLst>
            <pc:docMk/>
            <pc:sldMk cId="1973820840" sldId="345"/>
            <ac:spMk id="2" creationId="{B23D0BB2-7469-98DD-38A5-930C119EFE53}"/>
          </ac:spMkLst>
        </pc:spChg>
        <pc:spChg chg="mod">
          <ac:chgData name="Aleksandar Argirovski" userId="9d39e5a0-035f-42c5-93c8-b3247213defa" providerId="ADAL" clId="{76CEA852-3475-4F03-8B38-C77B72010ADC}" dt="2024-03-04T09:31:55.869" v="1311" actId="20577"/>
          <ac:spMkLst>
            <pc:docMk/>
            <pc:sldMk cId="1973820840" sldId="345"/>
            <ac:spMk id="3" creationId="{B16CA151-09BB-EB79-363A-1C287B6F82DF}"/>
          </ac:spMkLst>
        </pc:spChg>
      </pc:sldChg>
      <pc:sldChg chg="modSp mod">
        <pc:chgData name="Aleksandar Argirovski" userId="9d39e5a0-035f-42c5-93c8-b3247213defa" providerId="ADAL" clId="{76CEA852-3475-4F03-8B38-C77B72010ADC}" dt="2024-03-04T12:37:07.790" v="1402" actId="20577"/>
        <pc:sldMkLst>
          <pc:docMk/>
          <pc:sldMk cId="0" sldId="346"/>
        </pc:sldMkLst>
        <pc:spChg chg="mod">
          <ac:chgData name="Aleksandar Argirovski" userId="9d39e5a0-035f-42c5-93c8-b3247213defa" providerId="ADAL" clId="{76CEA852-3475-4F03-8B38-C77B72010ADC}" dt="2024-03-04T12:30:13.510" v="1320" actId="2711"/>
          <ac:spMkLst>
            <pc:docMk/>
            <pc:sldMk cId="0" sldId="346"/>
            <ac:spMk id="6146" creationId="{C47A3DCC-D687-4B81-A2F6-16342684EA75}"/>
          </ac:spMkLst>
        </pc:spChg>
        <pc:spChg chg="mod">
          <ac:chgData name="Aleksandar Argirovski" userId="9d39e5a0-035f-42c5-93c8-b3247213defa" providerId="ADAL" clId="{76CEA852-3475-4F03-8B38-C77B72010ADC}" dt="2024-03-04T12:37:07.790" v="1402" actId="20577"/>
          <ac:spMkLst>
            <pc:docMk/>
            <pc:sldMk cId="0" sldId="346"/>
            <ac:spMk id="6147" creationId="{1085E044-78E9-44B5-A6CF-62745C5E097B}"/>
          </ac:spMkLst>
        </pc:spChg>
      </pc:sldChg>
    </pc:docChg>
  </pc:docChgLst>
  <pc:docChgLst>
    <pc:chgData name="Arakelyan, Eliza" userId="S::arakelye@ebrd.com::135c297d-1ce3-48e2-8dc6-5fb52f2f5933" providerId="AD" clId="Web-{4A278274-BD4E-0760-D748-CE493EB2B84C}"/>
    <pc:docChg chg="mod modSld modMainMaster">
      <pc:chgData name="Arakelyan, Eliza" userId="S::arakelye@ebrd.com::135c297d-1ce3-48e2-8dc6-5fb52f2f5933" providerId="AD" clId="Web-{4A278274-BD4E-0760-D748-CE493EB2B84C}" dt="2024-03-12T18:18:34.967" v="147" actId="20577"/>
      <pc:docMkLst>
        <pc:docMk/>
      </pc:docMkLst>
      <pc:sldChg chg="modSp">
        <pc:chgData name="Arakelyan, Eliza" userId="S::arakelye@ebrd.com::135c297d-1ce3-48e2-8dc6-5fb52f2f5933" providerId="AD" clId="Web-{4A278274-BD4E-0760-D748-CE493EB2B84C}" dt="2024-03-12T18:04:22.821" v="50" actId="20577"/>
        <pc:sldMkLst>
          <pc:docMk/>
          <pc:sldMk cId="0" sldId="256"/>
        </pc:sldMkLst>
        <pc:spChg chg="mod">
          <ac:chgData name="Arakelyan, Eliza" userId="S::arakelye@ebrd.com::135c297d-1ce3-48e2-8dc6-5fb52f2f5933" providerId="AD" clId="Web-{4A278274-BD4E-0760-D748-CE493EB2B84C}" dt="2024-03-12T18:04:22.821" v="50" actId="20577"/>
          <ac:spMkLst>
            <pc:docMk/>
            <pc:sldMk cId="0" sldId="256"/>
            <ac:spMk id="4098" creationId="{D575A615-445F-48D2-BB57-EDADF203A98F}"/>
          </ac:spMkLst>
        </pc:spChg>
      </pc:sldChg>
      <pc:sldChg chg="modSp">
        <pc:chgData name="Arakelyan, Eliza" userId="S::arakelye@ebrd.com::135c297d-1ce3-48e2-8dc6-5fb52f2f5933" providerId="AD" clId="Web-{4A278274-BD4E-0760-D748-CE493EB2B84C}" dt="2024-03-12T18:18:34.967" v="147" actId="20577"/>
        <pc:sldMkLst>
          <pc:docMk/>
          <pc:sldMk cId="0" sldId="281"/>
        </pc:sldMkLst>
        <pc:spChg chg="mod">
          <ac:chgData name="Arakelyan, Eliza" userId="S::arakelye@ebrd.com::135c297d-1ce3-48e2-8dc6-5fb52f2f5933" providerId="AD" clId="Web-{4A278274-BD4E-0760-D748-CE493EB2B84C}" dt="2024-03-12T18:18:34.967" v="147" actId="20577"/>
          <ac:spMkLst>
            <pc:docMk/>
            <pc:sldMk cId="0" sldId="281"/>
            <ac:spMk id="9219" creationId="{931C7D7C-63A8-44F4-9A2E-12C0B44AB0D7}"/>
          </ac:spMkLst>
        </pc:spChg>
      </pc:sldChg>
      <pc:sldChg chg="modSp">
        <pc:chgData name="Arakelyan, Eliza" userId="S::arakelye@ebrd.com::135c297d-1ce3-48e2-8dc6-5fb52f2f5933" providerId="AD" clId="Web-{4A278274-BD4E-0760-D748-CE493EB2B84C}" dt="2024-03-12T18:15:02.126" v="122" actId="14100"/>
        <pc:sldMkLst>
          <pc:docMk/>
          <pc:sldMk cId="0" sldId="327"/>
        </pc:sldMkLst>
        <pc:spChg chg="mod">
          <ac:chgData name="Arakelyan, Eliza" userId="S::arakelye@ebrd.com::135c297d-1ce3-48e2-8dc6-5fb52f2f5933" providerId="AD" clId="Web-{4A278274-BD4E-0760-D748-CE493EB2B84C}" dt="2024-03-12T18:13:16.635" v="111" actId="14100"/>
          <ac:spMkLst>
            <pc:docMk/>
            <pc:sldMk cId="0" sldId="327"/>
            <ac:spMk id="5122" creationId="{A570EFDB-0872-4936-B22E-94583A12B6D6}"/>
          </ac:spMkLst>
        </pc:spChg>
        <pc:spChg chg="mod">
          <ac:chgData name="Arakelyan, Eliza" userId="S::arakelye@ebrd.com::135c297d-1ce3-48e2-8dc6-5fb52f2f5933" providerId="AD" clId="Web-{4A278274-BD4E-0760-D748-CE493EB2B84C}" dt="2024-03-12T18:15:02.126" v="122" actId="14100"/>
          <ac:spMkLst>
            <pc:docMk/>
            <pc:sldMk cId="0" sldId="327"/>
            <ac:spMk id="5123" creationId="{0976371E-4E8C-43BA-BF65-19AEED767CCF}"/>
          </ac:spMkLst>
        </pc:spChg>
      </pc:sldChg>
      <pc:sldChg chg="modSp">
        <pc:chgData name="Arakelyan, Eliza" userId="S::arakelye@ebrd.com::135c297d-1ce3-48e2-8dc6-5fb52f2f5933" providerId="AD" clId="Web-{4A278274-BD4E-0760-D748-CE493EB2B84C}" dt="2024-03-12T18:08:26.992" v="80" actId="20577"/>
        <pc:sldMkLst>
          <pc:docMk/>
          <pc:sldMk cId="0" sldId="339"/>
        </pc:sldMkLst>
        <pc:spChg chg="mod">
          <ac:chgData name="Arakelyan, Eliza" userId="S::arakelye@ebrd.com::135c297d-1ce3-48e2-8dc6-5fb52f2f5933" providerId="AD" clId="Web-{4A278274-BD4E-0760-D748-CE493EB2B84C}" dt="2024-03-12T18:07:26.176" v="74" actId="20577"/>
          <ac:spMkLst>
            <pc:docMk/>
            <pc:sldMk cId="0" sldId="339"/>
            <ac:spMk id="6146" creationId="{C47A3DCC-D687-4B81-A2F6-16342684EA75}"/>
          </ac:spMkLst>
        </pc:spChg>
        <pc:spChg chg="mod">
          <ac:chgData name="Arakelyan, Eliza" userId="S::arakelye@ebrd.com::135c297d-1ce3-48e2-8dc6-5fb52f2f5933" providerId="AD" clId="Web-{4A278274-BD4E-0760-D748-CE493EB2B84C}" dt="2024-03-12T18:08:26.992" v="80" actId="20577"/>
          <ac:spMkLst>
            <pc:docMk/>
            <pc:sldMk cId="0" sldId="339"/>
            <ac:spMk id="6147" creationId="{1085E044-78E9-44B5-A6CF-62745C5E097B}"/>
          </ac:spMkLst>
        </pc:spChg>
      </pc:sldChg>
      <pc:sldChg chg="addSp delSp modSp">
        <pc:chgData name="Arakelyan, Eliza" userId="S::arakelye@ebrd.com::135c297d-1ce3-48e2-8dc6-5fb52f2f5933" providerId="AD" clId="Web-{4A278274-BD4E-0760-D748-CE493EB2B84C}" dt="2024-03-12T18:10:05.076" v="89"/>
        <pc:sldMkLst>
          <pc:docMk/>
          <pc:sldMk cId="0" sldId="340"/>
        </pc:sldMkLst>
        <pc:spChg chg="add del mod">
          <ac:chgData name="Arakelyan, Eliza" userId="S::arakelye@ebrd.com::135c297d-1ce3-48e2-8dc6-5fb52f2f5933" providerId="AD" clId="Web-{4A278274-BD4E-0760-D748-CE493EB2B84C}" dt="2024-03-12T18:09:10.214" v="83"/>
          <ac:spMkLst>
            <pc:docMk/>
            <pc:sldMk cId="0" sldId="340"/>
            <ac:spMk id="3" creationId="{03DFCE1A-B063-6FC7-B681-4F7D4CD0A2DD}"/>
          </ac:spMkLst>
        </pc:spChg>
        <pc:spChg chg="add mod">
          <ac:chgData name="Arakelyan, Eliza" userId="S::arakelye@ebrd.com::135c297d-1ce3-48e2-8dc6-5fb52f2f5933" providerId="AD" clId="Web-{4A278274-BD4E-0760-D748-CE493EB2B84C}" dt="2024-03-12T18:09:21.339" v="84" actId="1076"/>
          <ac:spMkLst>
            <pc:docMk/>
            <pc:sldMk cId="0" sldId="340"/>
            <ac:spMk id="5" creationId="{C19E6679-AE8A-B935-DE35-66A9423ED072}"/>
          </ac:spMkLst>
        </pc:spChg>
        <pc:spChg chg="del">
          <ac:chgData name="Arakelyan, Eliza" userId="S::arakelye@ebrd.com::135c297d-1ce3-48e2-8dc6-5fb52f2f5933" providerId="AD" clId="Web-{4A278274-BD4E-0760-D748-CE493EB2B84C}" dt="2024-03-12T18:09:06.948" v="81"/>
          <ac:spMkLst>
            <pc:docMk/>
            <pc:sldMk cId="0" sldId="340"/>
            <ac:spMk id="7170" creationId="{A2A00D70-BDAA-4F6E-B649-07FB464916E9}"/>
          </ac:spMkLst>
        </pc:spChg>
        <pc:spChg chg="mod">
          <ac:chgData name="Arakelyan, Eliza" userId="S::arakelye@ebrd.com::135c297d-1ce3-48e2-8dc6-5fb52f2f5933" providerId="AD" clId="Web-{4A278274-BD4E-0760-D748-CE493EB2B84C}" dt="2024-03-12T18:10:05.076" v="89"/>
          <ac:spMkLst>
            <pc:docMk/>
            <pc:sldMk cId="0" sldId="340"/>
            <ac:spMk id="7171" creationId="{A25C9428-7ABC-4A48-ACC6-C3AFD7EC05B6}"/>
          </ac:spMkLst>
        </pc:spChg>
      </pc:sldChg>
      <pc:sldChg chg="addSp delSp modSp">
        <pc:chgData name="Arakelyan, Eliza" userId="S::arakelye@ebrd.com::135c297d-1ce3-48e2-8dc6-5fb52f2f5933" providerId="AD" clId="Web-{4A278274-BD4E-0760-D748-CE493EB2B84C}" dt="2024-03-12T18:11:25.253" v="96" actId="20577"/>
        <pc:sldMkLst>
          <pc:docMk/>
          <pc:sldMk cId="0" sldId="341"/>
        </pc:sldMkLst>
        <pc:spChg chg="add del mod">
          <ac:chgData name="Arakelyan, Eliza" userId="S::arakelye@ebrd.com::135c297d-1ce3-48e2-8dc6-5fb52f2f5933" providerId="AD" clId="Web-{4A278274-BD4E-0760-D748-CE493EB2B84C}" dt="2024-03-12T18:10:32.859" v="91"/>
          <ac:spMkLst>
            <pc:docMk/>
            <pc:sldMk cId="0" sldId="341"/>
            <ac:spMk id="3" creationId="{81C125A4-552C-2917-3EF5-1CA0D72C95C2}"/>
          </ac:spMkLst>
        </pc:spChg>
        <pc:spChg chg="add">
          <ac:chgData name="Arakelyan, Eliza" userId="S::arakelye@ebrd.com::135c297d-1ce3-48e2-8dc6-5fb52f2f5933" providerId="AD" clId="Web-{4A278274-BD4E-0760-D748-CE493EB2B84C}" dt="2024-03-12T18:10:33.922" v="92"/>
          <ac:spMkLst>
            <pc:docMk/>
            <pc:sldMk cId="0" sldId="341"/>
            <ac:spMk id="5" creationId="{43C494DA-3A93-A010-1ACB-C4BCD3E6825C}"/>
          </ac:spMkLst>
        </pc:spChg>
        <pc:spChg chg="del">
          <ac:chgData name="Arakelyan, Eliza" userId="S::arakelye@ebrd.com::135c297d-1ce3-48e2-8dc6-5fb52f2f5933" providerId="AD" clId="Web-{4A278274-BD4E-0760-D748-CE493EB2B84C}" dt="2024-03-12T18:10:28.125" v="90"/>
          <ac:spMkLst>
            <pc:docMk/>
            <pc:sldMk cId="0" sldId="341"/>
            <ac:spMk id="8194" creationId="{15370E25-BCAB-4A10-8D7B-5578286331AE}"/>
          </ac:spMkLst>
        </pc:spChg>
        <pc:spChg chg="mod">
          <ac:chgData name="Arakelyan, Eliza" userId="S::arakelye@ebrd.com::135c297d-1ce3-48e2-8dc6-5fb52f2f5933" providerId="AD" clId="Web-{4A278274-BD4E-0760-D748-CE493EB2B84C}" dt="2024-03-12T18:11:25.253" v="96" actId="20577"/>
          <ac:spMkLst>
            <pc:docMk/>
            <pc:sldMk cId="0" sldId="341"/>
            <ac:spMk id="8195" creationId="{72D82810-DF9A-41BB-8FCE-62FA19AA1F7A}"/>
          </ac:spMkLst>
        </pc:spChg>
      </pc:sldChg>
      <pc:sldChg chg="modSp">
        <pc:chgData name="Arakelyan, Eliza" userId="S::arakelye@ebrd.com::135c297d-1ce3-48e2-8dc6-5fb52f2f5933" providerId="AD" clId="Web-{4A278274-BD4E-0760-D748-CE493EB2B84C}" dt="2024-03-12T18:16:25.475" v="134" actId="14100"/>
        <pc:sldMkLst>
          <pc:docMk/>
          <pc:sldMk cId="1209221860" sldId="343"/>
        </pc:sldMkLst>
        <pc:spChg chg="mod">
          <ac:chgData name="Arakelyan, Eliza" userId="S::arakelye@ebrd.com::135c297d-1ce3-48e2-8dc6-5fb52f2f5933" providerId="AD" clId="Web-{4A278274-BD4E-0760-D748-CE493EB2B84C}" dt="2024-03-12T18:15:18.533" v="124" actId="20577"/>
          <ac:spMkLst>
            <pc:docMk/>
            <pc:sldMk cId="1209221860" sldId="343"/>
            <ac:spMk id="2" creationId="{3DEC7DC5-16EF-7FC2-4BF6-641C9D05A9BD}"/>
          </ac:spMkLst>
        </pc:spChg>
        <pc:spChg chg="mod">
          <ac:chgData name="Arakelyan, Eliza" userId="S::arakelye@ebrd.com::135c297d-1ce3-48e2-8dc6-5fb52f2f5933" providerId="AD" clId="Web-{4A278274-BD4E-0760-D748-CE493EB2B84C}" dt="2024-03-12T18:16:25.475" v="134" actId="14100"/>
          <ac:spMkLst>
            <pc:docMk/>
            <pc:sldMk cId="1209221860" sldId="343"/>
            <ac:spMk id="3" creationId="{3BFD2A3E-F4D9-91EF-81A7-BB74B1A85D9D}"/>
          </ac:spMkLst>
        </pc:spChg>
      </pc:sldChg>
      <pc:sldChg chg="modSp">
        <pc:chgData name="Arakelyan, Eliza" userId="S::arakelye@ebrd.com::135c297d-1ce3-48e2-8dc6-5fb52f2f5933" providerId="AD" clId="Web-{4A278274-BD4E-0760-D748-CE493EB2B84C}" dt="2024-03-12T18:17:46.042" v="145" actId="20577"/>
        <pc:sldMkLst>
          <pc:docMk/>
          <pc:sldMk cId="3690490418" sldId="344"/>
        </pc:sldMkLst>
        <pc:spChg chg="mod">
          <ac:chgData name="Arakelyan, Eliza" userId="S::arakelye@ebrd.com::135c297d-1ce3-48e2-8dc6-5fb52f2f5933" providerId="AD" clId="Web-{4A278274-BD4E-0760-D748-CE493EB2B84C}" dt="2024-03-12T18:17:18.697" v="142" actId="20577"/>
          <ac:spMkLst>
            <pc:docMk/>
            <pc:sldMk cId="3690490418" sldId="344"/>
            <ac:spMk id="2" creationId="{2C7D3DE6-409E-02DB-709B-F262CF02379C}"/>
          </ac:spMkLst>
        </pc:spChg>
        <pc:spChg chg="mod">
          <ac:chgData name="Arakelyan, Eliza" userId="S::arakelye@ebrd.com::135c297d-1ce3-48e2-8dc6-5fb52f2f5933" providerId="AD" clId="Web-{4A278274-BD4E-0760-D748-CE493EB2B84C}" dt="2024-03-12T18:17:46.042" v="145" actId="20577"/>
          <ac:spMkLst>
            <pc:docMk/>
            <pc:sldMk cId="3690490418" sldId="344"/>
            <ac:spMk id="3" creationId="{8B66AF2E-C54C-7A09-16F7-0F572A62CF31}"/>
          </ac:spMkLst>
        </pc:spChg>
      </pc:sldChg>
      <pc:sldChg chg="addSp delSp modSp">
        <pc:chgData name="Arakelyan, Eliza" userId="S::arakelye@ebrd.com::135c297d-1ce3-48e2-8dc6-5fb52f2f5933" providerId="AD" clId="Web-{4A278274-BD4E-0760-D748-CE493EB2B84C}" dt="2024-03-12T18:17:07.009" v="140" actId="20577"/>
        <pc:sldMkLst>
          <pc:docMk/>
          <pc:sldMk cId="1973820840" sldId="345"/>
        </pc:sldMkLst>
        <pc:spChg chg="del">
          <ac:chgData name="Arakelyan, Eliza" userId="S::arakelye@ebrd.com::135c297d-1ce3-48e2-8dc6-5fb52f2f5933" providerId="AD" clId="Web-{4A278274-BD4E-0760-D748-CE493EB2B84C}" dt="2024-03-12T18:16:40.148" v="135"/>
          <ac:spMkLst>
            <pc:docMk/>
            <pc:sldMk cId="1973820840" sldId="345"/>
            <ac:spMk id="2" creationId="{B23D0BB2-7469-98DD-38A5-930C119EFE53}"/>
          </ac:spMkLst>
        </pc:spChg>
        <pc:spChg chg="mod">
          <ac:chgData name="Arakelyan, Eliza" userId="S::arakelye@ebrd.com::135c297d-1ce3-48e2-8dc6-5fb52f2f5933" providerId="AD" clId="Web-{4A278274-BD4E-0760-D748-CE493EB2B84C}" dt="2024-03-12T18:17:07.009" v="140" actId="20577"/>
          <ac:spMkLst>
            <pc:docMk/>
            <pc:sldMk cId="1973820840" sldId="345"/>
            <ac:spMk id="3" creationId="{B16CA151-09BB-EB79-363A-1C287B6F82DF}"/>
          </ac:spMkLst>
        </pc:spChg>
        <pc:spChg chg="add del mod">
          <ac:chgData name="Arakelyan, Eliza" userId="S::arakelye@ebrd.com::135c297d-1ce3-48e2-8dc6-5fb52f2f5933" providerId="AD" clId="Web-{4A278274-BD4E-0760-D748-CE493EB2B84C}" dt="2024-03-12T18:16:42.648" v="136"/>
          <ac:spMkLst>
            <pc:docMk/>
            <pc:sldMk cId="1973820840" sldId="345"/>
            <ac:spMk id="5" creationId="{7CFE7BAB-AE75-4742-1048-AA3617FF9E2C}"/>
          </ac:spMkLst>
        </pc:spChg>
        <pc:spChg chg="add mod">
          <ac:chgData name="Arakelyan, Eliza" userId="S::arakelye@ebrd.com::135c297d-1ce3-48e2-8dc6-5fb52f2f5933" providerId="AD" clId="Web-{4A278274-BD4E-0760-D748-CE493EB2B84C}" dt="2024-03-12T18:16:43.382" v="137"/>
          <ac:spMkLst>
            <pc:docMk/>
            <pc:sldMk cId="1973820840" sldId="345"/>
            <ac:spMk id="7" creationId="{B5FCF6C3-7018-D484-AEB2-F19CDA71F94F}"/>
          </ac:spMkLst>
        </pc:spChg>
      </pc:sldChg>
      <pc:sldChg chg="modSp">
        <pc:chgData name="Arakelyan, Eliza" userId="S::arakelye@ebrd.com::135c297d-1ce3-48e2-8dc6-5fb52f2f5933" providerId="AD" clId="Web-{4A278274-BD4E-0760-D748-CE493EB2B84C}" dt="2024-03-12T18:06:30.719" v="65" actId="1076"/>
        <pc:sldMkLst>
          <pc:docMk/>
          <pc:sldMk cId="0" sldId="346"/>
        </pc:sldMkLst>
        <pc:spChg chg="mod">
          <ac:chgData name="Arakelyan, Eliza" userId="S::arakelye@ebrd.com::135c297d-1ce3-48e2-8dc6-5fb52f2f5933" providerId="AD" clId="Web-{4A278274-BD4E-0760-D748-CE493EB2B84C}" dt="2024-03-12T18:04:56.870" v="55" actId="20577"/>
          <ac:spMkLst>
            <pc:docMk/>
            <pc:sldMk cId="0" sldId="346"/>
            <ac:spMk id="6146" creationId="{C47A3DCC-D687-4B81-A2F6-16342684EA75}"/>
          </ac:spMkLst>
        </pc:spChg>
        <pc:spChg chg="mod">
          <ac:chgData name="Arakelyan, Eliza" userId="S::arakelye@ebrd.com::135c297d-1ce3-48e2-8dc6-5fb52f2f5933" providerId="AD" clId="Web-{4A278274-BD4E-0760-D748-CE493EB2B84C}" dt="2024-03-12T18:06:30.719" v="65" actId="1076"/>
          <ac:spMkLst>
            <pc:docMk/>
            <pc:sldMk cId="0" sldId="346"/>
            <ac:spMk id="6147" creationId="{1085E044-78E9-44B5-A6CF-62745C5E097B}"/>
          </ac:spMkLst>
        </pc:spChg>
      </pc:sldChg>
      <pc:sldMasterChg chg="addSp">
        <pc:chgData name="Arakelyan, Eliza" userId="S::arakelye@ebrd.com::135c297d-1ce3-48e2-8dc6-5fb52f2f5933" providerId="AD" clId="Web-{4A278274-BD4E-0760-D748-CE493EB2B84C}" dt="2024-03-12T17:59:13.426" v="0" actId="33475"/>
        <pc:sldMasterMkLst>
          <pc:docMk/>
          <pc:sldMasterMk cId="0" sldId="2147483648"/>
        </pc:sldMasterMkLst>
        <pc:spChg chg="add">
          <ac:chgData name="Arakelyan, Eliza" userId="S::arakelye@ebrd.com::135c297d-1ce3-48e2-8dc6-5fb52f2f5933" providerId="AD" clId="Web-{4A278274-BD4E-0760-D748-CE493EB2B84C}" dt="2024-03-12T17:59:13.426" v="0" actId="33475"/>
          <ac:spMkLst>
            <pc:docMk/>
            <pc:sldMasterMk cId="0" sldId="2147483648"/>
            <ac:spMk id="7" creationId="{DF6DD065-43E2-8275-C591-B967AB629A98}"/>
          </ac:spMkLst>
        </pc:spChg>
        <pc:spChg chg="add">
          <ac:chgData name="Arakelyan, Eliza" userId="S::arakelye@ebrd.com::135c297d-1ce3-48e2-8dc6-5fb52f2f5933" providerId="AD" clId="Web-{4A278274-BD4E-0760-D748-CE493EB2B84C}" dt="2024-03-12T17:59:13.426" v="0" actId="33475"/>
          <ac:spMkLst>
            <pc:docMk/>
            <pc:sldMasterMk cId="0" sldId="2147483648"/>
            <ac:spMk id="8" creationId="{9C1DD8DC-ACC9-7120-D88C-0BC57D1638F5}"/>
          </ac:spMkLst>
        </pc:spChg>
      </pc:sldMasterChg>
    </pc:docChg>
  </pc:docChgLst>
  <pc:docChgLst>
    <pc:chgData name="Svitovyi, Vitalii" userId="S::svitovyv@ebrd.com::27ed1253-70e6-44e3-ab78-a56be66df97b" providerId="AD" clId="Web-{5594261E-4B66-9079-B7E3-65D13F59EF69}"/>
    <pc:docChg chg="modSld">
      <pc:chgData name="Svitovyi, Vitalii" userId="S::svitovyv@ebrd.com::27ed1253-70e6-44e3-ab78-a56be66df97b" providerId="AD" clId="Web-{5594261E-4B66-9079-B7E3-65D13F59EF69}" dt="2024-03-14T16:53:14.700" v="302" actId="20577"/>
      <pc:docMkLst>
        <pc:docMk/>
      </pc:docMkLst>
      <pc:sldChg chg="modSp">
        <pc:chgData name="Svitovyi, Vitalii" userId="S::svitovyv@ebrd.com::27ed1253-70e6-44e3-ab78-a56be66df97b" providerId="AD" clId="Web-{5594261E-4B66-9079-B7E3-65D13F59EF69}" dt="2024-03-14T15:17:21.733" v="55" actId="1076"/>
        <pc:sldMkLst>
          <pc:docMk/>
          <pc:sldMk cId="0" sldId="256"/>
        </pc:sldMkLst>
        <pc:spChg chg="mod">
          <ac:chgData name="Svitovyi, Vitalii" userId="S::svitovyv@ebrd.com::27ed1253-70e6-44e3-ab78-a56be66df97b" providerId="AD" clId="Web-{5594261E-4B66-9079-B7E3-65D13F59EF69}" dt="2024-03-14T15:17:21.733" v="55" actId="1076"/>
          <ac:spMkLst>
            <pc:docMk/>
            <pc:sldMk cId="0" sldId="256"/>
            <ac:spMk id="4098" creationId="{D575A615-445F-48D2-BB57-EDADF203A98F}"/>
          </ac:spMkLst>
        </pc:spChg>
      </pc:sldChg>
      <pc:sldChg chg="modSp">
        <pc:chgData name="Svitovyi, Vitalii" userId="S::svitovyv@ebrd.com::27ed1253-70e6-44e3-ab78-a56be66df97b" providerId="AD" clId="Web-{5594261E-4B66-9079-B7E3-65D13F59EF69}" dt="2024-03-14T16:37:49.923" v="289" actId="20577"/>
        <pc:sldMkLst>
          <pc:docMk/>
          <pc:sldMk cId="0" sldId="281"/>
        </pc:sldMkLst>
        <pc:spChg chg="mod">
          <ac:chgData name="Svitovyi, Vitalii" userId="S::svitovyv@ebrd.com::27ed1253-70e6-44e3-ab78-a56be66df97b" providerId="AD" clId="Web-{5594261E-4B66-9079-B7E3-65D13F59EF69}" dt="2024-03-14T16:37:49.923" v="289" actId="20577"/>
          <ac:spMkLst>
            <pc:docMk/>
            <pc:sldMk cId="0" sldId="281"/>
            <ac:spMk id="9219" creationId="{931C7D7C-63A8-44F4-9A2E-12C0B44AB0D7}"/>
          </ac:spMkLst>
        </pc:spChg>
      </pc:sldChg>
      <pc:sldChg chg="modSp">
        <pc:chgData name="Svitovyi, Vitalii" userId="S::svitovyv@ebrd.com::27ed1253-70e6-44e3-ab78-a56be66df97b" providerId="AD" clId="Web-{5594261E-4B66-9079-B7E3-65D13F59EF69}" dt="2024-03-14T16:33:11.742" v="245" actId="20577"/>
        <pc:sldMkLst>
          <pc:docMk/>
          <pc:sldMk cId="0" sldId="327"/>
        </pc:sldMkLst>
        <pc:spChg chg="mod">
          <ac:chgData name="Svitovyi, Vitalii" userId="S::svitovyv@ebrd.com::27ed1253-70e6-44e3-ab78-a56be66df97b" providerId="AD" clId="Web-{5594261E-4B66-9079-B7E3-65D13F59EF69}" dt="2024-03-14T16:17:24.714" v="198" actId="20577"/>
          <ac:spMkLst>
            <pc:docMk/>
            <pc:sldMk cId="0" sldId="327"/>
            <ac:spMk id="5122" creationId="{A570EFDB-0872-4936-B22E-94583A12B6D6}"/>
          </ac:spMkLst>
        </pc:spChg>
        <pc:spChg chg="mod">
          <ac:chgData name="Svitovyi, Vitalii" userId="S::svitovyv@ebrd.com::27ed1253-70e6-44e3-ab78-a56be66df97b" providerId="AD" clId="Web-{5594261E-4B66-9079-B7E3-65D13F59EF69}" dt="2024-03-14T16:33:11.742" v="245" actId="20577"/>
          <ac:spMkLst>
            <pc:docMk/>
            <pc:sldMk cId="0" sldId="327"/>
            <ac:spMk id="5123" creationId="{0976371E-4E8C-43BA-BF65-19AEED767CCF}"/>
          </ac:spMkLst>
        </pc:spChg>
      </pc:sldChg>
      <pc:sldChg chg="modSp">
        <pc:chgData name="Svitovyi, Vitalii" userId="S::svitovyv@ebrd.com::27ed1253-70e6-44e3-ab78-a56be66df97b" providerId="AD" clId="Web-{5594261E-4B66-9079-B7E3-65D13F59EF69}" dt="2024-03-14T15:43:50.357" v="149" actId="20577"/>
        <pc:sldMkLst>
          <pc:docMk/>
          <pc:sldMk cId="0" sldId="339"/>
        </pc:sldMkLst>
        <pc:spChg chg="mod">
          <ac:chgData name="Svitovyi, Vitalii" userId="S::svitovyv@ebrd.com::27ed1253-70e6-44e3-ab78-a56be66df97b" providerId="AD" clId="Web-{5594261E-4B66-9079-B7E3-65D13F59EF69}" dt="2024-03-14T15:38:12.003" v="117" actId="20577"/>
          <ac:spMkLst>
            <pc:docMk/>
            <pc:sldMk cId="0" sldId="339"/>
            <ac:spMk id="6146" creationId="{C47A3DCC-D687-4B81-A2F6-16342684EA75}"/>
          </ac:spMkLst>
        </pc:spChg>
        <pc:spChg chg="mod">
          <ac:chgData name="Svitovyi, Vitalii" userId="S::svitovyv@ebrd.com::27ed1253-70e6-44e3-ab78-a56be66df97b" providerId="AD" clId="Web-{5594261E-4B66-9079-B7E3-65D13F59EF69}" dt="2024-03-14T15:43:50.357" v="149" actId="20577"/>
          <ac:spMkLst>
            <pc:docMk/>
            <pc:sldMk cId="0" sldId="339"/>
            <ac:spMk id="6147" creationId="{1085E044-78E9-44B5-A6CF-62745C5E097B}"/>
          </ac:spMkLst>
        </pc:spChg>
      </pc:sldChg>
      <pc:sldChg chg="modSp">
        <pc:chgData name="Svitovyi, Vitalii" userId="S::svitovyv@ebrd.com::27ed1253-70e6-44e3-ab78-a56be66df97b" providerId="AD" clId="Web-{5594261E-4B66-9079-B7E3-65D13F59EF69}" dt="2024-03-14T16:16:38.697" v="185" actId="20577"/>
        <pc:sldMkLst>
          <pc:docMk/>
          <pc:sldMk cId="0" sldId="340"/>
        </pc:sldMkLst>
        <pc:spChg chg="mod">
          <ac:chgData name="Svitovyi, Vitalii" userId="S::svitovyv@ebrd.com::27ed1253-70e6-44e3-ab78-a56be66df97b" providerId="AD" clId="Web-{5594261E-4B66-9079-B7E3-65D13F59EF69}" dt="2024-03-14T16:16:38.697" v="185" actId="20577"/>
          <ac:spMkLst>
            <pc:docMk/>
            <pc:sldMk cId="0" sldId="340"/>
            <ac:spMk id="5" creationId="{C19E6679-AE8A-B935-DE35-66A9423ED072}"/>
          </ac:spMkLst>
        </pc:spChg>
        <pc:spChg chg="mod">
          <ac:chgData name="Svitovyi, Vitalii" userId="S::svitovyv@ebrd.com::27ed1253-70e6-44e3-ab78-a56be66df97b" providerId="AD" clId="Web-{5594261E-4B66-9079-B7E3-65D13F59EF69}" dt="2024-03-14T16:10:55.265" v="173" actId="20577"/>
          <ac:spMkLst>
            <pc:docMk/>
            <pc:sldMk cId="0" sldId="340"/>
            <ac:spMk id="7171" creationId="{A25C9428-7ABC-4A48-ACC6-C3AFD7EC05B6}"/>
          </ac:spMkLst>
        </pc:spChg>
      </pc:sldChg>
      <pc:sldChg chg="modSp">
        <pc:chgData name="Svitovyi, Vitalii" userId="S::svitovyv@ebrd.com::27ed1253-70e6-44e3-ab78-a56be66df97b" providerId="AD" clId="Web-{5594261E-4B66-9079-B7E3-65D13F59EF69}" dt="2024-03-14T16:16:41.838" v="186" actId="20577"/>
        <pc:sldMkLst>
          <pc:docMk/>
          <pc:sldMk cId="0" sldId="341"/>
        </pc:sldMkLst>
        <pc:spChg chg="mod">
          <ac:chgData name="Svitovyi, Vitalii" userId="S::svitovyv@ebrd.com::27ed1253-70e6-44e3-ab78-a56be66df97b" providerId="AD" clId="Web-{5594261E-4B66-9079-B7E3-65D13F59EF69}" dt="2024-03-14T16:16:41.838" v="186" actId="20577"/>
          <ac:spMkLst>
            <pc:docMk/>
            <pc:sldMk cId="0" sldId="341"/>
            <ac:spMk id="5" creationId="{43C494DA-3A93-A010-1ACB-C4BCD3E6825C}"/>
          </ac:spMkLst>
        </pc:spChg>
        <pc:spChg chg="mod">
          <ac:chgData name="Svitovyi, Vitalii" userId="S::svitovyv@ebrd.com::27ed1253-70e6-44e3-ab78-a56be66df97b" providerId="AD" clId="Web-{5594261E-4B66-9079-B7E3-65D13F59EF69}" dt="2024-03-14T16:16:31.150" v="184" actId="20577"/>
          <ac:spMkLst>
            <pc:docMk/>
            <pc:sldMk cId="0" sldId="341"/>
            <ac:spMk id="8195" creationId="{72D82810-DF9A-41BB-8FCE-62FA19AA1F7A}"/>
          </ac:spMkLst>
        </pc:spChg>
      </pc:sldChg>
      <pc:sldChg chg="modSp">
        <pc:chgData name="Svitovyi, Vitalii" userId="S::svitovyv@ebrd.com::27ed1253-70e6-44e3-ab78-a56be66df97b" providerId="AD" clId="Web-{5594261E-4B66-9079-B7E3-65D13F59EF69}" dt="2024-03-14T16:36:02.701" v="269" actId="20577"/>
        <pc:sldMkLst>
          <pc:docMk/>
          <pc:sldMk cId="1209221860" sldId="343"/>
        </pc:sldMkLst>
        <pc:spChg chg="mod">
          <ac:chgData name="Svitovyi, Vitalii" userId="S::svitovyv@ebrd.com::27ed1253-70e6-44e3-ab78-a56be66df97b" providerId="AD" clId="Web-{5594261E-4B66-9079-B7E3-65D13F59EF69}" dt="2024-03-14T16:36:02.701" v="269" actId="20577"/>
          <ac:spMkLst>
            <pc:docMk/>
            <pc:sldMk cId="1209221860" sldId="343"/>
            <ac:spMk id="2" creationId="{3DEC7DC5-16EF-7FC2-4BF6-641C9D05A9BD}"/>
          </ac:spMkLst>
        </pc:spChg>
        <pc:spChg chg="mod">
          <ac:chgData name="Svitovyi, Vitalii" userId="S::svitovyv@ebrd.com::27ed1253-70e6-44e3-ab78-a56be66df97b" providerId="AD" clId="Web-{5594261E-4B66-9079-B7E3-65D13F59EF69}" dt="2024-03-14T16:35:32.481" v="262" actId="20577"/>
          <ac:spMkLst>
            <pc:docMk/>
            <pc:sldMk cId="1209221860" sldId="343"/>
            <ac:spMk id="3" creationId="{3BFD2A3E-F4D9-91EF-81A7-BB74B1A85D9D}"/>
          </ac:spMkLst>
        </pc:spChg>
      </pc:sldChg>
      <pc:sldChg chg="modSp">
        <pc:chgData name="Svitovyi, Vitalii" userId="S::svitovyv@ebrd.com::27ed1253-70e6-44e3-ab78-a56be66df97b" providerId="AD" clId="Web-{5594261E-4B66-9079-B7E3-65D13F59EF69}" dt="2024-03-14T16:53:14.700" v="302" actId="20577"/>
        <pc:sldMkLst>
          <pc:docMk/>
          <pc:sldMk cId="3690490418" sldId="344"/>
        </pc:sldMkLst>
        <pc:spChg chg="mod">
          <ac:chgData name="Svitovyi, Vitalii" userId="S::svitovyv@ebrd.com::27ed1253-70e6-44e3-ab78-a56be66df97b" providerId="AD" clId="Web-{5594261E-4B66-9079-B7E3-65D13F59EF69}" dt="2024-03-14T16:53:14.700" v="302" actId="20577"/>
          <ac:spMkLst>
            <pc:docMk/>
            <pc:sldMk cId="3690490418" sldId="344"/>
            <ac:spMk id="3" creationId="{8B66AF2E-C54C-7A09-16F7-0F572A62CF31}"/>
          </ac:spMkLst>
        </pc:spChg>
      </pc:sldChg>
      <pc:sldChg chg="modSp">
        <pc:chgData name="Svitovyi, Vitalii" userId="S::svitovyv@ebrd.com::27ed1253-70e6-44e3-ab78-a56be66df97b" providerId="AD" clId="Web-{5594261E-4B66-9079-B7E3-65D13F59EF69}" dt="2024-03-14T16:37:33.844" v="282" actId="20577"/>
        <pc:sldMkLst>
          <pc:docMk/>
          <pc:sldMk cId="1973820840" sldId="345"/>
        </pc:sldMkLst>
        <pc:spChg chg="mod">
          <ac:chgData name="Svitovyi, Vitalii" userId="S::svitovyv@ebrd.com::27ed1253-70e6-44e3-ab78-a56be66df97b" providerId="AD" clId="Web-{5594261E-4B66-9079-B7E3-65D13F59EF69}" dt="2024-03-14T16:37:33.844" v="282" actId="20577"/>
          <ac:spMkLst>
            <pc:docMk/>
            <pc:sldMk cId="1973820840" sldId="345"/>
            <ac:spMk id="3" creationId="{B16CA151-09BB-EB79-363A-1C287B6F82DF}"/>
          </ac:spMkLst>
        </pc:spChg>
        <pc:spChg chg="mod">
          <ac:chgData name="Svitovyi, Vitalii" userId="S::svitovyv@ebrd.com::27ed1253-70e6-44e3-ab78-a56be66df97b" providerId="AD" clId="Web-{5594261E-4B66-9079-B7E3-65D13F59EF69}" dt="2024-03-14T16:36:30.264" v="273" actId="20577"/>
          <ac:spMkLst>
            <pc:docMk/>
            <pc:sldMk cId="1973820840" sldId="345"/>
            <ac:spMk id="7" creationId="{B5FCF6C3-7018-D484-AEB2-F19CDA71F94F}"/>
          </ac:spMkLst>
        </pc:spChg>
      </pc:sldChg>
      <pc:sldChg chg="modSp">
        <pc:chgData name="Svitovyi, Vitalii" userId="S::svitovyv@ebrd.com::27ed1253-70e6-44e3-ab78-a56be66df97b" providerId="AD" clId="Web-{5594261E-4B66-9079-B7E3-65D13F59EF69}" dt="2024-03-14T15:37:57.675" v="113" actId="20577"/>
        <pc:sldMkLst>
          <pc:docMk/>
          <pc:sldMk cId="0" sldId="346"/>
        </pc:sldMkLst>
        <pc:spChg chg="mod">
          <ac:chgData name="Svitovyi, Vitalii" userId="S::svitovyv@ebrd.com::27ed1253-70e6-44e3-ab78-a56be66df97b" providerId="AD" clId="Web-{5594261E-4B66-9079-B7E3-65D13F59EF69}" dt="2024-03-14T15:37:57.675" v="113" actId="20577"/>
          <ac:spMkLst>
            <pc:docMk/>
            <pc:sldMk cId="0" sldId="346"/>
            <ac:spMk id="6147" creationId="{1085E044-78E9-44B5-A6CF-62745C5E097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E5BCF8D-28F9-4EC7-9BF5-D7E6C658E9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9FF8B1-2CA2-45B0-9BD1-A5ECB0140F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4ADD8A1-B192-4D51-8109-1AA5B32CEEC5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D3459D-B68A-46C1-B668-0CDE4D1ED5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F64085-0876-47D4-9987-0B20DCF2C3F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8E9EAAF-55F7-44C2-AF1E-5F80CFC92C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8266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ED482-5C5C-4CC4-BC42-33CAC4F7A0B3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3F0FD-DEB8-4ABC-97B4-B2D89EFC2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43625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F0FD-DEB8-4ABC-97B4-B2D89EFC2E0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1479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F0FD-DEB8-4ABC-97B4-B2D89EFC2E0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579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F0FD-DEB8-4ABC-97B4-B2D89EFC2E0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518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F0FD-DEB8-4ABC-97B4-B2D89EFC2E0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477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F0FD-DEB8-4ABC-97B4-B2D89EFC2E0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089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F0FD-DEB8-4ABC-97B4-B2D89EFC2E0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932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F0FD-DEB8-4ABC-97B4-B2D89EFC2E0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358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F0FD-DEB8-4ABC-97B4-B2D89EFC2E0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707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F0FD-DEB8-4ABC-97B4-B2D89EFC2E0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366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F0FD-DEB8-4ABC-97B4-B2D89EFC2E0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257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56DDF-5124-4564-96A6-FFE81F86D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34B33-47BD-4625-BD7F-40B9DBDB372A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76B05-BF8C-4FDE-A19F-B6F7EC377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C8026-6DEA-4419-89B0-54696ED2D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76F29-61A3-4990-B762-F0130262A2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145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9CE2D-3009-4998-82D7-53542777A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32EB3-FAE3-4126-A59C-998615E03151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259F2-7B47-4756-B649-40E25F322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1E06E-2DCB-42CF-BEA4-74F2DA1E0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0BC3D-0FD3-4DC4-A1AA-8A036DEFE4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718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14FEC-4123-417A-9514-5DE3043A0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2DC03-8909-4086-9EE9-D20CDC1304D8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297B8-6CDF-429D-9E4C-FC0A73766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4DCAC-033D-4870-A7E1-717573B50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425C4-ABB7-4669-BCD7-13B6527E9D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473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31AAA60-9A5A-4CAD-BC96-9D92A9D7BA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9350" y="2133600"/>
            <a:ext cx="4305300" cy="3041921"/>
          </a:xfrm>
          <a:prstGeom prst="rect">
            <a:avLst/>
          </a:prstGeom>
        </p:spPr>
      </p:pic>
      <p:cxnSp>
        <p:nvCxnSpPr>
          <p:cNvPr id="5" name="Straight Connector 9">
            <a:extLst>
              <a:ext uri="{FF2B5EF4-FFF2-40B4-BE49-F238E27FC236}">
                <a16:creationId xmlns:a16="http://schemas.microsoft.com/office/drawing/2014/main" id="{3289F444-D6A5-4670-A5B4-7BD3A469DD1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 rot="10800000" flipV="1">
            <a:off x="457200" y="1447800"/>
            <a:ext cx="5715000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6" name="Picture 8">
            <a:extLst>
              <a:ext uri="{FF2B5EF4-FFF2-40B4-BE49-F238E27FC236}">
                <a16:creationId xmlns:a16="http://schemas.microsoft.com/office/drawing/2014/main" id="{E40B182C-656F-4B11-BD01-BB7B95BA7E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9000" y="405606"/>
            <a:ext cx="1246188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0B92B62-4829-4D3A-BAB5-9EF819A0F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79F20-BDE0-486A-ADA2-F50C814114ED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1E158D3-20D0-494C-8F16-E8E359A5D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CFC17A5-EE52-4AE6-B561-6D63243D0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C06EAD-5F53-4AD0-B414-A3261685D3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8B1536B-B30D-3887-EA20-39A5F8BE8EE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0658" y="6126365"/>
            <a:ext cx="1802871" cy="45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90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5492A-EEA1-45AC-94FA-0F84B1D7C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34130-499C-4EEB-8854-55763C793536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77CE1-4123-46E5-A7AC-970DCB619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224B4-F9E5-4198-9941-024A50D4F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3CE4C-2224-4225-A2B5-766250D09D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5004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7641022-DAD9-46CB-8158-1BFA01056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15D4E-012F-4DBB-B875-7D9C71CC3EC6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610BF1A-B09B-4A75-9D9F-0B6974B38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F138E22-D69E-4852-8CE0-B1A1DBFE6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185FA-FB06-4FFD-99EF-007CBD6DB4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790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DAF7882-133E-4E0E-A116-6A1483247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CEFE7-84E3-44DA-A02D-2822773BAAE6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FB0955A-4FBA-4CD4-A2B5-237D5FA23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1BA79AB-752B-4C32-8666-23A645999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DE0A1-2A23-4CDB-A5A8-54214CEB2A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4314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F34667C-A0CC-4D35-890B-7B9EB2055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F7051-F4E2-41C1-A43D-231A6C47F03B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BB43C97-8327-4D9F-896E-269491536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BB0C300-255A-4C4C-89DA-ACB088EE7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A0243-D979-48B0-A116-FBC3BB670E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181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E3DB65D-0C1B-4564-AB64-5A7EFA2E4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B96D8-4E12-47C9-9787-147413B879D5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53A343F-6660-4569-AE02-185B0A21C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0FC9E7-8C17-4805-939D-223F3B66F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FA09A-7E5C-485F-9796-C74388092F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1455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B650C2-8AA4-476F-9ED1-D53FB9629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2143A-6A28-49A6-B45B-4CFF7CBF3DA2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1AA373F-1CF1-4DEF-B128-C6CDE2786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2C6D057-4931-4B9C-B868-7E50C576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36C70-4A0B-4981-BB8F-E782ED747C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1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AD5E06-1342-40BC-A5D0-F916DCB36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01F68-DCA6-42C0-963A-4A9D706C880A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6521C2D-7504-430E-A0F4-3E045ED8A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1A95AE4-747D-447D-87E8-5496FCC82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27A77-7732-4638-8C88-524A99311C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960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681A708-0CF6-4803-B074-B947741999F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F0988BD-E328-4283-9B04-43520254066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D2B3F-9BFC-4642-83A3-75FF35A38E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14E66F-4E51-445E-9289-F208BDE7B026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C13F9-BBBE-442E-B588-115674D196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873E5-7CD9-4FF9-8605-145F2DF9C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09C3D5F-3DC4-4A2E-B1F5-946B3AC666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6DD065-43E2-8275-C591-B967AB629A98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xmlns="" val="hdr"/>
              </p:ext>
            </p:extLst>
          </p:nvPr>
        </p:nvSpPr>
        <p:spPr>
          <a:xfrm>
            <a:off x="4226687" y="63500"/>
            <a:ext cx="71913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OFFICIAL USE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1DD8DC-ACC9-7120-D88C-0BC57D1638F5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xmlns="" val="ftr"/>
              </p:ext>
            </p:extLst>
          </p:nvPr>
        </p:nvSpPr>
        <p:spPr>
          <a:xfrm>
            <a:off x="4226687" y="6642100"/>
            <a:ext cx="71913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OFFICIAL USE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aleksandara@bjn.gov.m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iljana.d.stojanovska@economy.gov.m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D575A615-445F-48D2-BB57-EDADF203A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23522" y="365449"/>
            <a:ext cx="4572000" cy="5974702"/>
          </a:xfrm>
        </p:spPr>
        <p:txBody>
          <a:bodyPr/>
          <a:lstStyle/>
          <a:p>
            <a:pPr>
              <a:lnSpc>
                <a:spcPct val="93000"/>
              </a:lnSpc>
            </a:pPr>
            <a:r>
              <a:rPr lang="ru-RU" altLang="en-US" sz="3200" b="1" dirty="0">
                <a:ea typeface="Calibri"/>
                <a:cs typeface="Calibri"/>
              </a:rPr>
              <a:t>Присоединение</a:t>
            </a:r>
            <a:r>
              <a:rPr lang="ru-RU" altLang="en-US" sz="3200" b="1" dirty="0">
                <a:latin typeface="Calibri"/>
                <a:ea typeface="Calibri"/>
                <a:cs typeface="Calibri"/>
              </a:rPr>
              <a:t> Северной Македонии к Соглашению ВТО о государственных закупках: Р</a:t>
            </a:r>
            <a:r>
              <a:rPr lang="ru-RU" sz="3200" b="1" dirty="0">
                <a:latin typeface="Calibri"/>
                <a:ea typeface="Calibri"/>
                <a:cs typeface="Calibri"/>
              </a:rPr>
              <a:t>убеж нормативного регулирования </a:t>
            </a:r>
            <a:r>
              <a:rPr lang="ru-RU" altLang="en-US" sz="3200" b="1" dirty="0">
                <a:latin typeface="Calibri"/>
                <a:ea typeface="Calibri"/>
                <a:cs typeface="Calibri"/>
              </a:rPr>
              <a:t>и новые рыночные возможности для отечественного бизнеса </a:t>
            </a:r>
            <a:r>
              <a:rPr lang="ru-RU" altLang="en-US" sz="3200" b="1" dirty="0"/>
              <a:t/>
            </a:r>
            <a:br>
              <a:rPr lang="ru-RU" altLang="en-US" sz="3200" b="1" dirty="0"/>
            </a:br>
            <a:r>
              <a:rPr lang="ru-RU" altLang="en-US" sz="1600" b="1" dirty="0" err="1"/>
              <a:t>Александар</a:t>
            </a:r>
            <a:r>
              <a:rPr lang="ru-RU" altLang="en-US" sz="1600" b="1" dirty="0"/>
              <a:t> </a:t>
            </a:r>
            <a:r>
              <a:rPr lang="ru-RU" altLang="en-US" sz="1600" b="1" dirty="0" err="1"/>
              <a:t>Аргировски</a:t>
            </a:r>
            <a:r>
              <a:rPr lang="ru-RU" altLang="en-US" sz="3200" b="1" dirty="0"/>
              <a:t> </a:t>
            </a:r>
            <a:r>
              <a:rPr lang="ru-RU" altLang="en-US" sz="3200" b="1" dirty="0">
                <a:ea typeface="+mj-lt"/>
                <a:cs typeface="+mj-lt"/>
              </a:rPr>
              <a:t/>
            </a:r>
            <a:br>
              <a:rPr lang="ru-RU" altLang="en-US" sz="3200" b="1" dirty="0">
                <a:ea typeface="+mj-lt"/>
                <a:cs typeface="+mj-lt"/>
              </a:rPr>
            </a:br>
            <a:r>
              <a:rPr lang="ru-RU" sz="1600" b="1" dirty="0"/>
              <a:t>Бюро государственных закупок</a:t>
            </a:r>
            <a:r>
              <a:rPr lang="ru-RU" sz="1600" b="1" dirty="0">
                <a:ea typeface="+mj-lt"/>
                <a:cs typeface="+mj-lt"/>
              </a:rPr>
              <a:t/>
            </a:r>
            <a:br>
              <a:rPr lang="ru-RU" sz="1600" b="1" dirty="0">
                <a:ea typeface="+mj-lt"/>
                <a:cs typeface="+mj-lt"/>
              </a:rPr>
            </a:br>
            <a:r>
              <a:rPr lang="ru-RU" sz="1200" dirty="0">
                <a:solidFill>
                  <a:srgbClr val="0D0D0D"/>
                </a:solidFill>
                <a:ea typeface="+mj-lt"/>
                <a:cs typeface="+mj-lt"/>
              </a:rPr>
              <a:t> </a:t>
            </a:r>
            <a:r>
              <a:rPr lang="ru-RU" sz="1200" dirty="0">
                <a:ea typeface="Calibri"/>
                <a:cs typeface="Calibri"/>
              </a:rPr>
              <a:t/>
            </a:r>
            <a:br>
              <a:rPr lang="ru-RU" sz="1200" dirty="0">
                <a:ea typeface="Calibri"/>
                <a:cs typeface="Calibri"/>
              </a:rPr>
            </a:br>
            <a:r>
              <a:rPr lang="ru-RU" sz="1600" b="1" dirty="0"/>
              <a:t>Биляна </a:t>
            </a:r>
            <a:r>
              <a:rPr lang="ru-RU" sz="1600" b="1" dirty="0" err="1"/>
              <a:t>Додевска</a:t>
            </a:r>
            <a:r>
              <a:rPr lang="ru-RU" sz="1600" b="1" dirty="0"/>
              <a:t> </a:t>
            </a:r>
            <a:br>
              <a:rPr lang="ru-RU" sz="1600" b="1" dirty="0"/>
            </a:br>
            <a:r>
              <a:rPr lang="ru-RU" sz="1600" b="1" dirty="0"/>
              <a:t>Министерство экономики</a:t>
            </a:r>
            <a:endParaRPr lang="ru-RU" altLang="en-US" sz="1600" b="1" dirty="0">
              <a:ea typeface="Calibri"/>
              <a:cs typeface="Calibri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D61AF3-D425-4167-9791-0AE53514AA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3886200" y="6019800"/>
            <a:ext cx="4572000" cy="46038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/>
              <a:t> </a:t>
            </a:r>
          </a:p>
        </p:txBody>
      </p:sp>
      <p:cxnSp>
        <p:nvCxnSpPr>
          <p:cNvPr id="4100" name="Straight Connector 9">
            <a:extLst>
              <a:ext uri="{FF2B5EF4-FFF2-40B4-BE49-F238E27FC236}">
                <a16:creationId xmlns:a16="http://schemas.microsoft.com/office/drawing/2014/main" id="{63DF0AEA-1FC0-4EF8-97A8-D42E565980AD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996155" y="3258006"/>
            <a:ext cx="5645150" cy="15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101" name="Picture 3">
            <a:extLst>
              <a:ext uri="{FF2B5EF4-FFF2-40B4-BE49-F238E27FC236}">
                <a16:creationId xmlns:a16="http://schemas.microsoft.com/office/drawing/2014/main" id="{A3845A82-AC2A-4D98-A906-6B7F58226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238442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E2EE28F-7B0A-9F9A-BDED-E699002CC7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530" y="4191000"/>
            <a:ext cx="3351212" cy="85982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C60B659D-98A5-4664-BA12-38256B84A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931C7D7C-63A8-44F4-9A2E-12C0B44AB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mk-MK" altLang="en-US" dirty="0"/>
          </a:p>
          <a:p>
            <a:endParaRPr lang="mk-MK" altLang="en-US" dirty="0"/>
          </a:p>
          <a:p>
            <a:pPr algn="ctr">
              <a:buNone/>
            </a:pPr>
            <a:r>
              <a:rPr lang="en-US" sz="4400" dirty="0" err="1"/>
              <a:t>Спасибо</a:t>
            </a:r>
            <a:r>
              <a:rPr lang="en-US" altLang="en-US" sz="4400" dirty="0"/>
              <a:t>!</a:t>
            </a:r>
            <a:endParaRPr lang="en-US" dirty="0"/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dirty="0">
                <a:hlinkClick r:id="rId3"/>
              </a:rPr>
              <a:t>aleksandara@bjn.gov.mk</a:t>
            </a:r>
            <a:endParaRPr lang="en-US" altLang="en-US" dirty="0"/>
          </a:p>
          <a:p>
            <a:pPr algn="ctr">
              <a:buFont typeface="Arial" panose="020B0604020202020204" pitchFamily="34" charset="0"/>
              <a:buNone/>
            </a:pPr>
            <a:r>
              <a:rPr lang="fi-FI" altLang="en-US" dirty="0">
                <a:hlinkClick r:id="rId4"/>
              </a:rPr>
              <a:t>biljana.d.stojanovska@economy.gov.mk</a:t>
            </a:r>
            <a:endParaRPr lang="fi-FI" altLang="en-US" dirty="0"/>
          </a:p>
          <a:p>
            <a:pPr algn="ctr">
              <a:buFont typeface="Arial" panose="020B0604020202020204" pitchFamily="34" charset="0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C47A3DCC-D687-4B81-A2F6-16342684E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err="1">
                <a:cs typeface="Calibri"/>
              </a:rPr>
              <a:t>Путь</a:t>
            </a:r>
            <a:r>
              <a:rPr lang="en-GB" sz="2800" dirty="0">
                <a:cs typeface="Calibri"/>
              </a:rPr>
              <a:t> </a:t>
            </a:r>
            <a:r>
              <a:rPr lang="en-GB" sz="2800" err="1">
                <a:cs typeface="Calibri"/>
              </a:rPr>
              <a:t>Северной</a:t>
            </a:r>
            <a:r>
              <a:rPr lang="en-GB" sz="2800" dirty="0">
                <a:cs typeface="Calibri"/>
              </a:rPr>
              <a:t> </a:t>
            </a:r>
            <a:r>
              <a:rPr lang="en-GB" sz="2800" err="1">
                <a:cs typeface="Calibri"/>
              </a:rPr>
              <a:t>Македонии</a:t>
            </a:r>
            <a:r>
              <a:rPr lang="en-GB" sz="2800" dirty="0">
                <a:cs typeface="Calibri"/>
              </a:rPr>
              <a:t> к </a:t>
            </a:r>
            <a:r>
              <a:rPr lang="en-GB" sz="2800" err="1">
                <a:cs typeface="Calibri"/>
              </a:rPr>
              <a:t>Соглашению</a:t>
            </a:r>
            <a:r>
              <a:rPr lang="en-GB" sz="2800" dirty="0">
                <a:cs typeface="Calibri"/>
              </a:rPr>
              <a:t> о </a:t>
            </a:r>
            <a:r>
              <a:rPr lang="en-GB" sz="2800" err="1">
                <a:cs typeface="Calibri"/>
              </a:rPr>
              <a:t>государственных</a:t>
            </a:r>
            <a:r>
              <a:rPr lang="en-GB" sz="2800" dirty="0">
                <a:cs typeface="Calibri"/>
              </a:rPr>
              <a:t> </a:t>
            </a:r>
            <a:r>
              <a:rPr lang="en-GB" sz="2800" err="1">
                <a:cs typeface="Calibri"/>
              </a:rPr>
              <a:t>закупках</a:t>
            </a:r>
            <a:r>
              <a:rPr lang="en-GB" sz="2800" dirty="0">
                <a:cs typeface="Calibri"/>
              </a:rPr>
              <a:t> (GPA)</a:t>
            </a:r>
            <a:endParaRPr lang="en-US" sz="3200" dirty="0">
              <a:ea typeface="Calibri"/>
              <a:cs typeface="Calibri"/>
            </a:endParaRP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1085E044-78E9-44B5-A6CF-62745C5E0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532" y="1573035"/>
            <a:ext cx="8305800" cy="4373563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sz="3800" dirty="0">
                <a:cs typeface="Times New Roman"/>
              </a:rPr>
              <a:t>Согласно пункту 177 Доклада Рабочей группы по присоединению к ВТО в 2003 году, Северная Македония привержена завершить переговоры о вступлении в Соглашение о государственных закупках.</a:t>
            </a:r>
            <a:endParaRPr lang="ru-RU" sz="3800" dirty="0">
              <a:ea typeface="Calibri"/>
              <a:cs typeface="Times New Roman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ru-RU" sz="3800" dirty="0">
              <a:ea typeface="Calibri"/>
              <a:cs typeface="Times New Roman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3800" dirty="0">
                <a:cs typeface="Times New Roman"/>
              </a:rPr>
              <a:t>Северная Македония получила статус "Наблюдателя" с 27 июня 2013 года.</a:t>
            </a:r>
            <a:endParaRPr lang="ru-RU" sz="3800">
              <a:ea typeface="Calibri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ru-RU" sz="3800" dirty="0">
              <a:ea typeface="Calibri"/>
              <a:cs typeface="Times New Roman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3800" dirty="0">
                <a:cs typeface="Times New Roman"/>
              </a:rPr>
              <a:t>Тем временем, Северная Македония разработала комплексную систему государственных закупок и внедрила соответствующие правовые и институциональные механизмы </a:t>
            </a:r>
            <a:endParaRPr lang="ru-RU" sz="3800" dirty="0"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C47A3DCC-D687-4B81-A2F6-16342684EA75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2800" dirty="0" err="1">
                <a:cs typeface="Calibri"/>
              </a:rPr>
              <a:t>Путь</a:t>
            </a:r>
            <a:r>
              <a:rPr lang="en-GB" sz="2800" dirty="0">
                <a:cs typeface="Calibri"/>
              </a:rPr>
              <a:t> </a:t>
            </a:r>
            <a:r>
              <a:rPr lang="en-GB" sz="2800" dirty="0" err="1">
                <a:cs typeface="Calibri"/>
              </a:rPr>
              <a:t>Северной</a:t>
            </a:r>
            <a:r>
              <a:rPr lang="en-GB" sz="2800" dirty="0">
                <a:cs typeface="Calibri"/>
              </a:rPr>
              <a:t> </a:t>
            </a:r>
            <a:r>
              <a:rPr lang="en-GB" sz="2800" dirty="0" err="1">
                <a:cs typeface="Calibri"/>
              </a:rPr>
              <a:t>Македонии</a:t>
            </a:r>
            <a:r>
              <a:rPr lang="en-GB" sz="2800" dirty="0">
                <a:cs typeface="Calibri"/>
              </a:rPr>
              <a:t> к </a:t>
            </a:r>
            <a:r>
              <a:rPr lang="en-GB" sz="2800" dirty="0" err="1">
                <a:cs typeface="Calibri"/>
              </a:rPr>
              <a:t>Соглашению</a:t>
            </a:r>
            <a:r>
              <a:rPr lang="en-GB" sz="2800" dirty="0">
                <a:cs typeface="Calibri"/>
              </a:rPr>
              <a:t> о </a:t>
            </a:r>
            <a:br>
              <a:rPr lang="en-GB" sz="2800" dirty="0">
                <a:cs typeface="Calibri"/>
              </a:rPr>
            </a:br>
            <a:r>
              <a:rPr lang="en-GB" sz="2800" dirty="0" err="1">
                <a:cs typeface="Calibri"/>
              </a:rPr>
              <a:t>государственных</a:t>
            </a:r>
            <a:r>
              <a:rPr lang="en-GB" sz="2800" dirty="0">
                <a:cs typeface="Calibri"/>
              </a:rPr>
              <a:t> </a:t>
            </a:r>
            <a:r>
              <a:rPr lang="en-GB" sz="2800" dirty="0" err="1">
                <a:cs typeface="Calibri"/>
              </a:rPr>
              <a:t>закупках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1085E044-78E9-44B5-A6CF-62745C5E0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altLang="en-US" dirty="0"/>
              <a:t>В </a:t>
            </a:r>
            <a:r>
              <a:rPr lang="en-GB" altLang="en-US" dirty="0" err="1"/>
              <a:t>феврале</a:t>
            </a:r>
            <a:r>
              <a:rPr lang="en-GB" altLang="en-US" dirty="0"/>
              <a:t> 2017 </a:t>
            </a:r>
            <a:r>
              <a:rPr lang="en-GB" altLang="en-US" dirty="0" err="1"/>
              <a:t>года</a:t>
            </a:r>
            <a:r>
              <a:rPr lang="en-GB" altLang="en-US" dirty="0"/>
              <a:t> </a:t>
            </a:r>
            <a:r>
              <a:rPr lang="en-GB" altLang="en-US" dirty="0" err="1"/>
              <a:t>Северная</a:t>
            </a:r>
            <a:r>
              <a:rPr lang="en-GB" altLang="en-US" dirty="0"/>
              <a:t> </a:t>
            </a:r>
            <a:r>
              <a:rPr lang="en-GB" altLang="en-US" dirty="0" err="1"/>
              <a:t>Македония</a:t>
            </a:r>
            <a:r>
              <a:rPr lang="en-GB" altLang="en-US" dirty="0"/>
              <a:t> </a:t>
            </a:r>
            <a:r>
              <a:rPr lang="en-GB" altLang="en-US" dirty="0" err="1"/>
              <a:t>подала</a:t>
            </a:r>
            <a:r>
              <a:rPr lang="en-GB" altLang="en-US" dirty="0"/>
              <a:t> </a:t>
            </a:r>
            <a:r>
              <a:rPr lang="en-GB" altLang="en-US" dirty="0" err="1"/>
              <a:t>заявку</a:t>
            </a:r>
            <a:r>
              <a:rPr lang="en-GB" altLang="en-US" dirty="0"/>
              <a:t> </a:t>
            </a:r>
            <a:r>
              <a:rPr lang="en-GB" altLang="en-US" dirty="0" err="1"/>
              <a:t>на</a:t>
            </a:r>
            <a:r>
              <a:rPr lang="en-GB" altLang="en-US" dirty="0"/>
              <a:t> </a:t>
            </a:r>
            <a:r>
              <a:rPr lang="en-GB" altLang="en-US" dirty="0" err="1"/>
              <a:t>членство</a:t>
            </a:r>
            <a:r>
              <a:rPr lang="en-GB" altLang="en-US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dirty="0"/>
              <a:t>В </a:t>
            </a:r>
            <a:r>
              <a:rPr lang="en-GB" altLang="en-US" dirty="0" err="1"/>
              <a:t>дополнение</a:t>
            </a:r>
            <a:r>
              <a:rPr lang="en-GB" altLang="en-US" dirty="0"/>
              <a:t> к </a:t>
            </a:r>
            <a:r>
              <a:rPr lang="en-GB" altLang="en-US" dirty="0" err="1"/>
              <a:t>заявке</a:t>
            </a:r>
            <a:r>
              <a:rPr lang="en-GB" altLang="en-US" dirty="0"/>
              <a:t>, </a:t>
            </a:r>
            <a:r>
              <a:rPr lang="en-GB" altLang="en-US" dirty="0" err="1"/>
              <a:t>мы</a:t>
            </a:r>
            <a:r>
              <a:rPr lang="en-GB" altLang="en-US" dirty="0"/>
              <a:t> </a:t>
            </a:r>
            <a:r>
              <a:rPr lang="en-GB" altLang="en-US" dirty="0" err="1"/>
              <a:t>предоставили</a:t>
            </a:r>
            <a:r>
              <a:rPr lang="en-GB" altLang="en-US" dirty="0"/>
              <a:t> </a:t>
            </a:r>
            <a:r>
              <a:rPr lang="en-GB" dirty="0" err="1"/>
              <a:t>ответствующие</a:t>
            </a:r>
            <a:r>
              <a:rPr lang="en-GB" dirty="0"/>
              <a:t> </a:t>
            </a:r>
            <a:r>
              <a:rPr lang="en-GB" dirty="0" err="1"/>
              <a:t>нормативные</a:t>
            </a:r>
            <a:r>
              <a:rPr lang="en-GB" dirty="0"/>
              <a:t> </a:t>
            </a:r>
            <a:r>
              <a:rPr lang="en-GB" dirty="0" err="1"/>
              <a:t>акты</a:t>
            </a:r>
            <a:r>
              <a:rPr lang="en-GB" dirty="0"/>
              <a:t> и </a:t>
            </a:r>
            <a:r>
              <a:rPr lang="en-GB" altLang="en-US" dirty="0" err="1"/>
              <a:t>ответы</a:t>
            </a:r>
            <a:r>
              <a:rPr lang="en-GB" altLang="en-US" dirty="0"/>
              <a:t> </a:t>
            </a:r>
            <a:r>
              <a:rPr lang="en-GB" altLang="en-US" dirty="0" err="1"/>
              <a:t>на</a:t>
            </a:r>
            <a:r>
              <a:rPr lang="en-GB" altLang="en-US" dirty="0"/>
              <a:t> </a:t>
            </a:r>
            <a:r>
              <a:rPr lang="en-GB" altLang="en-US" dirty="0" err="1"/>
              <a:t>контрольный</a:t>
            </a:r>
            <a:r>
              <a:rPr lang="en-GB" altLang="en-US" dirty="0"/>
              <a:t> </a:t>
            </a:r>
            <a:r>
              <a:rPr lang="en-GB" altLang="en-US" dirty="0" err="1"/>
              <a:t>список</a:t>
            </a:r>
            <a:r>
              <a:rPr lang="en-GB" altLang="en-US" dirty="0"/>
              <a:t> </a:t>
            </a:r>
            <a:r>
              <a:rPr lang="en-GB" altLang="en-US" dirty="0" err="1"/>
              <a:t>вопросов</a:t>
            </a:r>
            <a:r>
              <a:rPr lang="en-GB" altLang="en-US" dirty="0"/>
              <a:t>.</a:t>
            </a:r>
            <a:endParaRPr lang="en-GB" altLang="en-US" dirty="0">
              <a:ea typeface="Calibri"/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dirty="0" err="1"/>
              <a:t>Техническая</a:t>
            </a:r>
            <a:r>
              <a:rPr lang="en-GB" altLang="en-US" dirty="0"/>
              <a:t> </a:t>
            </a:r>
            <a:r>
              <a:rPr lang="en-GB" altLang="en-US" dirty="0" err="1"/>
              <a:t>помощь</a:t>
            </a:r>
            <a:r>
              <a:rPr lang="en-GB" altLang="en-US" dirty="0"/>
              <a:t> </a:t>
            </a:r>
            <a:r>
              <a:rPr lang="en-GB" altLang="en-US" dirty="0" err="1"/>
              <a:t>от</a:t>
            </a:r>
            <a:r>
              <a:rPr lang="en-GB" altLang="en-US" dirty="0"/>
              <a:t> ЕБРР.</a:t>
            </a:r>
            <a:endParaRPr lang="en-GB" altLang="en-US" dirty="0">
              <a:ea typeface="Calibri"/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dirty="0" err="1"/>
              <a:t>Правительство</a:t>
            </a:r>
            <a:r>
              <a:rPr lang="en-GB" altLang="en-US" dirty="0"/>
              <a:t> </a:t>
            </a:r>
            <a:r>
              <a:rPr lang="en-GB" altLang="en-US" dirty="0" err="1"/>
              <a:t>создало</a:t>
            </a:r>
            <a:r>
              <a:rPr lang="en-GB" altLang="en-US" dirty="0"/>
              <a:t> </a:t>
            </a:r>
            <a:r>
              <a:rPr lang="en-GB" altLang="en-US" dirty="0" err="1"/>
              <a:t>рабочую</a:t>
            </a:r>
            <a:r>
              <a:rPr lang="en-GB" altLang="en-US" dirty="0"/>
              <a:t> </a:t>
            </a:r>
            <a:r>
              <a:rPr lang="en-GB" altLang="en-US" dirty="0" err="1"/>
              <a:t>группу</a:t>
            </a:r>
            <a:r>
              <a:rPr lang="en-GB" altLang="en-US" dirty="0"/>
              <a:t>, </a:t>
            </a:r>
            <a:r>
              <a:rPr lang="en-GB" altLang="en-US" dirty="0" err="1"/>
              <a:t>состоящую</a:t>
            </a:r>
            <a:r>
              <a:rPr lang="en-GB" altLang="en-US" dirty="0"/>
              <a:t> </a:t>
            </a:r>
            <a:r>
              <a:rPr lang="en-GB" altLang="en-US" dirty="0" err="1"/>
              <a:t>из</a:t>
            </a:r>
            <a:r>
              <a:rPr lang="en-GB" altLang="en-US" dirty="0"/>
              <a:t> </a:t>
            </a:r>
            <a:r>
              <a:rPr lang="en-GB" altLang="en-US" dirty="0" err="1"/>
              <a:t>Бюро</a:t>
            </a:r>
            <a:r>
              <a:rPr lang="en-GB" altLang="en-US" dirty="0"/>
              <a:t> </a:t>
            </a:r>
            <a:r>
              <a:rPr lang="en-GB" altLang="en-US" dirty="0" err="1"/>
              <a:t>государственных</a:t>
            </a:r>
            <a:r>
              <a:rPr lang="en-GB" altLang="en-US" dirty="0"/>
              <a:t> </a:t>
            </a:r>
            <a:r>
              <a:rPr lang="en-GB" altLang="en-US" dirty="0" err="1"/>
              <a:t>закупок</a:t>
            </a:r>
            <a:r>
              <a:rPr lang="en-GB" altLang="en-US" dirty="0"/>
              <a:t> (в </a:t>
            </a:r>
            <a:r>
              <a:rPr lang="en-GB" altLang="en-US" dirty="0" err="1"/>
              <a:t>качестве</a:t>
            </a:r>
            <a:r>
              <a:rPr lang="en-GB" altLang="en-US" dirty="0"/>
              <a:t> </a:t>
            </a:r>
            <a:r>
              <a:rPr lang="en-GB" altLang="en-US" dirty="0" err="1"/>
              <a:t>лидера</a:t>
            </a:r>
            <a:r>
              <a:rPr lang="en-GB" altLang="en-US" dirty="0"/>
              <a:t>), </a:t>
            </a:r>
            <a:r>
              <a:rPr lang="en-GB" altLang="en-US" dirty="0" err="1"/>
              <a:t>Министерства</a:t>
            </a:r>
            <a:r>
              <a:rPr lang="en-GB" altLang="en-US" dirty="0"/>
              <a:t> </a:t>
            </a:r>
            <a:r>
              <a:rPr lang="en-GB" altLang="en-US" dirty="0" err="1"/>
              <a:t>экономики</a:t>
            </a:r>
            <a:r>
              <a:rPr lang="en-GB" altLang="en-US" dirty="0"/>
              <a:t> (</a:t>
            </a:r>
            <a:r>
              <a:rPr lang="en-GB" altLang="en-US" dirty="0" err="1"/>
              <a:t>ответственного</a:t>
            </a:r>
            <a:r>
              <a:rPr lang="en-GB" altLang="en-US" dirty="0"/>
              <a:t> </a:t>
            </a:r>
            <a:r>
              <a:rPr lang="en-GB" altLang="en-US" dirty="0" err="1"/>
              <a:t>по</a:t>
            </a:r>
            <a:r>
              <a:rPr lang="en-GB" altLang="en-US" dirty="0"/>
              <a:t> </a:t>
            </a:r>
            <a:r>
              <a:rPr lang="en-GB" altLang="en-US" dirty="0" err="1"/>
              <a:t>вопросам</a:t>
            </a:r>
            <a:r>
              <a:rPr lang="en-GB" altLang="en-US" dirty="0"/>
              <a:t> о ВТО), </a:t>
            </a:r>
            <a:r>
              <a:rPr lang="en-GB" altLang="en-US" dirty="0" err="1"/>
              <a:t>Министерства</a:t>
            </a:r>
            <a:r>
              <a:rPr lang="en-GB" altLang="en-US" dirty="0"/>
              <a:t> </a:t>
            </a:r>
            <a:r>
              <a:rPr lang="en-GB" altLang="en-US" dirty="0" err="1"/>
              <a:t>иностранных</a:t>
            </a:r>
            <a:r>
              <a:rPr lang="en-GB" altLang="en-US" dirty="0"/>
              <a:t> </a:t>
            </a:r>
            <a:r>
              <a:rPr lang="en-GB" altLang="en-US" dirty="0" err="1"/>
              <a:t>дел</a:t>
            </a:r>
            <a:r>
              <a:rPr lang="en-GB" altLang="en-US" dirty="0"/>
              <a:t> и </a:t>
            </a:r>
            <a:r>
              <a:rPr lang="en-GB" altLang="en-US" dirty="0" err="1"/>
              <a:t>представителей</a:t>
            </a:r>
            <a:r>
              <a:rPr lang="en-GB" altLang="en-US" dirty="0"/>
              <a:t> </a:t>
            </a:r>
            <a:r>
              <a:rPr lang="en-GB" altLang="en-US" dirty="0" err="1"/>
              <a:t>правительства</a:t>
            </a:r>
            <a:r>
              <a:rPr lang="en-GB" altLang="en-US" dirty="0"/>
              <a:t>.</a:t>
            </a:r>
            <a:endParaRPr lang="en-GB" altLang="en-US" dirty="0">
              <a:ea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A25C9428-7ABC-4A48-ACC6-C3AFD7EC0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altLang="en-US" sz="2800" dirty="0" err="1"/>
              <a:t>Во</a:t>
            </a:r>
            <a:r>
              <a:rPr lang="en-GB" altLang="en-US" sz="2800" dirty="0"/>
              <a:t> </a:t>
            </a:r>
            <a:r>
              <a:rPr lang="en-GB" altLang="en-US" sz="2800" dirty="0" err="1"/>
              <a:t>второй</a:t>
            </a:r>
            <a:r>
              <a:rPr lang="en-GB" altLang="en-US" sz="2800" dirty="0"/>
              <a:t> </a:t>
            </a:r>
            <a:r>
              <a:rPr lang="en-GB" altLang="en-US" sz="2800" dirty="0" err="1"/>
              <a:t>половине</a:t>
            </a:r>
            <a:r>
              <a:rPr lang="en-GB" altLang="en-US" sz="2800" dirty="0"/>
              <a:t> 2017 </a:t>
            </a:r>
            <a:r>
              <a:rPr lang="en-GB" altLang="en-US" sz="2800" dirty="0" err="1"/>
              <a:t>года</a:t>
            </a:r>
            <a:r>
              <a:rPr lang="en-GB" altLang="en-US" sz="2800" dirty="0"/>
              <a:t> </a:t>
            </a:r>
            <a:r>
              <a:rPr lang="en-GB" altLang="en-US" sz="2800" dirty="0" err="1"/>
              <a:t>мы</a:t>
            </a:r>
            <a:r>
              <a:rPr lang="en-GB" altLang="en-US" sz="2800" dirty="0"/>
              <a:t> </a:t>
            </a:r>
            <a:r>
              <a:rPr lang="en-GB" altLang="en-US" sz="2800" dirty="0" err="1"/>
              <a:t>разработали</a:t>
            </a:r>
            <a:r>
              <a:rPr lang="en-GB" altLang="en-US" sz="2800" dirty="0"/>
              <a:t> </a:t>
            </a:r>
            <a:r>
              <a:rPr lang="en-GB" altLang="en-US" sz="2800" dirty="0" err="1"/>
              <a:t>первоначальное</a:t>
            </a:r>
            <a:r>
              <a:rPr lang="en-GB" altLang="en-US" sz="2800" dirty="0"/>
              <a:t> </a:t>
            </a:r>
            <a:r>
              <a:rPr lang="en-GB" altLang="en-US" sz="2800" dirty="0" err="1"/>
              <a:t>предложение</a:t>
            </a:r>
            <a:r>
              <a:rPr lang="en-GB" altLang="en-US" sz="2800" dirty="0"/>
              <a:t> </a:t>
            </a:r>
            <a:r>
              <a:rPr lang="en-GB" altLang="en-US" sz="2800" dirty="0" err="1"/>
              <a:t>по</a:t>
            </a:r>
            <a:r>
              <a:rPr lang="en-GB" altLang="en-US" sz="2800" dirty="0"/>
              <a:t> </a:t>
            </a:r>
            <a:r>
              <a:rPr lang="en-GB" altLang="en-US" sz="2800" dirty="0" err="1"/>
              <a:t>доступу</a:t>
            </a:r>
            <a:r>
              <a:rPr lang="en-GB" altLang="en-US" sz="2800" dirty="0"/>
              <a:t> к </a:t>
            </a:r>
            <a:r>
              <a:rPr lang="en-GB" altLang="en-US" sz="2800" dirty="0" err="1"/>
              <a:t>рынку</a:t>
            </a:r>
            <a:r>
              <a:rPr lang="en-GB" altLang="en-US" sz="2800" dirty="0"/>
              <a:t>, </a:t>
            </a:r>
            <a:r>
              <a:rPr lang="en-GB" altLang="en-US" sz="2800" dirty="0" err="1"/>
              <a:t>следуя</a:t>
            </a:r>
            <a:r>
              <a:rPr lang="en-GB" altLang="en-US" sz="2800" dirty="0"/>
              <a:t> </a:t>
            </a:r>
            <a:r>
              <a:rPr lang="en-GB" altLang="en-US" sz="2800" dirty="0" err="1"/>
              <a:t>примеру</a:t>
            </a:r>
            <a:r>
              <a:rPr lang="en-GB" altLang="en-US" sz="2800" dirty="0"/>
              <a:t> </a:t>
            </a:r>
            <a:r>
              <a:rPr lang="en-GB" altLang="en-US" sz="2800" dirty="0" err="1"/>
              <a:t>Черногории</a:t>
            </a:r>
            <a:r>
              <a:rPr lang="en-GB" altLang="en-US" sz="2800" dirty="0"/>
              <a:t> и </a:t>
            </a:r>
            <a:r>
              <a:rPr lang="en-GB" altLang="en-US" sz="2800" dirty="0" err="1"/>
              <a:t>отражая</a:t>
            </a:r>
            <a:r>
              <a:rPr lang="en-GB" altLang="en-US" sz="2800" dirty="0"/>
              <a:t> </a:t>
            </a:r>
            <a:r>
              <a:rPr lang="en-GB" altLang="en-US" sz="2800" dirty="0" err="1"/>
              <a:t>охват</a:t>
            </a:r>
            <a:r>
              <a:rPr lang="en-GB" altLang="en-US" sz="2800" dirty="0"/>
              <a:t> </a:t>
            </a:r>
            <a:r>
              <a:rPr lang="en-GB" altLang="en-US" sz="2800" dirty="0" err="1"/>
              <a:t>рынка</a:t>
            </a:r>
            <a:r>
              <a:rPr lang="en-GB" altLang="en-US" sz="2800" dirty="0"/>
              <a:t> ЕС.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dirty="0" err="1"/>
              <a:t>Первоначальное</a:t>
            </a:r>
            <a:r>
              <a:rPr lang="en-GB" altLang="en-US" sz="2800" dirty="0"/>
              <a:t> </a:t>
            </a:r>
            <a:r>
              <a:rPr lang="en-GB" altLang="en-US" sz="2800" dirty="0" err="1"/>
              <a:t>предложение</a:t>
            </a:r>
            <a:r>
              <a:rPr lang="en-GB" altLang="en-US" sz="2800" dirty="0"/>
              <a:t> </a:t>
            </a:r>
            <a:r>
              <a:rPr lang="en-GB" altLang="en-US" sz="2800" dirty="0" err="1"/>
              <a:t>было</a:t>
            </a:r>
            <a:r>
              <a:rPr lang="en-GB" altLang="en-US" sz="2800" dirty="0"/>
              <a:t> </a:t>
            </a:r>
            <a:r>
              <a:rPr lang="en-GB" altLang="en-US" sz="2800" dirty="0" err="1"/>
              <a:t>представлено</a:t>
            </a:r>
            <a:r>
              <a:rPr lang="en-GB" altLang="en-US" sz="2800" dirty="0"/>
              <a:t> в </a:t>
            </a:r>
            <a:r>
              <a:rPr lang="en-GB" altLang="en-US" sz="2800" dirty="0" err="1"/>
              <a:t>начале</a:t>
            </a:r>
            <a:r>
              <a:rPr lang="en-GB" altLang="en-US" sz="2800" dirty="0"/>
              <a:t> 2018 </a:t>
            </a:r>
            <a:r>
              <a:rPr lang="en-GB" altLang="en-US" sz="2800" dirty="0" err="1"/>
              <a:t>года</a:t>
            </a:r>
            <a:r>
              <a:rPr lang="en-GB" altLang="en-US" sz="2800" dirty="0"/>
              <a:t>.</a:t>
            </a:r>
            <a:endParaRPr lang="en-GB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dirty="0" err="1"/>
              <a:t>Было</a:t>
            </a:r>
            <a:r>
              <a:rPr lang="en-GB" altLang="en-US" sz="2800" dirty="0"/>
              <a:t> </a:t>
            </a:r>
            <a:r>
              <a:rPr lang="en-GB" altLang="en-US" sz="2800" dirty="0" err="1"/>
              <a:t>проведено</a:t>
            </a:r>
            <a:r>
              <a:rPr lang="en-GB" altLang="en-US" sz="2800" dirty="0"/>
              <a:t> </a:t>
            </a:r>
            <a:r>
              <a:rPr lang="en-GB" altLang="en-US" sz="2800" dirty="0" err="1"/>
              <a:t>более</a:t>
            </a:r>
            <a:r>
              <a:rPr lang="en-GB" altLang="en-US" sz="2800" dirty="0"/>
              <a:t> 10 </a:t>
            </a:r>
            <a:r>
              <a:rPr lang="en-GB" altLang="en-US" sz="2800" dirty="0" err="1"/>
              <a:t>раундов</a:t>
            </a:r>
            <a:r>
              <a:rPr lang="en-GB" altLang="en-US" sz="2800" dirty="0"/>
              <a:t> </a:t>
            </a:r>
            <a:r>
              <a:rPr lang="en-GB" altLang="en-US" sz="2800" dirty="0" err="1"/>
              <a:t>переговоров</a:t>
            </a:r>
            <a:r>
              <a:rPr lang="en-GB" altLang="en-US" sz="2800" dirty="0"/>
              <a:t>, </a:t>
            </a:r>
            <a:r>
              <a:rPr lang="en-GB" altLang="en-US" sz="2800" dirty="0" err="1"/>
              <a:t>пока</a:t>
            </a:r>
            <a:r>
              <a:rPr lang="en-GB" altLang="en-US" sz="2800" dirty="0"/>
              <a:t> </a:t>
            </a:r>
            <a:r>
              <a:rPr lang="en-GB" altLang="en-US" sz="2800" dirty="0" err="1"/>
              <a:t>предложение</a:t>
            </a:r>
            <a:r>
              <a:rPr lang="en-GB" altLang="en-US" sz="2800" dirty="0"/>
              <a:t> </a:t>
            </a:r>
            <a:r>
              <a:rPr lang="en-GB" altLang="en-US" sz="2800" dirty="0" err="1"/>
              <a:t>не</a:t>
            </a:r>
            <a:r>
              <a:rPr lang="en-GB" altLang="en-US" sz="2800" dirty="0"/>
              <a:t> </a:t>
            </a:r>
            <a:r>
              <a:rPr lang="en-GB" altLang="en-US" sz="2800" dirty="0" err="1"/>
              <a:t>было</a:t>
            </a:r>
            <a:r>
              <a:rPr lang="en-GB" altLang="en-US" sz="2800" dirty="0"/>
              <a:t> </a:t>
            </a:r>
            <a:r>
              <a:rPr lang="en-GB" altLang="en-US" sz="2800" dirty="0" err="1"/>
              <a:t>окончательно</a:t>
            </a:r>
            <a:r>
              <a:rPr lang="en-GB" altLang="en-US" sz="2800" dirty="0"/>
              <a:t> </a:t>
            </a:r>
            <a:r>
              <a:rPr lang="en-GB" altLang="en-US" sz="2800" dirty="0" err="1"/>
              <a:t>согласовано</a:t>
            </a:r>
            <a:r>
              <a:rPr lang="en-GB" altLang="en-US" sz="2800" dirty="0"/>
              <a:t> и </a:t>
            </a:r>
            <a:r>
              <a:rPr lang="en-GB" altLang="en-US" sz="2800" dirty="0" err="1"/>
              <a:t>принято</a:t>
            </a:r>
            <a:r>
              <a:rPr lang="en-GB" altLang="en-US" sz="2800" dirty="0"/>
              <a:t> </a:t>
            </a:r>
            <a:r>
              <a:rPr lang="en-GB" altLang="en-US" sz="2800" dirty="0" err="1"/>
              <a:t>сторонами</a:t>
            </a:r>
            <a:r>
              <a:rPr lang="en-GB" altLang="en-US" sz="2800" dirty="0"/>
              <a:t>.</a:t>
            </a:r>
            <a:endParaRPr lang="en-GB" altLang="en-US" sz="2800" dirty="0">
              <a:ea typeface="Calibri"/>
              <a:cs typeface="Calibri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19E6679-AE8A-B935-DE35-66A9423ED072}"/>
              </a:ext>
            </a:extLst>
          </p:cNvPr>
          <p:cNvSpPr txBox="1">
            <a:spLocks/>
          </p:cNvSpPr>
          <p:nvPr/>
        </p:nvSpPr>
        <p:spPr bwMode="auto">
          <a:xfrm>
            <a:off x="457660" y="268192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 dirty="0" err="1">
                <a:cs typeface="Calibri"/>
              </a:rPr>
              <a:t>Путь</a:t>
            </a:r>
            <a:r>
              <a:rPr lang="en-GB" sz="2800" dirty="0">
                <a:cs typeface="Calibri"/>
              </a:rPr>
              <a:t> </a:t>
            </a:r>
            <a:r>
              <a:rPr lang="en-GB" sz="2800" dirty="0" err="1">
                <a:cs typeface="Calibri"/>
              </a:rPr>
              <a:t>Северной</a:t>
            </a:r>
            <a:r>
              <a:rPr lang="en-GB" sz="2800" dirty="0">
                <a:cs typeface="Calibri"/>
              </a:rPr>
              <a:t> </a:t>
            </a:r>
            <a:r>
              <a:rPr lang="en-GB" sz="2800" dirty="0" err="1">
                <a:cs typeface="Calibri"/>
              </a:rPr>
              <a:t>Македонии</a:t>
            </a:r>
            <a:r>
              <a:rPr lang="en-GB" sz="2800" dirty="0">
                <a:cs typeface="Calibri"/>
              </a:rPr>
              <a:t> к </a:t>
            </a:r>
            <a:r>
              <a:rPr lang="en-GB" sz="2800" dirty="0" err="1">
                <a:cs typeface="Calibri"/>
              </a:rPr>
              <a:t>Соглашению</a:t>
            </a:r>
            <a:r>
              <a:rPr lang="en-GB" sz="2800" dirty="0">
                <a:cs typeface="Calibri"/>
              </a:rPr>
              <a:t> о </a:t>
            </a:r>
            <a:br>
              <a:rPr lang="en-GB" sz="2800" dirty="0">
                <a:cs typeface="Calibri"/>
              </a:rPr>
            </a:br>
            <a:r>
              <a:rPr lang="en-GB" sz="2800" dirty="0" err="1">
                <a:cs typeface="Calibri"/>
              </a:rPr>
              <a:t>государственных</a:t>
            </a:r>
            <a:r>
              <a:rPr lang="en-GB" sz="2800" dirty="0">
                <a:cs typeface="Calibri"/>
              </a:rPr>
              <a:t> </a:t>
            </a:r>
            <a:r>
              <a:rPr lang="en-GB" sz="2800" dirty="0" err="1">
                <a:cs typeface="Calibri"/>
              </a:rPr>
              <a:t>закупках</a:t>
            </a:r>
            <a:endParaRPr lang="en-GB" sz="2800" dirty="0" err="1">
              <a:ea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72D82810-DF9A-41BB-8FCE-62FA19AA1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В июне 2023 года решение о принятии Северной Македонии в качестве Участника Соглашения было принято Комитетом по Соглашению о государственных закупках (GPA).</a:t>
            </a:r>
            <a:endParaRPr lang="ru-RU" dirty="0">
              <a:ea typeface="Calibri"/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Северная Македония присоединилась к Соглашению 30 октября 2023 года, став 49-й страной-участницей Соглашения.</a:t>
            </a:r>
            <a:endParaRPr lang="ru-RU" dirty="0">
              <a:ea typeface="Calibri"/>
              <a:cs typeface="Calibri"/>
            </a:endParaRPr>
          </a:p>
          <a:p>
            <a:pPr lvl="0"/>
            <a:endParaRPr lang="ru-RU" dirty="0">
              <a:ea typeface="Calibri"/>
              <a:cs typeface="Calibri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3C494DA-3A93-A010-1ACB-C4BCD3E6825C}"/>
              </a:ext>
            </a:extLst>
          </p:cNvPr>
          <p:cNvSpPr txBox="1">
            <a:spLocks/>
          </p:cNvSpPr>
          <p:nvPr/>
        </p:nvSpPr>
        <p:spPr bwMode="auto">
          <a:xfrm>
            <a:off x="457660" y="268192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 dirty="0" err="1">
                <a:cs typeface="Calibri"/>
              </a:rPr>
              <a:t>Путь</a:t>
            </a:r>
            <a:r>
              <a:rPr lang="en-GB" sz="2800" dirty="0">
                <a:cs typeface="Calibri"/>
              </a:rPr>
              <a:t> </a:t>
            </a:r>
            <a:r>
              <a:rPr lang="en-GB" sz="2800" dirty="0" err="1">
                <a:cs typeface="Calibri"/>
              </a:rPr>
              <a:t>Северной</a:t>
            </a:r>
            <a:r>
              <a:rPr lang="en-GB" sz="2800" dirty="0">
                <a:cs typeface="Calibri"/>
              </a:rPr>
              <a:t> </a:t>
            </a:r>
            <a:r>
              <a:rPr lang="en-GB" sz="2800" dirty="0" err="1">
                <a:cs typeface="Calibri"/>
              </a:rPr>
              <a:t>Македонии</a:t>
            </a:r>
            <a:r>
              <a:rPr lang="en-GB" sz="2800" dirty="0">
                <a:cs typeface="Calibri"/>
              </a:rPr>
              <a:t> к </a:t>
            </a:r>
            <a:r>
              <a:rPr lang="en-GB" sz="2800" dirty="0" err="1">
                <a:cs typeface="Calibri"/>
              </a:rPr>
              <a:t>Соглашению</a:t>
            </a:r>
            <a:r>
              <a:rPr lang="en-GB" sz="2800" dirty="0">
                <a:cs typeface="Calibri"/>
              </a:rPr>
              <a:t> о </a:t>
            </a:r>
            <a:br>
              <a:rPr lang="en-GB" sz="2800" dirty="0">
                <a:cs typeface="Calibri"/>
              </a:rPr>
            </a:br>
            <a:r>
              <a:rPr lang="en-GB" sz="2800" dirty="0" err="1">
                <a:cs typeface="Calibri"/>
              </a:rPr>
              <a:t>государственных</a:t>
            </a:r>
            <a:r>
              <a:rPr lang="en-GB" sz="2800" dirty="0">
                <a:cs typeface="Calibri"/>
              </a:rPr>
              <a:t> </a:t>
            </a:r>
            <a:r>
              <a:rPr lang="en-GB" sz="2800" dirty="0" err="1">
                <a:cs typeface="Calibri"/>
              </a:rPr>
              <a:t>закупках</a:t>
            </a:r>
            <a:endParaRPr lang="en-GB" sz="2800" dirty="0" err="1">
              <a:ea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A570EFDB-0872-4936-B22E-94583A12B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90622" cy="1143000"/>
          </a:xfrm>
        </p:spPr>
        <p:txBody>
          <a:bodyPr/>
          <a:lstStyle/>
          <a:p>
            <a:r>
              <a:rPr lang="en-US" sz="3200" dirty="0" err="1"/>
              <a:t>Заче</a:t>
            </a:r>
            <a:r>
              <a:rPr lang="en-GB" sz="3200" dirty="0"/>
              <a:t>м </a:t>
            </a:r>
            <a:r>
              <a:rPr lang="en-GB" sz="3200" dirty="0" err="1"/>
              <a:t>присоединятся</a:t>
            </a:r>
            <a:r>
              <a:rPr lang="en-GB" sz="3200" dirty="0"/>
              <a:t> к </a:t>
            </a:r>
            <a:r>
              <a:rPr lang="en-US" sz="3200" dirty="0" err="1"/>
              <a:t>Соглашению</a:t>
            </a:r>
            <a:r>
              <a:rPr lang="en-US" sz="3200" dirty="0"/>
              <a:t> о </a:t>
            </a:r>
            <a:r>
              <a:rPr lang="en-US" sz="3200" dirty="0" err="1"/>
              <a:t>государственных</a:t>
            </a:r>
            <a:r>
              <a:rPr lang="en-US" sz="3200" dirty="0"/>
              <a:t> </a:t>
            </a:r>
            <a:r>
              <a:rPr lang="en-US" sz="3200" dirty="0" err="1"/>
              <a:t>закупках</a:t>
            </a:r>
            <a:r>
              <a:rPr lang="en-US" sz="3200" dirty="0"/>
              <a:t>?</a:t>
            </a:r>
            <a:endParaRPr lang="en-US" sz="3200" dirty="0">
              <a:ea typeface="Calibri"/>
              <a:cs typeface="Calibri"/>
            </a:endParaRP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0976371E-4E8C-43BA-BF65-19AEED767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208" y="2224477"/>
            <a:ext cx="8457509" cy="4525963"/>
          </a:xfrm>
        </p:spPr>
        <p:txBody>
          <a:bodyPr/>
          <a:lstStyle/>
          <a:p>
            <a:pPr algn="just" eaLnBrk="1"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z="2400" dirty="0" err="1"/>
              <a:t>Намеренье</a:t>
            </a:r>
            <a:r>
              <a:rPr lang="en-GB" altLang="en-US" sz="2400" dirty="0"/>
              <a:t> </a:t>
            </a:r>
            <a:r>
              <a:rPr lang="en-GB" altLang="en-US" sz="2400" dirty="0" err="1"/>
              <a:t>начать</a:t>
            </a:r>
            <a:r>
              <a:rPr lang="en-GB" altLang="en-US" sz="2400" dirty="0"/>
              <a:t> </a:t>
            </a:r>
            <a:r>
              <a:rPr lang="en-GB" altLang="en-US" sz="2400" dirty="0" err="1"/>
              <a:t>переговоры</a:t>
            </a:r>
            <a:r>
              <a:rPr lang="en-GB" altLang="en-US" sz="2400" dirty="0"/>
              <a:t> о </a:t>
            </a:r>
            <a:r>
              <a:rPr lang="en-GB" altLang="en-US" sz="2400" dirty="0" err="1"/>
              <a:t>присоединении</a:t>
            </a:r>
            <a:r>
              <a:rPr lang="en-GB" altLang="en-US" sz="2400" dirty="0"/>
              <a:t> к </a:t>
            </a:r>
            <a:r>
              <a:rPr lang="en-GB" altLang="en-US" sz="2400" dirty="0" err="1"/>
              <a:t>Соглашению</a:t>
            </a:r>
            <a:r>
              <a:rPr lang="en-GB" altLang="en-US" sz="2400" dirty="0"/>
              <a:t> о </a:t>
            </a:r>
            <a:r>
              <a:rPr lang="en-GB" altLang="en-US" sz="2400" dirty="0" err="1"/>
              <a:t>государственных</a:t>
            </a:r>
            <a:r>
              <a:rPr lang="en-GB" altLang="en-US" sz="2400" dirty="0"/>
              <a:t> </a:t>
            </a:r>
            <a:r>
              <a:rPr lang="en-GB" altLang="en-US" sz="2400" dirty="0" err="1"/>
              <a:t>закупках</a:t>
            </a:r>
            <a:r>
              <a:rPr lang="en-GB" altLang="en-US" sz="2400" dirty="0"/>
              <a:t> в </a:t>
            </a:r>
            <a:r>
              <a:rPr lang="en-GB" altLang="en-US" sz="2400" dirty="0" err="1"/>
              <a:t>рамках</a:t>
            </a:r>
            <a:r>
              <a:rPr lang="en-GB" altLang="en-US" sz="2400" dirty="0"/>
              <a:t> </a:t>
            </a:r>
            <a:r>
              <a:rPr lang="en-GB" altLang="en-US" sz="2400" dirty="0" err="1"/>
              <a:t>присоединения</a:t>
            </a:r>
            <a:r>
              <a:rPr lang="en-GB" altLang="en-US" sz="2400" dirty="0"/>
              <a:t> к ВТО.</a:t>
            </a:r>
            <a:endParaRPr lang="en-GB" altLang="en-US" sz="2400">
              <a:ea typeface="Calibri"/>
              <a:cs typeface="Calibri"/>
            </a:endParaRPr>
          </a:p>
          <a:p>
            <a:pPr algn="just"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2400" dirty="0">
              <a:ea typeface="Calibri"/>
              <a:cs typeface="Calibri"/>
            </a:endParaRPr>
          </a:p>
          <a:p>
            <a:pPr algn="just"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400" err="1"/>
              <a:t>Какое</a:t>
            </a:r>
            <a:r>
              <a:rPr lang="en-US" sz="2400" dirty="0"/>
              <a:t> </a:t>
            </a:r>
            <a:r>
              <a:rPr lang="en-US" sz="2400" err="1"/>
              <a:t>значение</a:t>
            </a:r>
            <a:r>
              <a:rPr lang="en-US" sz="2400" dirty="0"/>
              <a:t> </a:t>
            </a:r>
            <a:r>
              <a:rPr lang="en-GB" sz="2400" err="1"/>
              <a:t>Соглашения</a:t>
            </a:r>
            <a:r>
              <a:rPr lang="en-GB" sz="2400" dirty="0"/>
              <a:t> о </a:t>
            </a:r>
            <a:r>
              <a:rPr lang="en-GB" sz="2400" err="1"/>
              <a:t>государственных</a:t>
            </a:r>
            <a:r>
              <a:rPr lang="en-GB" sz="2400" dirty="0"/>
              <a:t> </a:t>
            </a:r>
            <a:r>
              <a:rPr lang="en-GB" sz="2400" err="1"/>
              <a:t>закупках</a:t>
            </a:r>
            <a:r>
              <a:rPr lang="en-GB" sz="2400" dirty="0"/>
              <a:t> </a:t>
            </a:r>
            <a:r>
              <a:rPr lang="en-US" sz="2400" err="1"/>
              <a:t>для</a:t>
            </a:r>
            <a:r>
              <a:rPr lang="en-US" sz="2400" dirty="0"/>
              <a:t> </a:t>
            </a:r>
            <a:r>
              <a:rPr lang="en-US" sz="2400" err="1"/>
              <a:t>стран</a:t>
            </a:r>
            <a:r>
              <a:rPr lang="en-US" sz="2400" dirty="0"/>
              <a:t> с </a:t>
            </a:r>
            <a:r>
              <a:rPr lang="en-US" sz="2400" err="1"/>
              <a:t>открытыми</a:t>
            </a:r>
            <a:r>
              <a:rPr lang="en-US" sz="2400" dirty="0"/>
              <a:t> </a:t>
            </a:r>
            <a:r>
              <a:rPr lang="en-US" sz="2400" err="1"/>
              <a:t>рынками</a:t>
            </a:r>
            <a:r>
              <a:rPr lang="en-US" sz="2400" dirty="0"/>
              <a:t> </a:t>
            </a:r>
            <a:r>
              <a:rPr lang="en-US" sz="2400" err="1"/>
              <a:t>государственных</a:t>
            </a:r>
            <a:r>
              <a:rPr lang="en-US" sz="2400" dirty="0"/>
              <a:t> </a:t>
            </a:r>
            <a:r>
              <a:rPr lang="en-US" sz="2400" err="1"/>
              <a:t>закупок</a:t>
            </a:r>
            <a:r>
              <a:rPr lang="en-US" sz="2400" dirty="0"/>
              <a:t>, </a:t>
            </a:r>
            <a:r>
              <a:rPr lang="en-US" sz="2400" err="1"/>
              <a:t>особенно</a:t>
            </a:r>
            <a:r>
              <a:rPr lang="en-US" sz="2400" dirty="0"/>
              <a:t> </a:t>
            </a:r>
            <a:r>
              <a:rPr lang="en-US" sz="2400" err="1"/>
              <a:t>для</a:t>
            </a:r>
            <a:r>
              <a:rPr lang="en-US" sz="2400" dirty="0"/>
              <a:t> </a:t>
            </a:r>
            <a:r>
              <a:rPr lang="en-US" sz="2400" err="1"/>
              <a:t>стран</a:t>
            </a:r>
            <a:r>
              <a:rPr lang="en-US" sz="2400" dirty="0"/>
              <a:t> </a:t>
            </a:r>
            <a:r>
              <a:rPr lang="en-US" sz="2400" err="1"/>
              <a:t>Западного</a:t>
            </a:r>
            <a:r>
              <a:rPr lang="en-US" sz="2400" dirty="0"/>
              <a:t> </a:t>
            </a:r>
            <a:r>
              <a:rPr lang="en-US" sz="2400" err="1"/>
              <a:t>Балкана</a:t>
            </a:r>
            <a:r>
              <a:rPr lang="en-US" sz="2400" dirty="0"/>
              <a:t>?</a:t>
            </a:r>
            <a:endParaRPr lang="en-US" sz="2400" dirty="0">
              <a:ea typeface="Calibri"/>
              <a:cs typeface="Calibri"/>
            </a:endParaRPr>
          </a:p>
          <a:p>
            <a:pPr eaLnBrk="1"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2400" dirty="0">
              <a:ea typeface="Calibri"/>
              <a:cs typeface="Calibri"/>
            </a:endParaRPr>
          </a:p>
          <a:p>
            <a:pPr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400" dirty="0" err="1"/>
              <a:t>Экономические</a:t>
            </a:r>
            <a:r>
              <a:rPr lang="en-US" sz="2400" dirty="0"/>
              <a:t> и </a:t>
            </a:r>
            <a:r>
              <a:rPr lang="en-US" sz="2400" dirty="0" err="1"/>
              <a:t>политические</a:t>
            </a:r>
            <a:r>
              <a:rPr lang="en-US" sz="2400" dirty="0"/>
              <a:t> </a:t>
            </a:r>
            <a:r>
              <a:rPr lang="en-US" sz="2400" dirty="0" err="1"/>
              <a:t>соображения</a:t>
            </a:r>
            <a:r>
              <a:rPr lang="en-US" sz="2400" dirty="0"/>
              <a:t>.</a:t>
            </a:r>
            <a:endParaRPr lang="en-US" sz="2400" dirty="0">
              <a:ea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C7DC5-16EF-7FC2-4BF6-641C9D05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Нормативно-правовая</a:t>
            </a:r>
            <a:r>
              <a:rPr lang="en-US" dirty="0"/>
              <a:t> </a:t>
            </a:r>
            <a:r>
              <a:rPr lang="en-US" dirty="0">
                <a:ea typeface="Calibri"/>
                <a:cs typeface="Calibri"/>
              </a:rPr>
              <a:t/>
            </a:r>
            <a:br>
              <a:rPr lang="en-US" dirty="0">
                <a:ea typeface="Calibri"/>
                <a:cs typeface="Calibri"/>
              </a:rPr>
            </a:br>
            <a:r>
              <a:rPr lang="en-US" dirty="0" err="1"/>
              <a:t>реформа</a:t>
            </a:r>
            <a:endParaRPr lang="en-US" dirty="0" err="1">
              <a:ea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D2A3E-F4D9-91EF-81A7-BB74B1A85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64089"/>
          </a:xfrm>
        </p:spPr>
        <p:txBody>
          <a:bodyPr>
            <a:normAutofit fontScale="92500"/>
          </a:bodyPr>
          <a:lstStyle/>
          <a:p>
            <a:r>
              <a:rPr lang="ru-RU" sz="2800" dirty="0"/>
              <a:t>Северная Македония является кандидатом на вступление в ЕС.</a:t>
            </a:r>
            <a:endParaRPr lang="ru-RU" sz="2800" dirty="0">
              <a:ea typeface="Calibri"/>
              <a:cs typeface="Calibri"/>
            </a:endParaRPr>
          </a:p>
          <a:p>
            <a:r>
              <a:rPr lang="ru-RU" sz="2800" dirty="0"/>
              <a:t>Соответственно, с точки зрения регулирования, правовая основа Северной Македонии основана на правилах государственных закупок ЕС, следовательно, соответствует требованиям Соглашения о государственных закупках.</a:t>
            </a:r>
            <a:endParaRPr lang="ru-RU" sz="2800" dirty="0">
              <a:ea typeface="Calibri"/>
              <a:cs typeface="Calibri"/>
            </a:endParaRPr>
          </a:p>
          <a:p>
            <a:r>
              <a:rPr lang="ru-RU" sz="2800" dirty="0"/>
              <a:t>Закон ссылается на Соглашение о государственных закупках и предусматривает равное обращение ко всем экономическим операторам из стран-участниц Соглашения.</a:t>
            </a:r>
            <a:endParaRPr lang="ru-RU" altLang="en-US" sz="2800" dirty="0">
              <a:ea typeface="Calibri"/>
              <a:cs typeface="Calibri"/>
            </a:endParaRPr>
          </a:p>
          <a:p>
            <a:endParaRPr lang="ru-RU" sz="2800" dirty="0">
              <a:ea typeface="Calibri"/>
              <a:cs typeface="Calibri"/>
            </a:endParaRPr>
          </a:p>
          <a:p>
            <a:endParaRPr lang="ru-RU" sz="2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9221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CA151-09BB-EB79-363A-1C287B6F8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В </a:t>
            </a:r>
            <a:r>
              <a:rPr lang="en-US" dirty="0" err="1"/>
              <a:t>отсутствие</a:t>
            </a:r>
            <a:r>
              <a:rPr lang="en-US" dirty="0"/>
              <a:t> </a:t>
            </a:r>
            <a:r>
              <a:rPr lang="en-US" dirty="0" err="1"/>
              <a:t>международных</a:t>
            </a:r>
            <a:r>
              <a:rPr lang="en-US" dirty="0"/>
              <a:t> </a:t>
            </a:r>
            <a:r>
              <a:rPr lang="en-US" dirty="0" err="1"/>
              <a:t>стандартов</a:t>
            </a:r>
            <a:r>
              <a:rPr lang="en-US" dirty="0"/>
              <a:t> в </a:t>
            </a:r>
            <a:r>
              <a:rPr lang="en-US" dirty="0" err="1"/>
              <a:t>сфере</a:t>
            </a:r>
            <a:r>
              <a:rPr lang="en-US" dirty="0"/>
              <a:t> </a:t>
            </a:r>
            <a:r>
              <a:rPr lang="en-US" dirty="0" err="1"/>
              <a:t>государственных</a:t>
            </a:r>
            <a:r>
              <a:rPr lang="en-US" dirty="0"/>
              <a:t> </a:t>
            </a:r>
            <a:r>
              <a:rPr lang="en-US" dirty="0" err="1"/>
              <a:t>закупок</a:t>
            </a:r>
            <a:r>
              <a:rPr lang="en-US" dirty="0"/>
              <a:t>, </a:t>
            </a:r>
            <a:r>
              <a:rPr lang="en-US" dirty="0" err="1"/>
              <a:t>Соглашение</a:t>
            </a:r>
            <a:r>
              <a:rPr lang="en-US" dirty="0"/>
              <a:t> </a:t>
            </a:r>
            <a:r>
              <a:rPr lang="en-US" dirty="0" err="1"/>
              <a:t>признано</a:t>
            </a:r>
            <a:r>
              <a:rPr lang="en-US" dirty="0"/>
              <a:t> </a:t>
            </a:r>
            <a:r>
              <a:rPr lang="en-US" dirty="0" err="1"/>
              <a:t>лучшим</a:t>
            </a:r>
            <a:r>
              <a:rPr lang="en-US" dirty="0"/>
              <a:t> </a:t>
            </a:r>
            <a:r>
              <a:rPr lang="en-US" dirty="0" err="1"/>
              <a:t>источником</a:t>
            </a:r>
            <a:r>
              <a:rPr lang="en-US" dirty="0"/>
              <a:t> </a:t>
            </a:r>
            <a:r>
              <a:rPr lang="en-US" dirty="0" err="1"/>
              <a:t>международно</a:t>
            </a:r>
            <a:r>
              <a:rPr lang="en-US" dirty="0"/>
              <a:t> </a:t>
            </a:r>
            <a:r>
              <a:rPr lang="en-US" dirty="0" err="1"/>
              <a:t>признанных</a:t>
            </a:r>
            <a:r>
              <a:rPr lang="en-US" dirty="0"/>
              <a:t> </a:t>
            </a:r>
            <a:r>
              <a:rPr lang="en-US" dirty="0" err="1"/>
              <a:t>минимальных</a:t>
            </a:r>
            <a:r>
              <a:rPr lang="en-US" dirty="0"/>
              <a:t> </a:t>
            </a:r>
            <a:r>
              <a:rPr lang="en-US" dirty="0" err="1"/>
              <a:t>норм</a:t>
            </a:r>
            <a:r>
              <a:rPr lang="en-US" dirty="0"/>
              <a:t> и </a:t>
            </a:r>
            <a:r>
              <a:rPr lang="en-US" dirty="0" err="1"/>
              <a:t>правил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эффективной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 </a:t>
            </a:r>
            <a:r>
              <a:rPr lang="en-US" dirty="0" err="1"/>
              <a:t>государственных</a:t>
            </a:r>
            <a:r>
              <a:rPr lang="en-US" dirty="0"/>
              <a:t> </a:t>
            </a:r>
            <a:r>
              <a:rPr lang="en-US" dirty="0" err="1"/>
              <a:t>закупок</a:t>
            </a:r>
            <a:r>
              <a:rPr lang="en-US" dirty="0"/>
              <a:t>, </a:t>
            </a:r>
            <a:r>
              <a:rPr lang="en-US" dirty="0" err="1"/>
              <a:t>соблюдающей</a:t>
            </a:r>
            <a:r>
              <a:rPr lang="en-US" dirty="0"/>
              <a:t> </a:t>
            </a:r>
            <a:r>
              <a:rPr lang="en-US" dirty="0" err="1"/>
              <a:t>принципы</a:t>
            </a:r>
            <a:r>
              <a:rPr lang="en-US" dirty="0"/>
              <a:t> </a:t>
            </a:r>
            <a:r>
              <a:rPr lang="en-US" dirty="0" err="1"/>
              <a:t>прозрачности</a:t>
            </a:r>
            <a:r>
              <a:rPr lang="en-US" dirty="0"/>
              <a:t>, </a:t>
            </a:r>
            <a:r>
              <a:rPr lang="en-US" dirty="0" err="1"/>
              <a:t>равного</a:t>
            </a:r>
            <a:r>
              <a:rPr lang="en-US" dirty="0"/>
              <a:t> </a:t>
            </a:r>
            <a:r>
              <a:rPr lang="en-US" dirty="0" err="1"/>
              <a:t>обращения</a:t>
            </a:r>
            <a:r>
              <a:rPr lang="en-US" dirty="0"/>
              <a:t> и </a:t>
            </a:r>
            <a:r>
              <a:rPr lang="en-US" dirty="0" err="1"/>
              <a:t>эффективности</a:t>
            </a:r>
            <a:r>
              <a:rPr lang="en-US" dirty="0"/>
              <a:t>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5FCF6C3-7018-D484-AEB2-F19CDA71F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90622" cy="1143000"/>
          </a:xfrm>
        </p:spPr>
        <p:txBody>
          <a:bodyPr/>
          <a:lstStyle/>
          <a:p>
            <a:r>
              <a:rPr lang="en-US" sz="3200" dirty="0" err="1"/>
              <a:t>Заче</a:t>
            </a:r>
            <a:r>
              <a:rPr lang="en-GB" sz="3200" dirty="0"/>
              <a:t>м </a:t>
            </a:r>
            <a:r>
              <a:rPr lang="en-GB" sz="3200" dirty="0" err="1"/>
              <a:t>присоединятся</a:t>
            </a:r>
            <a:r>
              <a:rPr lang="en-GB" sz="3200" dirty="0"/>
              <a:t> к </a:t>
            </a:r>
            <a:r>
              <a:rPr lang="en-US" sz="3200" dirty="0" err="1"/>
              <a:t>Соглашению</a:t>
            </a:r>
            <a:r>
              <a:rPr lang="en-US" sz="3200" dirty="0"/>
              <a:t> о </a:t>
            </a:r>
            <a:br>
              <a:rPr lang="en-US" sz="3200" dirty="0"/>
            </a:br>
            <a:r>
              <a:rPr lang="en-US" sz="3200" dirty="0" err="1"/>
              <a:t>государственных</a:t>
            </a:r>
            <a:r>
              <a:rPr lang="en-US" sz="3200" dirty="0"/>
              <a:t> </a:t>
            </a:r>
            <a:r>
              <a:rPr lang="en-US" sz="3200" dirty="0" err="1"/>
              <a:t>закупках</a:t>
            </a:r>
            <a:r>
              <a:rPr lang="en-US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73820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D3DE6-409E-02DB-709B-F262CF023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Рыночные</a:t>
            </a:r>
            <a:r>
              <a:rPr lang="en-US" dirty="0"/>
              <a:t> </a:t>
            </a:r>
            <a:r>
              <a:rPr lang="en-US" dirty="0" err="1"/>
              <a:t>возможности</a:t>
            </a:r>
            <a:endParaRPr lang="en-US" dirty="0" err="1">
              <a:ea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6AF2E-C54C-7A09-16F7-0F572A62C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С </a:t>
            </a:r>
            <a:r>
              <a:rPr lang="en-US" dirty="0" err="1"/>
              <a:t>экономической</a:t>
            </a:r>
            <a:r>
              <a:rPr lang="en-US" dirty="0"/>
              <a:t> </a:t>
            </a:r>
            <a:r>
              <a:rPr lang="en-US" dirty="0" err="1"/>
              <a:t>точки</a:t>
            </a:r>
            <a:r>
              <a:rPr lang="en-US" dirty="0"/>
              <a:t> </a:t>
            </a:r>
            <a:r>
              <a:rPr lang="en-US" dirty="0" err="1"/>
              <a:t>зрения</a:t>
            </a:r>
            <a:r>
              <a:rPr lang="en-US" dirty="0"/>
              <a:t>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предоставляет</a:t>
            </a:r>
            <a:r>
              <a:rPr lang="en-US" dirty="0"/>
              <a:t> </a:t>
            </a:r>
            <a:r>
              <a:rPr lang="en-US" dirty="0" err="1"/>
              <a:t>возможность</a:t>
            </a:r>
            <a:r>
              <a:rPr lang="en-US" dirty="0"/>
              <a:t> </a:t>
            </a:r>
            <a:r>
              <a:rPr lang="en-US" dirty="0" err="1"/>
              <a:t>отечественным</a:t>
            </a:r>
            <a:r>
              <a:rPr lang="en-US" dirty="0"/>
              <a:t> </a:t>
            </a:r>
            <a:r>
              <a:rPr lang="en-US" dirty="0" err="1"/>
              <a:t>компаниям</a:t>
            </a:r>
            <a:r>
              <a:rPr lang="en-US" dirty="0"/>
              <a:t> </a:t>
            </a:r>
            <a:r>
              <a:rPr lang="en-US" dirty="0" err="1"/>
              <a:t>конкурировать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внешних</a:t>
            </a:r>
            <a:r>
              <a:rPr lang="en-US" dirty="0"/>
              <a:t> </a:t>
            </a:r>
            <a:r>
              <a:rPr lang="en-US" dirty="0" err="1"/>
              <a:t>рынках</a:t>
            </a:r>
            <a:r>
              <a:rPr lang="en-US" dirty="0"/>
              <a:t> </a:t>
            </a:r>
            <a:r>
              <a:rPr lang="en-US" dirty="0" err="1"/>
              <a:t>государственных</a:t>
            </a:r>
            <a:r>
              <a:rPr lang="en-US" dirty="0"/>
              <a:t> </a:t>
            </a:r>
            <a:r>
              <a:rPr lang="en-US" dirty="0" err="1"/>
              <a:t>закупок</a:t>
            </a:r>
            <a:r>
              <a:rPr lang="en-US" dirty="0"/>
              <a:t>.</a:t>
            </a:r>
          </a:p>
          <a:p>
            <a:r>
              <a:rPr lang="en-US" dirty="0" err="1"/>
              <a:t>Некоторые</a:t>
            </a:r>
            <a:r>
              <a:rPr lang="en-US" dirty="0"/>
              <a:t> </a:t>
            </a:r>
            <a:r>
              <a:rPr lang="en-US" dirty="0" err="1"/>
              <a:t>компании</a:t>
            </a:r>
            <a:r>
              <a:rPr lang="en-US" dirty="0"/>
              <a:t> </a:t>
            </a:r>
            <a:r>
              <a:rPr lang="en-US" dirty="0" err="1"/>
              <a:t>могут</a:t>
            </a:r>
            <a:r>
              <a:rPr lang="en-US" dirty="0"/>
              <a:t> </a:t>
            </a:r>
            <a:r>
              <a:rPr lang="en-US" dirty="0" err="1"/>
              <a:t>заинтересоваться</a:t>
            </a:r>
            <a:r>
              <a:rPr lang="en-US" dirty="0"/>
              <a:t> </a:t>
            </a:r>
            <a:r>
              <a:rPr lang="en-US" dirty="0" err="1"/>
              <a:t>рынками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ранее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были</a:t>
            </a:r>
            <a:r>
              <a:rPr lang="en-US" dirty="0"/>
              <a:t> </a:t>
            </a:r>
            <a:r>
              <a:rPr lang="en-US" dirty="0" err="1"/>
              <a:t>доступны</a:t>
            </a:r>
            <a:r>
              <a:rPr lang="en-US" dirty="0"/>
              <a:t> </a:t>
            </a:r>
            <a:r>
              <a:rPr lang="en-US" dirty="0" err="1"/>
              <a:t>им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присоединения</a:t>
            </a:r>
            <a:r>
              <a:rPr lang="en-US" dirty="0"/>
              <a:t> к </a:t>
            </a:r>
            <a:r>
              <a:rPr lang="en-US" dirty="0" err="1"/>
              <a:t>Соглашению</a:t>
            </a:r>
            <a:r>
              <a:rPr lang="en-US" dirty="0"/>
              <a:t>.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0490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803F8C9C393B47A632F3394BCEBBA5" ma:contentTypeVersion="14" ma:contentTypeDescription="Create a new document." ma:contentTypeScope="" ma:versionID="8cc8c9e6433cc493a18982969c0a17ff">
  <xsd:schema xmlns:xsd="http://www.w3.org/2001/XMLSchema" xmlns:xs="http://www.w3.org/2001/XMLSchema" xmlns:p="http://schemas.microsoft.com/office/2006/metadata/properties" xmlns:ns2="9bd2cdbf-2396-4db5-9ced-e74a729f2a4a" xmlns:ns3="26aef637-f295-4a75-abbf-4e6e40505af8" targetNamespace="http://schemas.microsoft.com/office/2006/metadata/properties" ma:root="true" ma:fieldsID="855439e794e26238426ee7ed3c5e5a04" ns2:_="" ns3:_="">
    <xsd:import namespace="9bd2cdbf-2396-4db5-9ced-e74a729f2a4a"/>
    <xsd:import namespace="26aef637-f295-4a75-abbf-4e6e40505a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OCR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d2cdbf-2396-4db5-9ced-e74a729f2a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0dd5f4a5-f25a-477f-9e2f-1995290100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aef637-f295-4a75-abbf-4e6e40505af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bd2cdbf-2396-4db5-9ced-e74a729f2a4a">
      <Terms xmlns="http://schemas.microsoft.com/office/infopath/2007/PartnerControls"/>
    </lcf76f155ced4ddcb4097134ff3c332f>
    <_Flow_SignoffStatus xmlns="9bd2cdbf-2396-4db5-9ced-e74a729f2a4a" xsi:nil="true"/>
  </documentManagement>
</p:properties>
</file>

<file path=customXml/item4.xml><?xml version="1.0" encoding="utf-8"?>
<sisl xmlns:xsi="http://www.w3.org/2001/XMLSchema-instance" xmlns:xsd="http://www.w3.org/2001/XMLSchema" xmlns="http://www.boldonjames.com/2008/01/sie/internal/label" sislVersion="0" policy="1d45786f-a737-4735-8af6-df12fb6939a2" origin="userSelected"/>
</file>

<file path=customXml/itemProps1.xml><?xml version="1.0" encoding="utf-8"?>
<ds:datastoreItem xmlns:ds="http://schemas.openxmlformats.org/officeDocument/2006/customXml" ds:itemID="{7349071A-999C-42A2-95FC-023F6EFBE7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F8E834-8FDE-4465-ABDA-0C48A93F56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d2cdbf-2396-4db5-9ced-e74a729f2a4a"/>
    <ds:schemaRef ds:uri="26aef637-f295-4a75-abbf-4e6e40505a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4CB8CB-021C-454F-B7EB-71F973E83CF0}">
  <ds:schemaRefs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office/2006/metadata/properties"/>
    <ds:schemaRef ds:uri="26aef637-f295-4a75-abbf-4e6e40505af8"/>
    <ds:schemaRef ds:uri="http://schemas.microsoft.com/office/2006/documentManagement/types"/>
    <ds:schemaRef ds:uri="9bd2cdbf-2396-4db5-9ced-e74a729f2a4a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722F6FCA-FE20-44BF-836D-561EA4791328}">
  <ds:schemaRefs>
    <ds:schemaRef ds:uri="http://www.w3.org/2001/XMLSchema"/>
    <ds:schemaRef ds:uri="http://www.boldonjames.com/2008/01/sie/internal/label"/>
  </ds:schemaRefs>
</ds:datastoreItem>
</file>

<file path=docMetadata/LabelInfo.xml><?xml version="1.0" encoding="utf-8"?>
<clbl:labelList xmlns:clbl="http://schemas.microsoft.com/office/2020/mipLabelMetadata">
  <clbl:label id="{1cb350ab-c2fd-4b20-a9d9-41f8e7e93f2e}" enabled="1" method="Standard" siteId="{172f4752-6874-4876-bad5-e6d61f991171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1212</TotalTime>
  <Words>539</Words>
  <Application>Microsoft Office PowerPoint</Application>
  <PresentationFormat>On-screen Show (4:3)</PresentationFormat>
  <Paragraphs>50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Office Theme</vt:lpstr>
      <vt:lpstr>Присоединение Северной Македонии к Соглашению ВТО о государственных закупках: Рубеж нормативного регулирования и новые рыночные возможности для отечественного бизнеса  Александар Аргировски  Бюро государственных закупок   Биляна Додевска  Министерство экономики</vt:lpstr>
      <vt:lpstr>Путь Северной Македонии к Соглашению о государственных закупках (GPA)</vt:lpstr>
      <vt:lpstr>Путь Северной Македонии к Соглашению о  государственных закупках</vt:lpstr>
      <vt:lpstr>PowerPoint Presentation</vt:lpstr>
      <vt:lpstr>PowerPoint Presentation</vt:lpstr>
      <vt:lpstr>Зачем присоединятся к Соглашению о государственных закупках?</vt:lpstr>
      <vt:lpstr>Нормативно-правовая  реформа</vt:lpstr>
      <vt:lpstr>Зачем присоединятся к Соглашению о  государственных закупках?</vt:lpstr>
      <vt:lpstr>Рыночные возможности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aleksandar.argirovsk</dc:creator>
  <cp:keywords>[EBRD]</cp:keywords>
  <cp:lastModifiedBy>Arakelyan, Eliza</cp:lastModifiedBy>
  <cp:revision>348</cp:revision>
  <dcterms:created xsi:type="dcterms:W3CDTF">2012-12-06T09:19:17Z</dcterms:created>
  <dcterms:modified xsi:type="dcterms:W3CDTF">2024-03-18T15:35:15Z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0x01010071803F8C9C393B47A632F3394BCEBBA5</vt:lpwstr>
  </property>
  <property fmtid="{D5CDD505-2E9C-101B-9397-08002B2CF9AE}" pid="3" name="ClassificationContentMarkingFooterLocations">
    <vt:lpwstr>Office Theme:8</vt:lpwstr>
  </property>
  <property fmtid="{D5CDD505-2E9C-101B-9397-08002B2CF9AE}" pid="4" name="ClassificationContentMarkingFooterText">
    <vt:lpwstr>OFFICIAL USE</vt:lpwstr>
  </property>
  <property fmtid="{D5CDD505-2E9C-101B-9397-08002B2CF9AE}" pid="5" name="ClassificationContentMarkingHeaderLocations">
    <vt:lpwstr>Office Theme:7</vt:lpwstr>
  </property>
  <property fmtid="{D5CDD505-2E9C-101B-9397-08002B2CF9AE}" pid="6" name="ClassificationContentMarkingHeaderText">
    <vt:lpwstr>OFFICIAL USE</vt:lpwstr>
  </property>
  <property fmtid="{D5CDD505-2E9C-101B-9397-08002B2CF9AE}" pid="7" name="MediaServiceImageTags">
    <vt:lpwstr/>
  </property>
  <property fmtid="{D5CDD505-2E9C-101B-9397-08002B2CF9AE}" pid="8" name="j58bd6c1a5e04739961ec993afce87a7">
    <vt:lpwstr/>
  </property>
  <property fmtid="{D5CDD505-2E9C-101B-9397-08002B2CF9AE}" pid="9" name="TaxCatchAll">
    <vt:lpwstr/>
  </property>
  <property fmtid="{D5CDD505-2E9C-101B-9397-08002B2CF9AE}" pid="10" name="Record_x0020_Status">
    <vt:lpwstr/>
  </property>
  <property fmtid="{D5CDD505-2E9C-101B-9397-08002B2CF9AE}" pid="11" name="Record Status">
    <vt:lpwstr/>
  </property>
  <property fmtid="{D5CDD505-2E9C-101B-9397-08002B2CF9AE}" pid="12" name="docIndexRef">
    <vt:lpwstr>6bca9819-5bb4-476d-b389-48354ae4f955</vt:lpwstr>
  </property>
  <property fmtid="{D5CDD505-2E9C-101B-9397-08002B2CF9AE}" pid="13" name="bjDocumentSecurityLabel">
    <vt:lpwstr>This item has no classification</vt:lpwstr>
  </property>
  <property fmtid="{D5CDD505-2E9C-101B-9397-08002B2CF9AE}" pid="14" name="bjSaver">
    <vt:lpwstr>KoRgWIzIEtXT9FRhPKcMJd96jIWV7jI8</vt:lpwstr>
  </property>
</Properties>
</file>