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 id="2147483664" r:id="rId5"/>
  </p:sldMasterIdLst>
  <p:notesMasterIdLst>
    <p:notesMasterId r:id="rId14"/>
  </p:notesMasterIdLst>
  <p:sldIdLst>
    <p:sldId id="256" r:id="rId6"/>
    <p:sldId id="257" r:id="rId7"/>
    <p:sldId id="258" r:id="rId8"/>
    <p:sldId id="259" r:id="rId9"/>
    <p:sldId id="260" r:id="rId10"/>
    <p:sldId id="261" r:id="rId11"/>
    <p:sldId id="262" r:id="rId12"/>
    <p:sldId id="263"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5" roundtripDataSignature="AMtx7mgZXAdCL4Y2A5vqkiLzZRljf4mHT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F7C89B-7219-8AF5-D63F-DED0637EDFC7}" v="6" dt="2024-03-17T00:29:07.0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100" d="100"/>
          <a:sy n="100" d="100"/>
        </p:scale>
        <p:origin x="0" y="0"/>
      </p:cViewPr>
      <p:guideLst>
        <p:guide orient="horz" pos="162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customschemas.google.com/relationships/presentationmetadata" Target="metadata"/><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vitovyi, Vitalii" userId="S::svitovyv@ebrd.com::27ed1253-70e6-44e3-ab78-a56be66df97b" providerId="AD" clId="Web-{5DF7C89B-7219-8AF5-D63F-DED0637EDFC7}"/>
    <pc:docChg chg="modSld">
      <pc:chgData name="Svitovyi, Vitalii" userId="S::svitovyv@ebrd.com::27ed1253-70e6-44e3-ab78-a56be66df97b" providerId="AD" clId="Web-{5DF7C89B-7219-8AF5-D63F-DED0637EDFC7}" dt="2024-03-17T00:29:07.025" v="4" actId="20577"/>
      <pc:docMkLst>
        <pc:docMk/>
      </pc:docMkLst>
      <pc:sldChg chg="modSp">
        <pc:chgData name="Svitovyi, Vitalii" userId="S::svitovyv@ebrd.com::27ed1253-70e6-44e3-ab78-a56be66df97b" providerId="AD" clId="Web-{5DF7C89B-7219-8AF5-D63F-DED0637EDFC7}" dt="2024-03-17T00:29:07.025" v="4" actId="20577"/>
        <pc:sldMkLst>
          <pc:docMk/>
          <pc:sldMk cId="0" sldId="256"/>
        </pc:sldMkLst>
        <pc:spChg chg="mod">
          <ac:chgData name="Svitovyi, Vitalii" userId="S::svitovyv@ebrd.com::27ed1253-70e6-44e3-ab78-a56be66df97b" providerId="AD" clId="Web-{5DF7C89B-7219-8AF5-D63F-DED0637EDFC7}" dt="2024-03-17T00:29:07.025" v="4" actId="20577"/>
          <ac:spMkLst>
            <pc:docMk/>
            <pc:sldMk cId="0" sldId="256"/>
            <ac:spMk id="82" creationId="{00000000-0000-0000-0000-000000000000}"/>
          </ac:spMkLst>
        </pc:spChg>
      </pc:sldChg>
    </pc:docChg>
  </pc:docChgLst>
  <pc:docChgLst>
    <pc:chgData name="Arakelyan, Eliza" userId="S::arakelye@ebrd.com::135c297d-1ce3-48e2-8dc6-5fb52f2f5933" providerId="AD" clId="Web-{CD1DC63C-EAA3-8424-C343-B20FCC2F8B5B}"/>
    <pc:docChg chg="mod modMainMaster">
      <pc:chgData name="Arakelyan, Eliza" userId="S::arakelye@ebrd.com::135c297d-1ce3-48e2-8dc6-5fb52f2f5933" providerId="AD" clId="Web-{CD1DC63C-EAA3-8424-C343-B20FCC2F8B5B}" dt="2024-03-14T13:17:07.083" v="1" actId="33475"/>
      <pc:docMkLst>
        <pc:docMk/>
      </pc:docMkLst>
      <pc:sldMasterChg chg="addSp">
        <pc:chgData name="Arakelyan, Eliza" userId="S::arakelye@ebrd.com::135c297d-1ce3-48e2-8dc6-5fb52f2f5933" providerId="AD" clId="Web-{CD1DC63C-EAA3-8424-C343-B20FCC2F8B5B}" dt="2024-03-14T13:17:07.083" v="0" actId="33475"/>
        <pc:sldMasterMkLst>
          <pc:docMk/>
          <pc:sldMasterMk cId="0" sldId="2147483648"/>
        </pc:sldMasterMkLst>
        <pc:spChg chg="add">
          <ac:chgData name="Arakelyan, Eliza" userId="S::arakelye@ebrd.com::135c297d-1ce3-48e2-8dc6-5fb52f2f5933" providerId="AD" clId="Web-{CD1DC63C-EAA3-8424-C343-B20FCC2F8B5B}" dt="2024-03-14T13:17:07.083" v="0" actId="33475"/>
          <ac:spMkLst>
            <pc:docMk/>
            <pc:sldMasterMk cId="0" sldId="2147483648"/>
            <ac:spMk id="4" creationId="{2470B05C-85E8-4559-B5E4-E4A830440D72}"/>
          </ac:spMkLst>
        </pc:spChg>
        <pc:spChg chg="add">
          <ac:chgData name="Arakelyan, Eliza" userId="S::arakelye@ebrd.com::135c297d-1ce3-48e2-8dc6-5fb52f2f5933" providerId="AD" clId="Web-{CD1DC63C-EAA3-8424-C343-B20FCC2F8B5B}" dt="2024-03-14T13:17:07.083" v="0" actId="33475"/>
          <ac:spMkLst>
            <pc:docMk/>
            <pc:sldMasterMk cId="0" sldId="2147483648"/>
            <ac:spMk id="5" creationId="{6C55E213-372A-7722-0C5C-3894EBC5D5CA}"/>
          </ac:spMkLst>
        </pc:spChg>
      </pc:sldMasterChg>
      <pc:sldMasterChg chg="addSp">
        <pc:chgData name="Arakelyan, Eliza" userId="S::arakelye@ebrd.com::135c297d-1ce3-48e2-8dc6-5fb52f2f5933" providerId="AD" clId="Web-{CD1DC63C-EAA3-8424-C343-B20FCC2F8B5B}" dt="2024-03-14T13:17:07.083" v="0" actId="33475"/>
        <pc:sldMasterMkLst>
          <pc:docMk/>
          <pc:sldMasterMk cId="0" sldId="2147483664"/>
        </pc:sldMasterMkLst>
        <pc:spChg chg="add">
          <ac:chgData name="Arakelyan, Eliza" userId="S::arakelye@ebrd.com::135c297d-1ce3-48e2-8dc6-5fb52f2f5933" providerId="AD" clId="Web-{CD1DC63C-EAA3-8424-C343-B20FCC2F8B5B}" dt="2024-03-14T13:17:07.083" v="0" actId="33475"/>
          <ac:spMkLst>
            <pc:docMk/>
            <pc:sldMasterMk cId="0" sldId="2147483664"/>
            <ac:spMk id="4" creationId="{D354F804-E66E-1586-77F3-651E9C876506}"/>
          </ac:spMkLst>
        </pc:spChg>
        <pc:spChg chg="add">
          <ac:chgData name="Arakelyan, Eliza" userId="S::arakelye@ebrd.com::135c297d-1ce3-48e2-8dc6-5fb52f2f5933" providerId="AD" clId="Web-{CD1DC63C-EAA3-8424-C343-B20FCC2F8B5B}" dt="2024-03-14T13:17:07.083" v="0" actId="33475"/>
          <ac:spMkLst>
            <pc:docMk/>
            <pc:sldMasterMk cId="0" sldId="2147483664"/>
            <ac:spMk id="5" creationId="{0245773D-DE81-B3BB-1E7F-42C54D1744DE}"/>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7" name="Google Shape;77;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2: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85" name="Google Shape;85;p2:notes"/>
          <p:cNvSpPr txBox="1">
            <a:spLocks noGrp="1"/>
          </p:cNvSpPr>
          <p:nvPr>
            <p:ph type="body" idx="1"/>
          </p:nvPr>
        </p:nvSpPr>
        <p:spPr>
          <a:xfrm>
            <a:off x="679450" y="4715710"/>
            <a:ext cx="5438700" cy="44664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6" name="Google Shape;86;p2:notes"/>
          <p:cNvSpPr txBox="1">
            <a:spLocks noGrp="1"/>
          </p:cNvSpPr>
          <p:nvPr>
            <p:ph type="hdr" idx="3"/>
          </p:nvPr>
        </p:nvSpPr>
        <p:spPr>
          <a:xfrm>
            <a:off x="0" y="0"/>
            <a:ext cx="6797700" cy="4968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7" name="Google Shape;87;p2:notes"/>
          <p:cNvSpPr txBox="1">
            <a:spLocks noGrp="1"/>
          </p:cNvSpPr>
          <p:nvPr>
            <p:ph type="ftr" idx="11"/>
          </p:nvPr>
        </p:nvSpPr>
        <p:spPr>
          <a:xfrm>
            <a:off x="0" y="9428242"/>
            <a:ext cx="6797700" cy="49680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8" name="Google Shape;88;p2:notes"/>
          <p:cNvSpPr txBox="1">
            <a:spLocks noGrp="1"/>
          </p:cNvSpPr>
          <p:nvPr>
            <p:ph type="sldNum" idx="12"/>
          </p:nvPr>
        </p:nvSpPr>
        <p:spPr>
          <a:xfrm>
            <a:off x="3849688" y="9428242"/>
            <a:ext cx="2946300" cy="4968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uk" sz="1400" b="0" i="0" u="none" strike="noStrike" cap="none">
                <a:solidFill>
                  <a:srgbClr val="000000"/>
                </a:solidFill>
                <a:latin typeface="Arial"/>
                <a:ea typeface="Arial"/>
                <a:cs typeface="Arial"/>
                <a:sym typeface="Arial"/>
              </a:rPr>
              <a:t>2</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3: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00" name="Google Shape;100;p3:notes"/>
          <p:cNvSpPr txBox="1">
            <a:spLocks noGrp="1"/>
          </p:cNvSpPr>
          <p:nvPr>
            <p:ph type="body" idx="1"/>
          </p:nvPr>
        </p:nvSpPr>
        <p:spPr>
          <a:xfrm>
            <a:off x="679450" y="4715710"/>
            <a:ext cx="5438700" cy="44664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1" name="Google Shape;101;p3:notes"/>
          <p:cNvSpPr txBox="1">
            <a:spLocks noGrp="1"/>
          </p:cNvSpPr>
          <p:nvPr>
            <p:ph type="hdr" idx="3"/>
          </p:nvPr>
        </p:nvSpPr>
        <p:spPr>
          <a:xfrm>
            <a:off x="0" y="0"/>
            <a:ext cx="6797700" cy="4968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2" name="Google Shape;102;p3:notes"/>
          <p:cNvSpPr txBox="1">
            <a:spLocks noGrp="1"/>
          </p:cNvSpPr>
          <p:nvPr>
            <p:ph type="ftr" idx="11"/>
          </p:nvPr>
        </p:nvSpPr>
        <p:spPr>
          <a:xfrm>
            <a:off x="0" y="9428242"/>
            <a:ext cx="6797700" cy="49680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3" name="Google Shape;103;p3:notes"/>
          <p:cNvSpPr txBox="1">
            <a:spLocks noGrp="1"/>
          </p:cNvSpPr>
          <p:nvPr>
            <p:ph type="sldNum" idx="12"/>
          </p:nvPr>
        </p:nvSpPr>
        <p:spPr>
          <a:xfrm>
            <a:off x="3849688" y="9428242"/>
            <a:ext cx="2946300" cy="4968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uk" sz="1400" b="0" i="0" u="none" strike="noStrike" cap="none">
                <a:solidFill>
                  <a:srgbClr val="000000"/>
                </a:solidFill>
                <a:latin typeface="Arial"/>
                <a:ea typeface="Arial"/>
                <a:cs typeface="Arial"/>
                <a:sym typeface="Arial"/>
              </a:rPr>
              <a:t>3</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8" name="Google Shape;128;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1df8599b4ec_0_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1" name="Google Shape;141;g1df8599b4ec_0_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1" name="Google Shape;161;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4" name="Google Shape;18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Титульний слайд 1">
  <p:cSld name="Титульний слайд 1">
    <p:bg>
      <p:bgPr>
        <a:solidFill>
          <a:schemeClr val="dk1"/>
        </a:solidFill>
        <a:effectLst/>
      </p:bgPr>
    </p:bg>
    <p:spTree>
      <p:nvGrpSpPr>
        <p:cNvPr id="1" name="Shape 9"/>
        <p:cNvGrpSpPr/>
        <p:nvPr/>
      </p:nvGrpSpPr>
      <p:grpSpPr>
        <a:xfrm>
          <a:off x="0" y="0"/>
          <a:ext cx="0" cy="0"/>
          <a:chOff x="0" y="0"/>
          <a:chExt cx="0" cy="0"/>
        </a:xfrm>
      </p:grpSpPr>
      <p:cxnSp>
        <p:nvCxnSpPr>
          <p:cNvPr id="10" name="Google Shape;10;p9"/>
          <p:cNvCxnSpPr/>
          <p:nvPr/>
        </p:nvCxnSpPr>
        <p:spPr>
          <a:xfrm>
            <a:off x="253589" y="857249"/>
            <a:ext cx="8637000" cy="0"/>
          </a:xfrm>
          <a:prstGeom prst="straightConnector1">
            <a:avLst/>
          </a:prstGeom>
          <a:noFill/>
          <a:ln w="9525" cap="flat" cmpd="sng">
            <a:solidFill>
              <a:schemeClr val="lt1"/>
            </a:solidFill>
            <a:prstDash val="solid"/>
            <a:miter lim="800000"/>
            <a:headEnd type="none" w="sm" len="sm"/>
            <a:tailEnd type="none" w="sm" len="sm"/>
          </a:ln>
        </p:spPr>
      </p:cxnSp>
      <p:pic>
        <p:nvPicPr>
          <p:cNvPr id="11" name="Google Shape;11;p9"/>
          <p:cNvPicPr preferRelativeResize="0"/>
          <p:nvPr/>
        </p:nvPicPr>
        <p:blipFill rotWithShape="1">
          <a:blip r:embed="rId2">
            <a:alphaModFix/>
          </a:blip>
          <a:srcRect/>
          <a:stretch/>
        </p:blipFill>
        <p:spPr>
          <a:xfrm>
            <a:off x="452886" y="280735"/>
            <a:ext cx="1361228" cy="297961"/>
          </a:xfrm>
          <a:prstGeom prst="rect">
            <a:avLst/>
          </a:prstGeom>
          <a:noFill/>
          <a:ln>
            <a:noFill/>
          </a:ln>
        </p:spPr>
      </p:pic>
      <p:sp>
        <p:nvSpPr>
          <p:cNvPr id="12" name="Google Shape;12;p9"/>
          <p:cNvSpPr txBox="1">
            <a:spLocks noGrp="1"/>
          </p:cNvSpPr>
          <p:nvPr>
            <p:ph type="ctrTitle"/>
          </p:nvPr>
        </p:nvSpPr>
        <p:spPr>
          <a:xfrm>
            <a:off x="1143000" y="1636295"/>
            <a:ext cx="6858000" cy="1296900"/>
          </a:xfrm>
          <a:prstGeom prst="rect">
            <a:avLst/>
          </a:prstGeom>
          <a:noFill/>
          <a:ln>
            <a:noFill/>
          </a:ln>
        </p:spPr>
        <p:txBody>
          <a:bodyPr spcFirstLastPara="1" wrap="square" lIns="68575" tIns="34275" rIns="68575" bIns="34275" anchor="b" anchorCtr="0">
            <a:normAutofit/>
          </a:bodyPr>
          <a:lstStyle>
            <a:lvl1pPr lvl="0" algn="ctr">
              <a:lnSpc>
                <a:spcPct val="114000"/>
              </a:lnSpc>
              <a:spcBef>
                <a:spcPts val="0"/>
              </a:spcBef>
              <a:spcAft>
                <a:spcPts val="0"/>
              </a:spcAft>
              <a:buClr>
                <a:schemeClr val="lt1"/>
              </a:buClr>
              <a:buSzPts val="3300"/>
              <a:buFont typeface="Arial"/>
              <a:buNone/>
              <a:defRPr sz="3300" b="1" i="0">
                <a:solidFill>
                  <a:schemeClr val="lt1"/>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13" name="Google Shape;13;p9"/>
          <p:cNvSpPr txBox="1">
            <a:spLocks noGrp="1"/>
          </p:cNvSpPr>
          <p:nvPr>
            <p:ph type="subTitle" idx="1"/>
          </p:nvPr>
        </p:nvSpPr>
        <p:spPr>
          <a:xfrm>
            <a:off x="1143000" y="3146697"/>
            <a:ext cx="6858000" cy="1241700"/>
          </a:xfrm>
          <a:prstGeom prst="rect">
            <a:avLst/>
          </a:prstGeom>
          <a:noFill/>
          <a:ln>
            <a:noFill/>
          </a:ln>
        </p:spPr>
        <p:txBody>
          <a:bodyPr spcFirstLastPara="1" wrap="square" lIns="68575" tIns="34275" rIns="68575" bIns="34275" anchor="t" anchorCtr="0">
            <a:normAutofit/>
          </a:bodyPr>
          <a:lstStyle>
            <a:lvl1pPr lvl="0" algn="ctr">
              <a:lnSpc>
                <a:spcPct val="130000"/>
              </a:lnSpc>
              <a:spcBef>
                <a:spcPts val="800"/>
              </a:spcBef>
              <a:spcAft>
                <a:spcPts val="0"/>
              </a:spcAft>
              <a:buClr>
                <a:schemeClr val="lt1"/>
              </a:buClr>
              <a:buSzPts val="2100"/>
              <a:buNone/>
              <a:defRPr sz="2100">
                <a:solidFill>
                  <a:schemeClr val="lt1"/>
                </a:solidFill>
              </a:defRPr>
            </a:lvl1pPr>
            <a:lvl2pPr lvl="1" algn="ctr">
              <a:lnSpc>
                <a:spcPct val="90000"/>
              </a:lnSpc>
              <a:spcBef>
                <a:spcPts val="400"/>
              </a:spcBef>
              <a:spcAft>
                <a:spcPts val="0"/>
              </a:spcAft>
              <a:buClr>
                <a:schemeClr val="lt1"/>
              </a:buClr>
              <a:buSzPts val="1500"/>
              <a:buNone/>
              <a:defRPr sz="1500"/>
            </a:lvl2pPr>
            <a:lvl3pPr lvl="2" algn="ctr">
              <a:lnSpc>
                <a:spcPct val="90000"/>
              </a:lnSpc>
              <a:spcBef>
                <a:spcPts val="400"/>
              </a:spcBef>
              <a:spcAft>
                <a:spcPts val="0"/>
              </a:spcAft>
              <a:buClr>
                <a:schemeClr val="lt1"/>
              </a:buClr>
              <a:buSzPts val="1400"/>
              <a:buNone/>
              <a:defRPr sz="1400"/>
            </a:lvl3pPr>
            <a:lvl4pPr lvl="3" algn="ctr">
              <a:lnSpc>
                <a:spcPct val="90000"/>
              </a:lnSpc>
              <a:spcBef>
                <a:spcPts val="400"/>
              </a:spcBef>
              <a:spcAft>
                <a:spcPts val="0"/>
              </a:spcAft>
              <a:buClr>
                <a:schemeClr val="lt1"/>
              </a:buClr>
              <a:buSzPts val="1200"/>
              <a:buNone/>
              <a:defRPr sz="1200"/>
            </a:lvl4pPr>
            <a:lvl5pPr lvl="4" algn="ctr">
              <a:lnSpc>
                <a:spcPct val="90000"/>
              </a:lnSpc>
              <a:spcBef>
                <a:spcPts val="400"/>
              </a:spcBef>
              <a:spcAft>
                <a:spcPts val="0"/>
              </a:spcAft>
              <a:buClr>
                <a:schemeClr val="lt1"/>
              </a:buClr>
              <a:buSzPts val="1200"/>
              <a:buNone/>
              <a:defRPr sz="1200"/>
            </a:lvl5pPr>
            <a:lvl6pPr lvl="5" algn="ctr">
              <a:lnSpc>
                <a:spcPct val="90000"/>
              </a:lnSpc>
              <a:spcBef>
                <a:spcPts val="400"/>
              </a:spcBef>
              <a:spcAft>
                <a:spcPts val="0"/>
              </a:spcAft>
              <a:buClr>
                <a:schemeClr val="lt1"/>
              </a:buClr>
              <a:buSzPts val="1200"/>
              <a:buNone/>
              <a:defRPr sz="1200"/>
            </a:lvl6pPr>
            <a:lvl7pPr lvl="6" algn="ctr">
              <a:lnSpc>
                <a:spcPct val="90000"/>
              </a:lnSpc>
              <a:spcBef>
                <a:spcPts val="400"/>
              </a:spcBef>
              <a:spcAft>
                <a:spcPts val="0"/>
              </a:spcAft>
              <a:buClr>
                <a:schemeClr val="lt1"/>
              </a:buClr>
              <a:buSzPts val="1200"/>
              <a:buNone/>
              <a:defRPr sz="1200"/>
            </a:lvl7pPr>
            <a:lvl8pPr lvl="7" algn="ctr">
              <a:lnSpc>
                <a:spcPct val="90000"/>
              </a:lnSpc>
              <a:spcBef>
                <a:spcPts val="400"/>
              </a:spcBef>
              <a:spcAft>
                <a:spcPts val="0"/>
              </a:spcAft>
              <a:buClr>
                <a:schemeClr val="lt1"/>
              </a:buClr>
              <a:buSzPts val="1200"/>
              <a:buNone/>
              <a:defRPr sz="1200"/>
            </a:lvl8pPr>
            <a:lvl9pPr lvl="8" algn="ctr">
              <a:lnSpc>
                <a:spcPct val="90000"/>
              </a:lnSpc>
              <a:spcBef>
                <a:spcPts val="400"/>
              </a:spcBef>
              <a:spcAft>
                <a:spcPts val="0"/>
              </a:spcAft>
              <a:buClr>
                <a:schemeClr val="lt1"/>
              </a:buClr>
              <a:buSzPts val="1200"/>
              <a:buNone/>
              <a:defRPr sz="12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20"/>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7" name="Google Shape;47;p20"/>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48" name="Google Shape;48;p20"/>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9" name="Google Shape;49;p20"/>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50" name="Google Shape;50;p2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1"/>
        <p:cNvGrpSpPr/>
        <p:nvPr/>
      </p:nvGrpSpPr>
      <p:grpSpPr>
        <a:xfrm>
          <a:off x="0" y="0"/>
          <a:ext cx="0" cy="0"/>
          <a:chOff x="0" y="0"/>
          <a:chExt cx="0" cy="0"/>
        </a:xfrm>
      </p:grpSpPr>
      <p:sp>
        <p:nvSpPr>
          <p:cNvPr id="52" name="Google Shape;52;p21"/>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53" name="Google Shape;53;p2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4"/>
        <p:cNvGrpSpPr/>
        <p:nvPr/>
      </p:nvGrpSpPr>
      <p:grpSpPr>
        <a:xfrm>
          <a:off x="0" y="0"/>
          <a:ext cx="0" cy="0"/>
          <a:chOff x="0" y="0"/>
          <a:chExt cx="0" cy="0"/>
        </a:xfrm>
      </p:grpSpPr>
      <p:sp>
        <p:nvSpPr>
          <p:cNvPr id="55" name="Google Shape;55;p22"/>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56" name="Google Shape;56;p22"/>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57" name="Google Shape;57;p2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8"/>
        <p:cNvGrpSpPr/>
        <p:nvPr/>
      </p:nvGrpSpPr>
      <p:grpSpPr>
        <a:xfrm>
          <a:off x="0" y="0"/>
          <a:ext cx="0" cy="0"/>
          <a:chOff x="0" y="0"/>
          <a:chExt cx="0" cy="0"/>
        </a:xfrm>
      </p:grpSpPr>
      <p:sp>
        <p:nvSpPr>
          <p:cNvPr id="59" name="Google Shape;59;p2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 standard brand background">
  <p:cSld name="Title - standard brand background">
    <p:spTree>
      <p:nvGrpSpPr>
        <p:cNvPr id="1" name="Shape 60"/>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5_Single column layout">
  <p:cSld name="5_Single column layout">
    <p:spTree>
      <p:nvGrpSpPr>
        <p:cNvPr id="1" name="Shape 61"/>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5_Single column layout">
  <p:cSld name="5_Single column layout">
    <p:spTree>
      <p:nvGrpSpPr>
        <p:cNvPr id="1" name="Shape 63"/>
        <p:cNvGrpSpPr/>
        <p:nvPr/>
      </p:nvGrpSpPr>
      <p:grpSpPr>
        <a:xfrm>
          <a:off x="0" y="0"/>
          <a:ext cx="0" cy="0"/>
          <a:chOff x="0" y="0"/>
          <a:chExt cx="0" cy="0"/>
        </a:xfrm>
      </p:grpSpPr>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 standard brand background">
  <p:cSld name="Title - standard brand background">
    <p:spTree>
      <p:nvGrpSpPr>
        <p:cNvPr id="1" name="Shape 64"/>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ext + chart - standard">
  <p:cSld name="text + chart - standard">
    <p:spTree>
      <p:nvGrpSpPr>
        <p:cNvPr id="1" name="Shape 65"/>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2_Single chart">
  <p:cSld name="2_Single chart">
    <p:spTree>
      <p:nvGrpSpPr>
        <p:cNvPr id="1" name="Shape 66"/>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Зразок слайду (білий фон)">
  <p:cSld name="Зразок слайду (білий фон)">
    <p:spTree>
      <p:nvGrpSpPr>
        <p:cNvPr id="1" name="Shape 14"/>
        <p:cNvGrpSpPr/>
        <p:nvPr/>
      </p:nvGrpSpPr>
      <p:grpSpPr>
        <a:xfrm>
          <a:off x="0" y="0"/>
          <a:ext cx="0" cy="0"/>
          <a:chOff x="0" y="0"/>
          <a:chExt cx="0" cy="0"/>
        </a:xfrm>
      </p:grpSpPr>
      <p:sp>
        <p:nvSpPr>
          <p:cNvPr id="15" name="Google Shape;15;p12"/>
          <p:cNvSpPr txBox="1">
            <a:spLocks noGrp="1"/>
          </p:cNvSpPr>
          <p:nvPr>
            <p:ph type="title"/>
          </p:nvPr>
        </p:nvSpPr>
        <p:spPr>
          <a:xfrm>
            <a:off x="358924" y="129469"/>
            <a:ext cx="8434800" cy="679200"/>
          </a:xfrm>
          <a:prstGeom prst="rect">
            <a:avLst/>
          </a:prstGeom>
          <a:noFill/>
          <a:ln>
            <a:noFill/>
          </a:ln>
        </p:spPr>
        <p:txBody>
          <a:bodyPr spcFirstLastPara="1" wrap="square" lIns="68575" tIns="34275" rIns="68575" bIns="34275" anchor="ctr" anchorCtr="0">
            <a:normAutofit/>
          </a:bodyPr>
          <a:lstStyle>
            <a:lvl1pPr lvl="0" algn="ctr">
              <a:lnSpc>
                <a:spcPct val="90000"/>
              </a:lnSpc>
              <a:spcBef>
                <a:spcPts val="0"/>
              </a:spcBef>
              <a:spcAft>
                <a:spcPts val="0"/>
              </a:spcAft>
              <a:buClr>
                <a:schemeClr val="dk1"/>
              </a:buClr>
              <a:buSzPts val="2100"/>
              <a:buFont typeface="Arial"/>
              <a:buNone/>
              <a:defRPr sz="2100" b="1"/>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16" name="Google Shape;16;p12"/>
          <p:cNvSpPr txBox="1">
            <a:spLocks noGrp="1"/>
          </p:cNvSpPr>
          <p:nvPr>
            <p:ph type="sldNum" idx="12"/>
          </p:nvPr>
        </p:nvSpPr>
        <p:spPr>
          <a:xfrm>
            <a:off x="177801" y="4819073"/>
            <a:ext cx="461400" cy="226200"/>
          </a:xfrm>
          <a:prstGeom prst="rect">
            <a:avLst/>
          </a:prstGeom>
          <a:noFill/>
          <a:ln>
            <a:noFill/>
          </a:ln>
        </p:spPr>
        <p:txBody>
          <a:bodyPr spcFirstLastPara="1" wrap="square" lIns="68575" tIns="34275" rIns="68575" bIns="34275" anchor="ctr" anchorCtr="0">
            <a:noAutofit/>
          </a:bodyPr>
          <a:lstStyle>
            <a:lvl1pPr marL="0" marR="0" lvl="0" indent="0" algn="ctr">
              <a:lnSpc>
                <a:spcPct val="100000"/>
              </a:lnSpc>
              <a:spcBef>
                <a:spcPts val="0"/>
              </a:spcBef>
              <a:spcAft>
                <a:spcPts val="0"/>
              </a:spcAft>
              <a:buClr>
                <a:srgbClr val="000000"/>
              </a:buClr>
              <a:buSzPts val="700"/>
              <a:buFont typeface="Arial"/>
              <a:buNone/>
              <a:defRPr sz="700" b="0" i="0" u="none" strike="noStrike" cap="none">
                <a:solidFill>
                  <a:schemeClr val="dk1"/>
                </a:solidFill>
                <a:latin typeface="Arial"/>
                <a:ea typeface="Arial"/>
                <a:cs typeface="Arial"/>
                <a:sym typeface="Arial"/>
              </a:defRPr>
            </a:lvl1pPr>
            <a:lvl2pPr marL="0" marR="0" lvl="1" indent="0" algn="ctr">
              <a:lnSpc>
                <a:spcPct val="100000"/>
              </a:lnSpc>
              <a:spcBef>
                <a:spcPts val="0"/>
              </a:spcBef>
              <a:spcAft>
                <a:spcPts val="0"/>
              </a:spcAft>
              <a:buClr>
                <a:srgbClr val="000000"/>
              </a:buClr>
              <a:buSzPts val="700"/>
              <a:buFont typeface="Arial"/>
              <a:buNone/>
              <a:defRPr sz="700" b="0" i="0" u="none" strike="noStrike" cap="none">
                <a:solidFill>
                  <a:schemeClr val="dk1"/>
                </a:solidFill>
                <a:latin typeface="Arial"/>
                <a:ea typeface="Arial"/>
                <a:cs typeface="Arial"/>
                <a:sym typeface="Arial"/>
              </a:defRPr>
            </a:lvl2pPr>
            <a:lvl3pPr marL="0" marR="0" lvl="2" indent="0" algn="ctr">
              <a:lnSpc>
                <a:spcPct val="100000"/>
              </a:lnSpc>
              <a:spcBef>
                <a:spcPts val="0"/>
              </a:spcBef>
              <a:spcAft>
                <a:spcPts val="0"/>
              </a:spcAft>
              <a:buClr>
                <a:srgbClr val="000000"/>
              </a:buClr>
              <a:buSzPts val="700"/>
              <a:buFont typeface="Arial"/>
              <a:buNone/>
              <a:defRPr sz="700" b="0" i="0" u="none" strike="noStrike" cap="none">
                <a:solidFill>
                  <a:schemeClr val="dk1"/>
                </a:solidFill>
                <a:latin typeface="Arial"/>
                <a:ea typeface="Arial"/>
                <a:cs typeface="Arial"/>
                <a:sym typeface="Arial"/>
              </a:defRPr>
            </a:lvl3pPr>
            <a:lvl4pPr marL="0" marR="0" lvl="3" indent="0" algn="ctr">
              <a:lnSpc>
                <a:spcPct val="100000"/>
              </a:lnSpc>
              <a:spcBef>
                <a:spcPts val="0"/>
              </a:spcBef>
              <a:spcAft>
                <a:spcPts val="0"/>
              </a:spcAft>
              <a:buClr>
                <a:srgbClr val="000000"/>
              </a:buClr>
              <a:buSzPts val="700"/>
              <a:buFont typeface="Arial"/>
              <a:buNone/>
              <a:defRPr sz="700" b="0" i="0" u="none" strike="noStrike" cap="none">
                <a:solidFill>
                  <a:schemeClr val="dk1"/>
                </a:solidFill>
                <a:latin typeface="Arial"/>
                <a:ea typeface="Arial"/>
                <a:cs typeface="Arial"/>
                <a:sym typeface="Arial"/>
              </a:defRPr>
            </a:lvl4pPr>
            <a:lvl5pPr marL="0" marR="0" lvl="4" indent="0" algn="ctr">
              <a:lnSpc>
                <a:spcPct val="100000"/>
              </a:lnSpc>
              <a:spcBef>
                <a:spcPts val="0"/>
              </a:spcBef>
              <a:spcAft>
                <a:spcPts val="0"/>
              </a:spcAft>
              <a:buClr>
                <a:srgbClr val="000000"/>
              </a:buClr>
              <a:buSzPts val="700"/>
              <a:buFont typeface="Arial"/>
              <a:buNone/>
              <a:defRPr sz="700" b="0" i="0" u="none" strike="noStrike" cap="none">
                <a:solidFill>
                  <a:schemeClr val="dk1"/>
                </a:solidFill>
                <a:latin typeface="Arial"/>
                <a:ea typeface="Arial"/>
                <a:cs typeface="Arial"/>
                <a:sym typeface="Arial"/>
              </a:defRPr>
            </a:lvl5pPr>
            <a:lvl6pPr marL="0" marR="0" lvl="5" indent="0" algn="ctr">
              <a:lnSpc>
                <a:spcPct val="100000"/>
              </a:lnSpc>
              <a:spcBef>
                <a:spcPts val="0"/>
              </a:spcBef>
              <a:spcAft>
                <a:spcPts val="0"/>
              </a:spcAft>
              <a:buClr>
                <a:srgbClr val="000000"/>
              </a:buClr>
              <a:buSzPts val="700"/>
              <a:buFont typeface="Arial"/>
              <a:buNone/>
              <a:defRPr sz="700" b="0" i="0" u="none" strike="noStrike" cap="none">
                <a:solidFill>
                  <a:schemeClr val="dk1"/>
                </a:solidFill>
                <a:latin typeface="Arial"/>
                <a:ea typeface="Arial"/>
                <a:cs typeface="Arial"/>
                <a:sym typeface="Arial"/>
              </a:defRPr>
            </a:lvl6pPr>
            <a:lvl7pPr marL="0" marR="0" lvl="6" indent="0" algn="ctr">
              <a:lnSpc>
                <a:spcPct val="100000"/>
              </a:lnSpc>
              <a:spcBef>
                <a:spcPts val="0"/>
              </a:spcBef>
              <a:spcAft>
                <a:spcPts val="0"/>
              </a:spcAft>
              <a:buClr>
                <a:srgbClr val="000000"/>
              </a:buClr>
              <a:buSzPts val="700"/>
              <a:buFont typeface="Arial"/>
              <a:buNone/>
              <a:defRPr sz="700" b="0" i="0" u="none" strike="noStrike" cap="none">
                <a:solidFill>
                  <a:schemeClr val="dk1"/>
                </a:solidFill>
                <a:latin typeface="Arial"/>
                <a:ea typeface="Arial"/>
                <a:cs typeface="Arial"/>
                <a:sym typeface="Arial"/>
              </a:defRPr>
            </a:lvl7pPr>
            <a:lvl8pPr marL="0" marR="0" lvl="7" indent="0" algn="ctr">
              <a:lnSpc>
                <a:spcPct val="100000"/>
              </a:lnSpc>
              <a:spcBef>
                <a:spcPts val="0"/>
              </a:spcBef>
              <a:spcAft>
                <a:spcPts val="0"/>
              </a:spcAft>
              <a:buClr>
                <a:srgbClr val="000000"/>
              </a:buClr>
              <a:buSzPts val="700"/>
              <a:buFont typeface="Arial"/>
              <a:buNone/>
              <a:defRPr sz="700" b="0" i="0" u="none" strike="noStrike" cap="none">
                <a:solidFill>
                  <a:schemeClr val="dk1"/>
                </a:solidFill>
                <a:latin typeface="Arial"/>
                <a:ea typeface="Arial"/>
                <a:cs typeface="Arial"/>
                <a:sym typeface="Arial"/>
              </a:defRPr>
            </a:lvl8pPr>
            <a:lvl9pPr marL="0" marR="0" lvl="8" indent="0" algn="ctr">
              <a:lnSpc>
                <a:spcPct val="100000"/>
              </a:lnSpc>
              <a:spcBef>
                <a:spcPts val="0"/>
              </a:spcBef>
              <a:spcAft>
                <a:spcPts val="0"/>
              </a:spcAft>
              <a:buClr>
                <a:srgbClr val="000000"/>
              </a:buClr>
              <a:buSzPts val="700"/>
              <a:buFont typeface="Arial"/>
              <a:buNone/>
              <a:defRPr sz="700" b="0" i="0" u="none" strike="noStrike" cap="none">
                <a:solidFill>
                  <a:schemeClr val="dk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uk"/>
              <a:t>‹#›</a:t>
            </a:fld>
            <a:endParaRPr/>
          </a:p>
        </p:txBody>
      </p:sp>
      <p:cxnSp>
        <p:nvCxnSpPr>
          <p:cNvPr id="17" name="Google Shape;17;p12"/>
          <p:cNvCxnSpPr/>
          <p:nvPr/>
        </p:nvCxnSpPr>
        <p:spPr>
          <a:xfrm>
            <a:off x="171451" y="4741088"/>
            <a:ext cx="8762700" cy="0"/>
          </a:xfrm>
          <a:prstGeom prst="straightConnector1">
            <a:avLst/>
          </a:prstGeom>
          <a:noFill/>
          <a:ln w="9525" cap="flat" cmpd="sng">
            <a:solidFill>
              <a:srgbClr val="003964"/>
            </a:solidFill>
            <a:prstDash val="solid"/>
            <a:miter lim="800000"/>
            <a:headEnd type="none" w="sm" len="sm"/>
            <a:tailEnd type="none" w="sm" len="sm"/>
          </a:ln>
        </p:spPr>
      </p:cxnSp>
      <p:pic>
        <p:nvPicPr>
          <p:cNvPr id="18" name="Google Shape;18;p12"/>
          <p:cNvPicPr preferRelativeResize="0"/>
          <p:nvPr/>
        </p:nvPicPr>
        <p:blipFill rotWithShape="1">
          <a:blip r:embed="rId2">
            <a:alphaModFix/>
          </a:blip>
          <a:srcRect/>
          <a:stretch/>
        </p:blipFill>
        <p:spPr>
          <a:xfrm>
            <a:off x="8317423" y="4838595"/>
            <a:ext cx="428096" cy="189000"/>
          </a:xfrm>
          <a:prstGeom prst="rect">
            <a:avLst/>
          </a:prstGeom>
          <a:noFill/>
          <a:ln>
            <a:noFill/>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hart + chart">
  <p:cSld name="Chart + chart">
    <p:spTree>
      <p:nvGrpSpPr>
        <p:cNvPr id="1" name="Shape 67"/>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6_text + chart">
  <p:cSld name="6_text + chart">
    <p:spTree>
      <p:nvGrpSpPr>
        <p:cNvPr id="1" name="Shape 68"/>
        <p:cNvGrpSpPr/>
        <p:nvPr/>
      </p:nvGrpSpPr>
      <p:grpSpPr>
        <a:xfrm>
          <a:off x="0" y="0"/>
          <a:ext cx="0" cy="0"/>
          <a:chOff x="0" y="0"/>
          <a:chExt cx="0" cy="0"/>
        </a:xfrm>
      </p:grpSpPr>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Chart and Text">
  <p:cSld name="Title, Chart and Text">
    <p:spTree>
      <p:nvGrpSpPr>
        <p:cNvPr id="1" name="Shape 69"/>
        <p:cNvGrpSpPr/>
        <p:nvPr/>
      </p:nvGrpSpPr>
      <p:grpSpPr>
        <a:xfrm>
          <a:off x="0" y="0"/>
          <a:ext cx="0" cy="0"/>
          <a:chOff x="0" y="0"/>
          <a:chExt cx="0" cy="0"/>
        </a:xfrm>
      </p:grpSpPr>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70"/>
        <p:cNvGrpSpPr/>
        <p:nvPr/>
      </p:nvGrpSpPr>
      <p:grpSpPr>
        <a:xfrm>
          <a:off x="0" y="0"/>
          <a:ext cx="0" cy="0"/>
          <a:chOff x="0" y="0"/>
          <a:chExt cx="0" cy="0"/>
        </a:xfrm>
      </p:grpSpPr>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71"/>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push/>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 standard gradient">
  <p:cSld name="Title - standard gradient">
    <p:spTree>
      <p:nvGrpSpPr>
        <p:cNvPr id="1" name="Shape 72"/>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2_Title - standard photo">
  <p:cSld name="2_Title - standard photo">
    <p:spTree>
      <p:nvGrpSpPr>
        <p:cNvPr id="1" name="Shape 73"/>
        <p:cNvGrpSpPr/>
        <p:nvPr/>
      </p:nvGrpSpPr>
      <p:grpSpPr>
        <a:xfrm>
          <a:off x="0" y="0"/>
          <a:ext cx="0" cy="0"/>
          <a:chOff x="0" y="0"/>
          <a:chExt cx="0" cy="0"/>
        </a:xfrm>
      </p:grpSpPr>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Smart graphic">
  <p:cSld name="Smart graphic">
    <p:spTree>
      <p:nvGrpSpPr>
        <p:cNvPr id="1" name="Shape 74"/>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9"/>
        <p:cNvGrpSpPr/>
        <p:nvPr/>
      </p:nvGrpSpPr>
      <p:grpSpPr>
        <a:xfrm>
          <a:off x="0" y="0"/>
          <a:ext cx="0" cy="0"/>
          <a:chOff x="0" y="0"/>
          <a:chExt cx="0" cy="0"/>
        </a:xfrm>
      </p:grpSpPr>
      <p:sp>
        <p:nvSpPr>
          <p:cNvPr id="20" name="Google Shape;20;p13"/>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21" name="Google Shape;21;p13"/>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22" name="Google Shape;22;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14"/>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25" name="Google Shape;25;p1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6"/>
        <p:cNvGrpSpPr/>
        <p:nvPr/>
      </p:nvGrpSpPr>
      <p:grpSpPr>
        <a:xfrm>
          <a:off x="0" y="0"/>
          <a:ext cx="0" cy="0"/>
          <a:chOff x="0" y="0"/>
          <a:chExt cx="0" cy="0"/>
        </a:xfrm>
      </p:grpSpPr>
      <p:sp>
        <p:nvSpPr>
          <p:cNvPr id="27" name="Google Shape;27;p1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8" name="Google Shape;28;p1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29" name="Google Shape;29;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1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32" name="Google Shape;32;p16"/>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33" name="Google Shape;33;p16"/>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34" name="Google Shape;34;p1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1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37" name="Google Shape;37;p1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18"/>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40" name="Google Shape;40;p18"/>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41" name="Google Shape;41;p1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19"/>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44" name="Google Shape;44;p1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theme" Target="../theme/theme2.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8"/>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uk"/>
              <a:t>‹#›</a:t>
            </a:fld>
            <a:endParaRPr/>
          </a:p>
        </p:txBody>
      </p:sp>
      <p:sp>
        <p:nvSpPr>
          <p:cNvPr id="4" name="TextBox 3">
            <a:extLst>
              <a:ext uri="{FF2B5EF4-FFF2-40B4-BE49-F238E27FC236}">
                <a16:creationId xmlns:a16="http://schemas.microsoft.com/office/drawing/2014/main" id="{2470B05C-85E8-4559-B5E4-E4A830440D72}"/>
              </a:ext>
            </a:extLst>
          </p:cNvPr>
          <p:cNvSpPr txBox="1"/>
          <p:nvPr>
            <p:extLst>
              <p:ext uri="{1162E1C5-73C7-4A58-AE30-91384D911F3F}">
                <p184:classification xmlns:p184="http://schemas.microsoft.com/office/powerpoint/2018/4/main" val="hdr"/>
              </p:ext>
            </p:extLst>
          </p:nvPr>
        </p:nvSpPr>
        <p:spPr>
          <a:xfrm>
            <a:off x="4226687" y="63500"/>
            <a:ext cx="719138" cy="152400"/>
          </a:xfrm>
          <a:prstGeom prst="rect">
            <a:avLst/>
          </a:prstGeom>
        </p:spPr>
        <p:txBody>
          <a:bodyPr horzOverflow="overflow" lIns="0" tIns="0" rIns="0" bIns="0">
            <a:spAutoFit/>
          </a:bodyPr>
          <a:lstStyle/>
          <a:p>
            <a:pPr algn="l"/>
            <a:r>
              <a:rPr lang="en-US" sz="1000">
                <a:solidFill>
                  <a:srgbClr val="0000FF"/>
                </a:solidFill>
                <a:latin typeface="Calibri" panose="020F0502020204030204" pitchFamily="34" charset="0"/>
                <a:cs typeface="Calibri" panose="020F0502020204030204" pitchFamily="34" charset="0"/>
              </a:rPr>
              <a:t>OFFICIAL USE</a:t>
            </a:r>
          </a:p>
        </p:txBody>
      </p:sp>
      <p:sp>
        <p:nvSpPr>
          <p:cNvPr id="5" name="TextBox 4">
            <a:extLst>
              <a:ext uri="{FF2B5EF4-FFF2-40B4-BE49-F238E27FC236}">
                <a16:creationId xmlns:a16="http://schemas.microsoft.com/office/drawing/2014/main" id="{6C55E213-372A-7722-0C5C-3894EBC5D5CA}"/>
              </a:ext>
            </a:extLst>
          </p:cNvPr>
          <p:cNvSpPr txBox="1"/>
          <p:nvPr>
            <p:extLst>
              <p:ext uri="{1162E1C5-73C7-4A58-AE30-91384D911F3F}">
                <p184:classification xmlns:p184="http://schemas.microsoft.com/office/powerpoint/2018/4/main" val="ftr"/>
              </p:ext>
            </p:extLst>
          </p:nvPr>
        </p:nvSpPr>
        <p:spPr>
          <a:xfrm>
            <a:off x="4226687" y="4927600"/>
            <a:ext cx="719138" cy="152400"/>
          </a:xfrm>
          <a:prstGeom prst="rect">
            <a:avLst/>
          </a:prstGeom>
        </p:spPr>
        <p:txBody>
          <a:bodyPr horzOverflow="overflow" lIns="0" tIns="0" rIns="0" bIns="0">
            <a:spAutoFit/>
          </a:bodyPr>
          <a:lstStyle/>
          <a:p>
            <a:pPr algn="l"/>
            <a:r>
              <a:rPr lang="en-US" sz="1000">
                <a:solidFill>
                  <a:srgbClr val="0000FF"/>
                </a:solidFill>
                <a:latin typeface="Calibri" panose="020F0502020204030204" pitchFamily="34" charset="0"/>
                <a:cs typeface="Calibri" panose="020F0502020204030204" pitchFamily="34" charset="0"/>
              </a:rPr>
              <a:t>OFFICIAL USE</a:t>
            </a: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2"/>
        <p:cNvGrpSpPr/>
        <p:nvPr/>
      </p:nvGrpSpPr>
      <p:grpSpPr>
        <a:xfrm>
          <a:off x="0" y="0"/>
          <a:ext cx="0" cy="0"/>
          <a:chOff x="0" y="0"/>
          <a:chExt cx="0" cy="0"/>
        </a:xfrm>
      </p:grpSpPr>
      <p:sp>
        <p:nvSpPr>
          <p:cNvPr id="4" name="TextBox 3">
            <a:extLst>
              <a:ext uri="{FF2B5EF4-FFF2-40B4-BE49-F238E27FC236}">
                <a16:creationId xmlns:a16="http://schemas.microsoft.com/office/drawing/2014/main" id="{D354F804-E66E-1586-77F3-651E9C876506}"/>
              </a:ext>
            </a:extLst>
          </p:cNvPr>
          <p:cNvSpPr txBox="1"/>
          <p:nvPr>
            <p:extLst>
              <p:ext uri="{1162E1C5-73C7-4A58-AE30-91384D911F3F}">
                <p184:classification xmlns:p184="http://schemas.microsoft.com/office/powerpoint/2018/4/main" val="hdr"/>
              </p:ext>
            </p:extLst>
          </p:nvPr>
        </p:nvSpPr>
        <p:spPr>
          <a:xfrm>
            <a:off x="4226687" y="63500"/>
            <a:ext cx="719138" cy="152400"/>
          </a:xfrm>
          <a:prstGeom prst="rect">
            <a:avLst/>
          </a:prstGeom>
        </p:spPr>
        <p:txBody>
          <a:bodyPr horzOverflow="overflow" lIns="0" tIns="0" rIns="0" bIns="0">
            <a:spAutoFit/>
          </a:bodyPr>
          <a:lstStyle/>
          <a:p>
            <a:pPr algn="l"/>
            <a:r>
              <a:rPr lang="en-US" sz="1000">
                <a:solidFill>
                  <a:srgbClr val="0000FF"/>
                </a:solidFill>
                <a:latin typeface="Calibri" panose="020F0502020204030204" pitchFamily="34" charset="0"/>
                <a:cs typeface="Calibri" panose="020F0502020204030204" pitchFamily="34" charset="0"/>
              </a:rPr>
              <a:t>OFFICIAL USE</a:t>
            </a:r>
          </a:p>
        </p:txBody>
      </p:sp>
      <p:sp>
        <p:nvSpPr>
          <p:cNvPr id="5" name="TextBox 4">
            <a:extLst>
              <a:ext uri="{FF2B5EF4-FFF2-40B4-BE49-F238E27FC236}">
                <a16:creationId xmlns:a16="http://schemas.microsoft.com/office/drawing/2014/main" id="{0245773D-DE81-B3BB-1E7F-42C54D1744DE}"/>
              </a:ext>
            </a:extLst>
          </p:cNvPr>
          <p:cNvSpPr txBox="1"/>
          <p:nvPr>
            <p:extLst>
              <p:ext uri="{1162E1C5-73C7-4A58-AE30-91384D911F3F}">
                <p184:classification xmlns:p184="http://schemas.microsoft.com/office/powerpoint/2018/4/main" val="ftr"/>
              </p:ext>
            </p:extLst>
          </p:nvPr>
        </p:nvSpPr>
        <p:spPr>
          <a:xfrm>
            <a:off x="4226687" y="4927600"/>
            <a:ext cx="719138" cy="152400"/>
          </a:xfrm>
          <a:prstGeom prst="rect">
            <a:avLst/>
          </a:prstGeom>
        </p:spPr>
        <p:txBody>
          <a:bodyPr horzOverflow="overflow" lIns="0" tIns="0" rIns="0" bIns="0">
            <a:spAutoFit/>
          </a:bodyPr>
          <a:lstStyle/>
          <a:p>
            <a:pPr algn="l"/>
            <a:r>
              <a:rPr lang="en-US" sz="1000">
                <a:solidFill>
                  <a:srgbClr val="0000FF"/>
                </a:solidFill>
                <a:latin typeface="Calibri" panose="020F0502020204030204" pitchFamily="34" charset="0"/>
                <a:cs typeface="Calibri" panose="020F0502020204030204" pitchFamily="34" charset="0"/>
              </a:rPr>
              <a:t>OFFICIAL USE</a:t>
            </a:r>
          </a:p>
        </p:txBody>
      </p:sp>
    </p:spTree>
  </p:cSld>
  <p:clrMap bg1="lt1" tx1="dk1" bg2="dk2" tx2="lt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6.xml"/><Relationship Id="rId5" Type="http://schemas.openxmlformats.org/officeDocument/2006/relationships/hyperlink" Target="https://spendnetwork.com/13-trillion-the-global-value-of-public-procurement/" TargetMode="Externa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6.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bit.ly/3l2xe5e" TargetMode="External"/><Relationship Id="rId5" Type="http://schemas.openxmlformats.org/officeDocument/2006/relationships/hyperlink" Target="https://public.tableau.com/app/profile/oleksandr1321/viz/KSEGPAIndicators/Story1" TargetMode="Externa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pic>
        <p:nvPicPr>
          <p:cNvPr id="79" name="Google Shape;79;p1"/>
          <p:cNvPicPr preferRelativeResize="0"/>
          <p:nvPr/>
        </p:nvPicPr>
        <p:blipFill rotWithShape="1">
          <a:blip r:embed="rId3">
            <a:alphaModFix/>
          </a:blip>
          <a:srcRect l="4158" t="1632"/>
          <a:stretch/>
        </p:blipFill>
        <p:spPr>
          <a:xfrm>
            <a:off x="0" y="0"/>
            <a:ext cx="9144000" cy="5157517"/>
          </a:xfrm>
          <a:prstGeom prst="rect">
            <a:avLst/>
          </a:prstGeom>
          <a:noFill/>
          <a:ln>
            <a:noFill/>
          </a:ln>
        </p:spPr>
      </p:pic>
      <p:sp>
        <p:nvSpPr>
          <p:cNvPr id="80" name="Google Shape;80;p1"/>
          <p:cNvSpPr/>
          <p:nvPr/>
        </p:nvSpPr>
        <p:spPr>
          <a:xfrm>
            <a:off x="6507645" y="3548269"/>
            <a:ext cx="2131800" cy="1878600"/>
          </a:xfrm>
          <a:prstGeom prst="roundRect">
            <a:avLst>
              <a:gd name="adj" fmla="val 16667"/>
            </a:avLst>
          </a:prstGeom>
          <a:solidFill>
            <a:srgbClr val="00539B"/>
          </a:solidFill>
          <a:ln w="9525" cap="flat" cmpd="sng">
            <a:solidFill>
              <a:srgbClr val="00519A"/>
            </a:solidFill>
            <a:prstDash val="solid"/>
            <a:round/>
            <a:headEnd type="none" w="sm" len="sm"/>
            <a:tailEnd type="none" w="sm" len="sm"/>
          </a:ln>
        </p:spPr>
        <p:txBody>
          <a:bodyPr spcFirstLastPara="1" wrap="square" lIns="68575" tIns="34275" rIns="68575" bIns="34275" anchor="t"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rgbClr val="FFFFFF"/>
              </a:solidFill>
              <a:latin typeface="Arial"/>
              <a:ea typeface="Arial"/>
              <a:cs typeface="Arial"/>
              <a:sym typeface="Arial"/>
            </a:endParaRPr>
          </a:p>
        </p:txBody>
      </p:sp>
      <p:pic>
        <p:nvPicPr>
          <p:cNvPr id="81" name="Google Shape;81;p1"/>
          <p:cNvPicPr preferRelativeResize="0"/>
          <p:nvPr/>
        </p:nvPicPr>
        <p:blipFill rotWithShape="1">
          <a:blip r:embed="rId4">
            <a:alphaModFix/>
          </a:blip>
          <a:srcRect/>
          <a:stretch/>
        </p:blipFill>
        <p:spPr>
          <a:xfrm>
            <a:off x="6728687" y="3925607"/>
            <a:ext cx="1689861" cy="854567"/>
          </a:xfrm>
          <a:prstGeom prst="rect">
            <a:avLst/>
          </a:prstGeom>
          <a:noFill/>
          <a:ln>
            <a:noFill/>
          </a:ln>
        </p:spPr>
      </p:pic>
      <p:sp>
        <p:nvSpPr>
          <p:cNvPr id="82" name="Google Shape;82;p1"/>
          <p:cNvSpPr txBox="1"/>
          <p:nvPr/>
        </p:nvSpPr>
        <p:spPr>
          <a:xfrm>
            <a:off x="332878" y="373033"/>
            <a:ext cx="7253100" cy="2292905"/>
          </a:xfrm>
          <a:prstGeom prst="rect">
            <a:avLst/>
          </a:prstGeom>
          <a:noFill/>
          <a:ln>
            <a:noFill/>
          </a:ln>
        </p:spPr>
        <p:txBody>
          <a:bodyPr spcFirstLastPara="1" wrap="square" lIns="68575" tIns="34275" rIns="68575" bIns="34275" anchor="t" anchorCtr="0">
            <a:spAutoFit/>
          </a:bodyPr>
          <a:lstStyle/>
          <a:p>
            <a:r>
              <a:rPr lang="uk" sz="2400" b="1" i="0" u="none" strike="noStrike" cap="none" err="1">
                <a:solidFill>
                  <a:schemeClr val="lt1"/>
                </a:solidFill>
                <a:latin typeface="Arial"/>
                <a:ea typeface="Arial"/>
                <a:cs typeface="Arial"/>
                <a:sym typeface="Arial"/>
              </a:rPr>
              <a:t>Measuring</a:t>
            </a:r>
            <a:r>
              <a:rPr lang="uk" sz="2400" b="1" i="0" u="none" strike="noStrike" cap="none">
                <a:solidFill>
                  <a:schemeClr val="lt1"/>
                </a:solidFill>
                <a:latin typeface="Arial"/>
                <a:ea typeface="Arial"/>
                <a:cs typeface="Arial"/>
                <a:sym typeface="Arial"/>
              </a:rPr>
              <a:t> </a:t>
            </a:r>
            <a:r>
              <a:rPr lang="uk" sz="2400" b="1" i="0" u="none" strike="noStrike" cap="none" err="1">
                <a:solidFill>
                  <a:schemeClr val="lt1"/>
                </a:solidFill>
                <a:latin typeface="Arial"/>
                <a:ea typeface="Arial"/>
                <a:cs typeface="Arial"/>
                <a:sym typeface="Arial"/>
              </a:rPr>
              <a:t>the</a:t>
            </a:r>
            <a:r>
              <a:rPr lang="uk" sz="2400" b="1" i="0" u="none" strike="noStrike" cap="none">
                <a:solidFill>
                  <a:schemeClr val="lt1"/>
                </a:solidFill>
                <a:latin typeface="Arial"/>
                <a:ea typeface="Arial"/>
                <a:cs typeface="Arial"/>
                <a:sym typeface="Arial"/>
              </a:rPr>
              <a:t> </a:t>
            </a:r>
            <a:r>
              <a:rPr lang="uk" sz="2400" b="1" i="0" u="none" strike="noStrike" cap="none" err="1">
                <a:solidFill>
                  <a:schemeClr val="lt1"/>
                </a:solidFill>
                <a:latin typeface="Arial"/>
                <a:ea typeface="Arial"/>
                <a:cs typeface="Arial"/>
                <a:sym typeface="Arial"/>
              </a:rPr>
              <a:t>OECD's</a:t>
            </a:r>
            <a:r>
              <a:rPr lang="uk" sz="2400" b="1" i="0" u="none" strike="noStrike" cap="none">
                <a:solidFill>
                  <a:schemeClr val="lt1"/>
                </a:solidFill>
                <a:latin typeface="Arial"/>
                <a:ea typeface="Arial"/>
                <a:cs typeface="Arial"/>
                <a:sym typeface="Arial"/>
              </a:rPr>
              <a:t> </a:t>
            </a:r>
            <a:r>
              <a:rPr lang="uk" sz="2400" b="1" i="0" u="none" strike="noStrike" cap="none" err="1">
                <a:solidFill>
                  <a:schemeClr val="lt1"/>
                </a:solidFill>
                <a:latin typeface="Arial"/>
                <a:ea typeface="Arial"/>
                <a:cs typeface="Arial"/>
                <a:sym typeface="Arial"/>
              </a:rPr>
              <a:t>public</a:t>
            </a:r>
            <a:r>
              <a:rPr lang="uk" sz="2400" b="1" i="0" u="none" strike="noStrike" cap="none">
                <a:solidFill>
                  <a:schemeClr val="lt1"/>
                </a:solidFill>
                <a:latin typeface="Arial"/>
                <a:ea typeface="Arial"/>
                <a:cs typeface="Arial"/>
                <a:sym typeface="Arial"/>
              </a:rPr>
              <a:t> </a:t>
            </a:r>
            <a:r>
              <a:rPr lang="uk" sz="2400" b="1" i="0" u="none" strike="noStrike" cap="none" err="1">
                <a:solidFill>
                  <a:schemeClr val="lt1"/>
                </a:solidFill>
                <a:latin typeface="Arial"/>
                <a:ea typeface="Arial"/>
                <a:cs typeface="Arial"/>
                <a:sym typeface="Arial"/>
              </a:rPr>
              <a:t>procurement</a:t>
            </a:r>
            <a:r>
              <a:rPr lang="uk" sz="2400" b="1" i="0" u="none" strike="noStrike" cap="none">
                <a:solidFill>
                  <a:schemeClr val="lt1"/>
                </a:solidFill>
                <a:latin typeface="Arial"/>
                <a:ea typeface="Arial"/>
                <a:cs typeface="Arial"/>
                <a:sym typeface="Arial"/>
              </a:rPr>
              <a:t> </a:t>
            </a:r>
            <a:r>
              <a:rPr lang="uk" sz="2400" b="1" i="0" u="none" strike="noStrike" cap="none" err="1">
                <a:solidFill>
                  <a:schemeClr val="lt1"/>
                </a:solidFill>
                <a:latin typeface="Arial"/>
                <a:ea typeface="Arial"/>
                <a:cs typeface="Arial"/>
                <a:sym typeface="Arial"/>
              </a:rPr>
              <a:t>barriers</a:t>
            </a:r>
            <a:r>
              <a:rPr lang="uk" sz="2400" b="1" i="0" u="none" strike="noStrike" cap="none">
                <a:solidFill>
                  <a:schemeClr val="lt1"/>
                </a:solidFill>
                <a:latin typeface="Arial"/>
                <a:ea typeface="Arial"/>
                <a:cs typeface="Arial"/>
                <a:sym typeface="Arial"/>
              </a:rPr>
              <a:t> </a:t>
            </a:r>
            <a:r>
              <a:rPr lang="uk" sz="2400" b="1" i="0" u="none" strike="noStrike" cap="none" err="1">
                <a:solidFill>
                  <a:schemeClr val="lt1"/>
                </a:solidFill>
                <a:latin typeface="Arial"/>
                <a:ea typeface="Arial"/>
                <a:cs typeface="Arial"/>
                <a:sym typeface="Arial"/>
              </a:rPr>
              <a:t>using</a:t>
            </a:r>
            <a:r>
              <a:rPr lang="uk" sz="2400" b="1" i="0" u="none" strike="noStrike" cap="none">
                <a:solidFill>
                  <a:schemeClr val="lt1"/>
                </a:solidFill>
                <a:latin typeface="Arial"/>
                <a:ea typeface="Arial"/>
                <a:cs typeface="Arial"/>
                <a:sym typeface="Arial"/>
              </a:rPr>
              <a:t> </a:t>
            </a:r>
            <a:r>
              <a:rPr lang="uk" sz="2400" b="1" i="0" u="none" strike="noStrike" cap="none" err="1">
                <a:solidFill>
                  <a:schemeClr val="lt1"/>
                </a:solidFill>
                <a:latin typeface="Arial"/>
                <a:ea typeface="Arial"/>
                <a:cs typeface="Arial"/>
                <a:sym typeface="Arial"/>
              </a:rPr>
              <a:t>the</a:t>
            </a:r>
            <a:r>
              <a:rPr lang="uk" sz="2400" b="1" i="0" u="none" strike="noStrike" cap="none">
                <a:solidFill>
                  <a:schemeClr val="lt1"/>
                </a:solidFill>
                <a:latin typeface="Arial"/>
                <a:ea typeface="Arial"/>
                <a:cs typeface="Arial"/>
                <a:sym typeface="Arial"/>
              </a:rPr>
              <a:t> </a:t>
            </a:r>
            <a:r>
              <a:rPr lang="uk" sz="2400" b="1">
                <a:solidFill>
                  <a:schemeClr val="lt1"/>
                </a:solidFill>
              </a:rPr>
              <a:t>OCDS </a:t>
            </a:r>
            <a:r>
              <a:rPr lang="uk" sz="2400" b="1" err="1">
                <a:solidFill>
                  <a:schemeClr val="lt1"/>
                </a:solidFill>
              </a:rPr>
              <a:t>framework</a:t>
            </a:r>
            <a:r>
              <a:rPr lang="uk" sz="2400" b="1" i="0" u="none" strike="noStrike" cap="none">
                <a:solidFill>
                  <a:schemeClr val="lt1"/>
                </a:solidFill>
                <a:latin typeface="Arial"/>
                <a:ea typeface="Arial"/>
                <a:cs typeface="Arial"/>
                <a:sym typeface="Arial"/>
              </a:rPr>
              <a:t>.</a:t>
            </a:r>
            <a:endParaRPr sz="2400" b="0" i="0" u="none" strike="noStrike" cap="none">
              <a:solidFill>
                <a:schemeClr val="lt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100"/>
              <a:buFont typeface="Arial"/>
              <a:buNone/>
            </a:pPr>
            <a:endParaRPr sz="2100" b="0" i="0" u="none" strike="noStrike" cap="none">
              <a:solidFill>
                <a:srgbClr val="000000"/>
              </a:solidFill>
              <a:latin typeface="Arial"/>
              <a:ea typeface="Arial"/>
              <a:cs typeface="Arial"/>
              <a:sym typeface="Arial"/>
            </a:endParaRPr>
          </a:p>
          <a:p>
            <a:pPr marL="0" marR="0" lvl="0" indent="0" algn="l" rtl="0">
              <a:lnSpc>
                <a:spcPct val="100000"/>
              </a:lnSpc>
              <a:spcBef>
                <a:spcPts val="1200"/>
              </a:spcBef>
              <a:spcAft>
                <a:spcPts val="0"/>
              </a:spcAft>
              <a:buNone/>
            </a:pPr>
            <a:r>
              <a:rPr lang="uk" sz="1600" b="1" i="0" u="none" strike="noStrike" cap="none" dirty="0" err="1">
                <a:solidFill>
                  <a:schemeClr val="lt1"/>
                </a:solidFill>
                <a:latin typeface="Arial"/>
                <a:ea typeface="Arial"/>
                <a:cs typeface="Arial"/>
                <a:sym typeface="Arial"/>
              </a:rPr>
              <a:t>February</a:t>
            </a:r>
            <a:r>
              <a:rPr lang="uk" sz="1600" b="1" i="0" u="none" strike="noStrike" cap="none" dirty="0">
                <a:solidFill>
                  <a:schemeClr val="lt1"/>
                </a:solidFill>
                <a:latin typeface="Arial"/>
                <a:ea typeface="Arial"/>
                <a:cs typeface="Arial"/>
                <a:sym typeface="Arial"/>
              </a:rPr>
              <a:t> 202</a:t>
            </a:r>
            <a:r>
              <a:rPr lang="uk" sz="1600" b="1" dirty="0">
                <a:solidFill>
                  <a:schemeClr val="lt1"/>
                </a:solidFill>
              </a:rPr>
              <a:t>4</a:t>
            </a:r>
            <a:endParaRPr sz="1600" b="0" i="0" u="none" strike="noStrike" cap="none" dirty="0">
              <a:solidFill>
                <a:schemeClr val="lt1"/>
              </a:solidFill>
              <a:latin typeface="Arial"/>
              <a:ea typeface="Arial"/>
              <a:cs typeface="Arial"/>
              <a:sym typeface="Arial"/>
            </a:endParaRPr>
          </a:p>
          <a:p>
            <a:pPr marL="0" marR="0" lvl="0" indent="0" algn="l" rtl="0">
              <a:lnSpc>
                <a:spcPct val="100000"/>
              </a:lnSpc>
              <a:spcBef>
                <a:spcPts val="900"/>
              </a:spcBef>
              <a:spcAft>
                <a:spcPts val="0"/>
              </a:spcAft>
              <a:buClr>
                <a:srgbClr val="000000"/>
              </a:buClr>
              <a:buSzPts val="1800"/>
              <a:buFont typeface="Arial"/>
              <a:buNone/>
            </a:pPr>
            <a:endParaRPr sz="1800" b="0" i="0" u="none" strike="noStrike" cap="none">
              <a:solidFill>
                <a:srgbClr val="FFFFFF"/>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2"/>
          <p:cNvSpPr txBox="1">
            <a:spLocks noGrp="1"/>
          </p:cNvSpPr>
          <p:nvPr>
            <p:ph type="dt" idx="10"/>
          </p:nvPr>
        </p:nvSpPr>
        <p:spPr>
          <a:xfrm>
            <a:off x="719136" y="4860000"/>
            <a:ext cx="1871775" cy="283500"/>
          </a:xfrm>
          <a:prstGeom prst="rect">
            <a:avLst/>
          </a:prstGeom>
          <a:noFill/>
          <a:ln>
            <a:noFill/>
          </a:ln>
        </p:spPr>
        <p:txBody>
          <a:bodyPr spcFirstLastPara="1" wrap="square" lIns="68550" tIns="34275" rIns="68550" bIns="34275" anchor="t" anchorCtr="0">
            <a:noAutofit/>
          </a:bodyPr>
          <a:lstStyle/>
          <a:p>
            <a:pPr marL="0" marR="0" lvl="0" indent="0" algn="l" rtl="0">
              <a:lnSpc>
                <a:spcPct val="100000"/>
              </a:lnSpc>
              <a:spcBef>
                <a:spcPts val="0"/>
              </a:spcBef>
              <a:spcAft>
                <a:spcPts val="0"/>
              </a:spcAft>
              <a:buNone/>
            </a:pPr>
            <a:r>
              <a:rPr lang="uk" sz="900" b="0" i="0" u="none" strike="noStrike" cap="none">
                <a:solidFill>
                  <a:schemeClr val="lt1"/>
                </a:solidFill>
                <a:latin typeface="Arial"/>
                <a:ea typeface="Arial"/>
                <a:cs typeface="Arial"/>
                <a:sym typeface="Arial"/>
              </a:rPr>
              <a:t>25 February, 2022</a:t>
            </a:r>
            <a:endParaRPr sz="900" b="0" i="0" u="none" strike="noStrike" cap="none">
              <a:solidFill>
                <a:schemeClr val="lt1"/>
              </a:solidFill>
              <a:latin typeface="Arial"/>
              <a:ea typeface="Arial"/>
              <a:cs typeface="Arial"/>
              <a:sym typeface="Arial"/>
            </a:endParaRPr>
          </a:p>
        </p:txBody>
      </p:sp>
      <p:sp>
        <p:nvSpPr>
          <p:cNvPr id="91" name="Google Shape;91;p2"/>
          <p:cNvSpPr txBox="1">
            <a:spLocks noGrp="1"/>
          </p:cNvSpPr>
          <p:nvPr>
            <p:ph type="sldNum" idx="12"/>
          </p:nvPr>
        </p:nvSpPr>
        <p:spPr>
          <a:xfrm>
            <a:off x="8279567" y="4860000"/>
            <a:ext cx="360000" cy="283500"/>
          </a:xfrm>
          <a:prstGeom prst="rect">
            <a:avLst/>
          </a:prstGeom>
          <a:noFill/>
          <a:ln>
            <a:noFill/>
          </a:ln>
        </p:spPr>
        <p:txBody>
          <a:bodyPr spcFirstLastPara="1" wrap="square" lIns="68550" tIns="34275" rIns="68550" bIns="34275" anchor="t" anchorCtr="0">
            <a:noAutofit/>
          </a:bodyPr>
          <a:lstStyle/>
          <a:p>
            <a:pPr marL="0" marR="0" lvl="0" indent="0" algn="l" rtl="0">
              <a:lnSpc>
                <a:spcPct val="100000"/>
              </a:lnSpc>
              <a:spcBef>
                <a:spcPts val="0"/>
              </a:spcBef>
              <a:spcAft>
                <a:spcPts val="0"/>
              </a:spcAft>
              <a:buNone/>
            </a:pPr>
            <a:fld id="{00000000-1234-1234-1234-123412341234}" type="slidenum">
              <a:rPr lang="uk" sz="900" b="0" i="0" u="none" strike="noStrike" cap="none">
                <a:solidFill>
                  <a:schemeClr val="lt1"/>
                </a:solidFill>
                <a:latin typeface="Arial"/>
                <a:ea typeface="Arial"/>
                <a:cs typeface="Arial"/>
                <a:sym typeface="Arial"/>
              </a:rPr>
              <a:t>2</a:t>
            </a:fld>
            <a:endParaRPr sz="900" b="0" i="0" u="none" strike="noStrike" cap="none">
              <a:solidFill>
                <a:schemeClr val="lt1"/>
              </a:solidFill>
              <a:latin typeface="Arial"/>
              <a:ea typeface="Arial"/>
              <a:cs typeface="Arial"/>
              <a:sym typeface="Arial"/>
            </a:endParaRPr>
          </a:p>
        </p:txBody>
      </p:sp>
      <p:sp>
        <p:nvSpPr>
          <p:cNvPr id="92" name="Google Shape;92;p2"/>
          <p:cNvSpPr txBox="1"/>
          <p:nvPr/>
        </p:nvSpPr>
        <p:spPr>
          <a:xfrm>
            <a:off x="400050" y="8344"/>
            <a:ext cx="9144000" cy="438551"/>
          </a:xfrm>
          <a:prstGeom prst="rect">
            <a:avLst/>
          </a:prstGeom>
          <a:noFill/>
          <a:ln>
            <a:noFill/>
          </a:ln>
        </p:spPr>
        <p:txBody>
          <a:bodyPr spcFirstLastPara="1" wrap="square" lIns="68550" tIns="34275" rIns="68550" bIns="34275" anchor="t" anchorCtr="0">
            <a:spAutoFit/>
          </a:bodyPr>
          <a:lstStyle/>
          <a:p>
            <a:pPr marL="0" marR="0" lvl="0" indent="0" algn="l" rtl="0">
              <a:lnSpc>
                <a:spcPct val="100000"/>
              </a:lnSpc>
              <a:spcBef>
                <a:spcPts val="0"/>
              </a:spcBef>
              <a:spcAft>
                <a:spcPts val="0"/>
              </a:spcAft>
              <a:buNone/>
            </a:pPr>
            <a:r>
              <a:rPr lang="uk" sz="2400" b="0" i="0" u="none" strike="noStrike" cap="none">
                <a:solidFill>
                  <a:srgbClr val="8C2245"/>
                </a:solidFill>
                <a:latin typeface="Verdana"/>
                <a:ea typeface="Verdana"/>
                <a:cs typeface="Verdana"/>
                <a:sym typeface="Verdana"/>
              </a:rPr>
              <a:t>Background</a:t>
            </a:r>
            <a:endParaRPr sz="2400" b="0" i="0" u="none" strike="noStrike" cap="none">
              <a:solidFill>
                <a:srgbClr val="8C2245"/>
              </a:solidFill>
              <a:latin typeface="Verdana"/>
              <a:ea typeface="Verdana"/>
              <a:cs typeface="Verdana"/>
              <a:sym typeface="Verdana"/>
            </a:endParaRPr>
          </a:p>
        </p:txBody>
      </p:sp>
      <p:grpSp>
        <p:nvGrpSpPr>
          <p:cNvPr id="93" name="Google Shape;93;p2"/>
          <p:cNvGrpSpPr/>
          <p:nvPr/>
        </p:nvGrpSpPr>
        <p:grpSpPr>
          <a:xfrm>
            <a:off x="0" y="4476867"/>
            <a:ext cx="9144000" cy="685800"/>
            <a:chOff x="0" y="5969156"/>
            <a:chExt cx="12192000" cy="914400"/>
          </a:xfrm>
        </p:grpSpPr>
        <p:sp>
          <p:nvSpPr>
            <p:cNvPr id="94" name="Google Shape;94;p2"/>
            <p:cNvSpPr/>
            <p:nvPr/>
          </p:nvSpPr>
          <p:spPr>
            <a:xfrm>
              <a:off x="0" y="5969156"/>
              <a:ext cx="12192000" cy="914400"/>
            </a:xfrm>
            <a:prstGeom prst="rect">
              <a:avLst/>
            </a:prstGeom>
            <a:solidFill>
              <a:srgbClr val="00539B"/>
            </a:solidFill>
            <a:ln>
              <a:noFill/>
            </a:ln>
          </p:spPr>
          <p:txBody>
            <a:bodyPr spcFirstLastPara="1" wrap="square" lIns="68550" tIns="34275" rIns="68550" bIns="34275" anchor="t" anchorCtr="0">
              <a:noAutofit/>
            </a:bodyPr>
            <a:lstStyle/>
            <a:p>
              <a:pPr marL="0" marR="0" lvl="0" indent="0" algn="ctr" rtl="0">
                <a:lnSpc>
                  <a:spcPct val="100000"/>
                </a:lnSpc>
                <a:spcBef>
                  <a:spcPts val="0"/>
                </a:spcBef>
                <a:spcAft>
                  <a:spcPts val="0"/>
                </a:spcAft>
                <a:buNone/>
              </a:pPr>
              <a:endParaRPr sz="900" b="0" i="0" u="none" strike="noStrike" cap="none">
                <a:solidFill>
                  <a:schemeClr val="lt1"/>
                </a:solidFill>
                <a:latin typeface="Arial"/>
                <a:ea typeface="Arial"/>
                <a:cs typeface="Arial"/>
                <a:sym typeface="Arial"/>
              </a:endParaRPr>
            </a:p>
          </p:txBody>
        </p:sp>
        <p:pic>
          <p:nvPicPr>
            <p:cNvPr id="95" name="Google Shape;95;p2"/>
            <p:cNvPicPr preferRelativeResize="0"/>
            <p:nvPr/>
          </p:nvPicPr>
          <p:blipFill rotWithShape="1">
            <a:blip r:embed="rId3">
              <a:alphaModFix/>
            </a:blip>
            <a:srcRect/>
            <a:stretch/>
          </p:blipFill>
          <p:spPr>
            <a:xfrm>
              <a:off x="9332844" y="6206991"/>
              <a:ext cx="2356403" cy="438729"/>
            </a:xfrm>
            <a:prstGeom prst="rect">
              <a:avLst/>
            </a:prstGeom>
            <a:noFill/>
            <a:ln>
              <a:noFill/>
            </a:ln>
          </p:spPr>
        </p:pic>
        <p:pic>
          <p:nvPicPr>
            <p:cNvPr id="96" name="Google Shape;96;p2"/>
            <p:cNvPicPr preferRelativeResize="0"/>
            <p:nvPr/>
          </p:nvPicPr>
          <p:blipFill rotWithShape="1">
            <a:blip r:embed="rId4">
              <a:alphaModFix/>
            </a:blip>
            <a:srcRect/>
            <a:stretch/>
          </p:blipFill>
          <p:spPr>
            <a:xfrm>
              <a:off x="0" y="5969156"/>
              <a:ext cx="5435598" cy="914400"/>
            </a:xfrm>
            <a:prstGeom prst="rect">
              <a:avLst/>
            </a:prstGeom>
            <a:noFill/>
            <a:ln>
              <a:noFill/>
            </a:ln>
          </p:spPr>
        </p:pic>
      </p:grpSp>
      <p:sp>
        <p:nvSpPr>
          <p:cNvPr id="97" name="Google Shape;97;p2"/>
          <p:cNvSpPr txBox="1"/>
          <p:nvPr/>
        </p:nvSpPr>
        <p:spPr>
          <a:xfrm>
            <a:off x="900498" y="446901"/>
            <a:ext cx="7655400" cy="4750800"/>
          </a:xfrm>
          <a:prstGeom prst="rect">
            <a:avLst/>
          </a:prstGeom>
          <a:noFill/>
          <a:ln>
            <a:noFill/>
          </a:ln>
        </p:spPr>
        <p:txBody>
          <a:bodyPr spcFirstLastPara="1" wrap="square" lIns="68550" tIns="68550" rIns="68550" bIns="68550" anchor="t" anchorCtr="0">
            <a:spAutoFit/>
          </a:bodyPr>
          <a:lstStyle/>
          <a:p>
            <a:pPr marL="214313" marR="0" lvl="0" indent="-144463" algn="l" rtl="0">
              <a:lnSpc>
                <a:spcPct val="115000"/>
              </a:lnSpc>
              <a:spcBef>
                <a:spcPts val="900"/>
              </a:spcBef>
              <a:spcAft>
                <a:spcPts val="0"/>
              </a:spcAft>
              <a:buClr>
                <a:schemeClr val="accent6"/>
              </a:buClr>
              <a:buSzPts val="1100"/>
              <a:buFont typeface="Arial"/>
              <a:buNone/>
            </a:pPr>
            <a:endParaRPr sz="1125" b="0" i="0" u="none" strike="noStrike" cap="none">
              <a:solidFill>
                <a:srgbClr val="8C2245"/>
              </a:solidFill>
              <a:latin typeface="Arial"/>
              <a:ea typeface="Arial"/>
              <a:cs typeface="Arial"/>
              <a:sym typeface="Arial"/>
            </a:endParaRPr>
          </a:p>
          <a:p>
            <a:pPr marL="213995" marR="0" lvl="0" indent="-213995" algn="l" rtl="0">
              <a:lnSpc>
                <a:spcPct val="100000"/>
              </a:lnSpc>
              <a:spcBef>
                <a:spcPts val="0"/>
              </a:spcBef>
              <a:spcAft>
                <a:spcPts val="0"/>
              </a:spcAft>
              <a:buClr>
                <a:srgbClr val="000000"/>
              </a:buClr>
              <a:buSzPts val="1100"/>
              <a:buFont typeface="Arial"/>
              <a:buChar char="•"/>
            </a:pPr>
            <a:r>
              <a:rPr lang="uk" sz="1100" b="0" i="0" u="none" strike="noStrike" cap="none">
                <a:solidFill>
                  <a:srgbClr val="003964"/>
                </a:solidFill>
                <a:latin typeface="Arial"/>
                <a:ea typeface="Arial"/>
                <a:cs typeface="Arial"/>
                <a:sym typeface="Arial"/>
              </a:rPr>
              <a:t>Public procurements (PP) constitute a significant part of public spending  (annual global value is equal to USD 13 trillion*). A large share of this market may be attractive to foreign companies. One can identify</a:t>
            </a:r>
            <a:r>
              <a:rPr lang="uk" sz="1100" b="1" i="0" u="none" strike="noStrike" cap="none">
                <a:solidFill>
                  <a:srgbClr val="575757"/>
                </a:solidFill>
                <a:latin typeface="Arial"/>
                <a:ea typeface="Arial"/>
                <a:cs typeface="Arial"/>
                <a:sym typeface="Arial"/>
              </a:rPr>
              <a:t> </a:t>
            </a:r>
            <a:r>
              <a:rPr lang="uk" sz="1100" b="1" i="0" u="none" strike="noStrike" cap="none">
                <a:solidFill>
                  <a:srgbClr val="8C2245"/>
                </a:solidFill>
                <a:latin typeface="Verdana"/>
                <a:ea typeface="Verdana"/>
                <a:cs typeface="Verdana"/>
                <a:sym typeface="Verdana"/>
              </a:rPr>
              <a:t>two main forces that define the participation of foreign companies in public procurements.</a:t>
            </a:r>
            <a:endParaRPr sz="1200" b="0" i="0" u="none" strike="noStrike" cap="none">
              <a:solidFill>
                <a:srgbClr val="000000"/>
              </a:solidFill>
              <a:latin typeface="Verdana"/>
              <a:ea typeface="Verdana"/>
              <a:cs typeface="Verdana"/>
              <a:sym typeface="Verdana"/>
            </a:endParaRPr>
          </a:p>
          <a:p>
            <a:pPr marL="0" marR="0" lvl="0" indent="0" algn="l" rtl="0">
              <a:lnSpc>
                <a:spcPct val="100000"/>
              </a:lnSpc>
              <a:spcBef>
                <a:spcPts val="0"/>
              </a:spcBef>
              <a:spcAft>
                <a:spcPts val="0"/>
              </a:spcAft>
              <a:buNone/>
            </a:pPr>
            <a:endParaRPr sz="1100" b="1" i="0" u="none" strike="noStrike" cap="none">
              <a:solidFill>
                <a:srgbClr val="8C2245"/>
              </a:solidFill>
              <a:latin typeface="Verdana"/>
              <a:ea typeface="Verdana"/>
              <a:cs typeface="Verdana"/>
              <a:sym typeface="Verdana"/>
            </a:endParaRPr>
          </a:p>
          <a:p>
            <a:pPr marL="213995" marR="0" lvl="0" indent="-213995" algn="l" rtl="0">
              <a:lnSpc>
                <a:spcPct val="100000"/>
              </a:lnSpc>
              <a:spcBef>
                <a:spcPts val="0"/>
              </a:spcBef>
              <a:spcAft>
                <a:spcPts val="0"/>
              </a:spcAft>
              <a:buClr>
                <a:srgbClr val="000000"/>
              </a:buClr>
              <a:buSzPts val="1100"/>
              <a:buFont typeface="Arial"/>
              <a:buChar char="•"/>
            </a:pPr>
            <a:r>
              <a:rPr lang="uk" sz="1100" b="1" i="0" u="none" strike="noStrike" cap="none">
                <a:solidFill>
                  <a:srgbClr val="8C2245"/>
                </a:solidFill>
                <a:latin typeface="Verdana"/>
                <a:ea typeface="Verdana"/>
                <a:cs typeface="Verdana"/>
                <a:sym typeface="Verdana"/>
              </a:rPr>
              <a:t>The first one is the availability of information on tenders announced.</a:t>
            </a:r>
            <a:r>
              <a:rPr lang="uk" sz="1100" b="0" i="0" u="none" strike="noStrike" cap="none">
                <a:solidFill>
                  <a:srgbClr val="575757"/>
                </a:solidFill>
                <a:latin typeface="Arial"/>
                <a:ea typeface="Arial"/>
                <a:cs typeface="Arial"/>
                <a:sym typeface="Arial"/>
              </a:rPr>
              <a:t> </a:t>
            </a:r>
            <a:r>
              <a:rPr lang="uk" sz="1100" b="0" i="0" u="none" strike="noStrike" cap="none">
                <a:solidFill>
                  <a:srgbClr val="003964"/>
                </a:solidFill>
                <a:latin typeface="Arial"/>
                <a:ea typeface="Arial"/>
                <a:cs typeface="Arial"/>
                <a:sym typeface="Arial"/>
              </a:rPr>
              <a:t>OCDS is a framework that creates common ground for different e-procurement systems. As for now, three dozen countries have implemented OCDS (or use it as a framework) and this number is growing.</a:t>
            </a:r>
            <a:br>
              <a:rPr lang="uk" sz="1100" b="0" i="0" u="none" strike="noStrike" cap="none">
                <a:solidFill>
                  <a:srgbClr val="003964"/>
                </a:solidFill>
                <a:latin typeface="Arial"/>
                <a:ea typeface="Arial"/>
                <a:cs typeface="Arial"/>
                <a:sym typeface="Arial"/>
              </a:rPr>
            </a:br>
            <a:endParaRPr sz="1100" b="0" i="0" u="none" strike="noStrike" cap="none">
              <a:solidFill>
                <a:srgbClr val="003964"/>
              </a:solidFill>
              <a:latin typeface="Arial"/>
              <a:ea typeface="Arial"/>
              <a:cs typeface="Arial"/>
              <a:sym typeface="Arial"/>
            </a:endParaRPr>
          </a:p>
          <a:p>
            <a:pPr marL="213995" marR="0" lvl="0" indent="-213995" algn="l" rtl="0">
              <a:lnSpc>
                <a:spcPct val="100000"/>
              </a:lnSpc>
              <a:spcBef>
                <a:spcPts val="0"/>
              </a:spcBef>
              <a:spcAft>
                <a:spcPts val="0"/>
              </a:spcAft>
              <a:buClr>
                <a:srgbClr val="000000"/>
              </a:buClr>
              <a:buSzPts val="1100"/>
              <a:buFont typeface="Arial"/>
              <a:buChar char="•"/>
            </a:pPr>
            <a:r>
              <a:rPr lang="uk" sz="1100" b="1" i="0" u="none" strike="noStrike" cap="none">
                <a:solidFill>
                  <a:srgbClr val="8C2245"/>
                </a:solidFill>
                <a:latin typeface="Verdana"/>
                <a:ea typeface="Verdana"/>
                <a:cs typeface="Verdana"/>
                <a:sym typeface="Verdana"/>
              </a:rPr>
              <a:t>The second force</a:t>
            </a:r>
            <a:r>
              <a:rPr lang="uk" sz="1100" b="1" i="0" u="none" strike="noStrike" cap="none">
                <a:solidFill>
                  <a:srgbClr val="575757"/>
                </a:solidFill>
                <a:latin typeface="Arial"/>
                <a:ea typeface="Arial"/>
                <a:cs typeface="Arial"/>
                <a:sym typeface="Arial"/>
              </a:rPr>
              <a:t> </a:t>
            </a:r>
            <a:r>
              <a:rPr lang="uk" sz="1100" b="0" i="0" u="none" strike="noStrike" cap="none">
                <a:solidFill>
                  <a:srgbClr val="003964"/>
                </a:solidFill>
                <a:latin typeface="Arial"/>
                <a:ea typeface="Arial"/>
                <a:cs typeface="Arial"/>
                <a:sym typeface="Arial"/>
              </a:rPr>
              <a:t>that defines the involvement of foreign companies in public procurements</a:t>
            </a:r>
            <a:r>
              <a:rPr lang="uk" sz="1100" b="0" i="0" u="none" strike="noStrike" cap="none">
                <a:solidFill>
                  <a:srgbClr val="575757"/>
                </a:solidFill>
                <a:latin typeface="Arial"/>
                <a:ea typeface="Arial"/>
                <a:cs typeface="Arial"/>
                <a:sym typeface="Arial"/>
              </a:rPr>
              <a:t> </a:t>
            </a:r>
            <a:r>
              <a:rPr lang="uk" sz="1100" b="1" i="0" u="none" strike="noStrike" cap="none">
                <a:solidFill>
                  <a:srgbClr val="8C2245"/>
                </a:solidFill>
                <a:latin typeface="Verdana"/>
                <a:ea typeface="Verdana"/>
                <a:cs typeface="Verdana"/>
                <a:sym typeface="Verdana"/>
              </a:rPr>
              <a:t>is the presence of restrictions established by the PP regulatory framework.</a:t>
            </a:r>
            <a:r>
              <a:rPr lang="uk" sz="1100" b="0" i="0" u="none" strike="noStrike" cap="none">
                <a:solidFill>
                  <a:srgbClr val="575757"/>
                </a:solidFill>
                <a:latin typeface="Arial"/>
                <a:ea typeface="Arial"/>
                <a:cs typeface="Arial"/>
                <a:sym typeface="Arial"/>
              </a:rPr>
              <a:t> </a:t>
            </a:r>
            <a:r>
              <a:rPr lang="uk" sz="1100" b="0" i="0" u="none" strike="noStrike" cap="none">
                <a:solidFill>
                  <a:srgbClr val="003964"/>
                </a:solidFill>
                <a:latin typeface="Arial"/>
                <a:ea typeface="Arial"/>
                <a:cs typeface="Arial"/>
                <a:sym typeface="Arial"/>
              </a:rPr>
              <a:t>In 2017 OECD developed a taxonomy of public procurement barriers that can negatively affect the participation of foreign companies in tenders (and general access to national markets). But the indicators of this taxonomy are qualitative. It won't be possible to make conclusions about the existence of a measure as well as its scale without quantifying them.</a:t>
            </a:r>
            <a:br>
              <a:rPr lang="uk" sz="1100" b="0" i="0" u="none" strike="noStrike" cap="none">
                <a:solidFill>
                  <a:srgbClr val="003964"/>
                </a:solidFill>
                <a:latin typeface="Arial"/>
                <a:ea typeface="Arial"/>
                <a:cs typeface="Arial"/>
                <a:sym typeface="Arial"/>
              </a:rPr>
            </a:br>
            <a:endParaRPr sz="1100" b="0" i="0" u="none" strike="noStrike" cap="none">
              <a:solidFill>
                <a:srgbClr val="003964"/>
              </a:solidFill>
              <a:latin typeface="Arial"/>
              <a:ea typeface="Arial"/>
              <a:cs typeface="Arial"/>
              <a:sym typeface="Arial"/>
            </a:endParaRPr>
          </a:p>
          <a:p>
            <a:pPr marL="213995" marR="0" lvl="0" indent="-213995" algn="l" rtl="0">
              <a:lnSpc>
                <a:spcPct val="100000"/>
              </a:lnSpc>
              <a:spcBef>
                <a:spcPts val="0"/>
              </a:spcBef>
              <a:spcAft>
                <a:spcPts val="0"/>
              </a:spcAft>
              <a:buClr>
                <a:srgbClr val="000000"/>
              </a:buClr>
              <a:buSzPts val="1100"/>
              <a:buFont typeface="Arial"/>
              <a:buChar char="•"/>
            </a:pPr>
            <a:r>
              <a:rPr lang="uk" sz="1100" b="1" i="0" u="none" strike="noStrike" cap="none">
                <a:solidFill>
                  <a:srgbClr val="8C2245"/>
                </a:solidFill>
                <a:latin typeface="Verdana"/>
                <a:ea typeface="Verdana"/>
                <a:cs typeface="Verdana"/>
                <a:sym typeface="Verdana"/>
              </a:rPr>
              <a:t>The aim of this project </a:t>
            </a:r>
            <a:r>
              <a:rPr lang="uk" sz="1200" b="1" i="0" u="none" strike="noStrike" cap="none">
                <a:solidFill>
                  <a:srgbClr val="8C2245"/>
                </a:solidFill>
              </a:rPr>
              <a:t>is to create the methodology that will help to identify these measures and transform them into OCDS based indicators</a:t>
            </a:r>
            <a:r>
              <a:rPr lang="uk" sz="1100" b="0" i="0" u="none" strike="noStrike" cap="none">
                <a:solidFill>
                  <a:srgbClr val="003964"/>
                </a:solidFill>
                <a:latin typeface="Arial"/>
                <a:ea typeface="Arial"/>
                <a:cs typeface="Arial"/>
                <a:sym typeface="Arial"/>
              </a:rPr>
              <a:t>. Creating a single procurement information system markets availability </a:t>
            </a:r>
            <a:r>
              <a:rPr lang="uk" sz="1100">
                <a:solidFill>
                  <a:srgbClr val="003964"/>
                </a:solidFill>
              </a:rPr>
              <a:t>for foreign companies</a:t>
            </a:r>
            <a:r>
              <a:rPr lang="uk" sz="1100" b="0" i="0" u="none" strike="noStrike" cap="none">
                <a:solidFill>
                  <a:srgbClr val="003964"/>
                </a:solidFill>
                <a:latin typeface="Arial"/>
                <a:ea typeface="Arial"/>
                <a:cs typeface="Arial"/>
                <a:sym typeface="Arial"/>
              </a:rPr>
              <a:t> (based on OCDS-framework) will not only overcome barriers, but also find new opportunities.</a:t>
            </a:r>
            <a:endParaRPr>
              <a:solidFill>
                <a:srgbClr val="003964"/>
              </a:solidFill>
            </a:endParaRPr>
          </a:p>
          <a:p>
            <a:pPr marL="0" marR="0" lvl="0" indent="0" algn="l" rtl="0">
              <a:lnSpc>
                <a:spcPct val="100000"/>
              </a:lnSpc>
              <a:spcBef>
                <a:spcPts val="0"/>
              </a:spcBef>
              <a:spcAft>
                <a:spcPts val="0"/>
              </a:spcAft>
              <a:buNone/>
            </a:pPr>
            <a:endParaRPr sz="1100" b="0" i="0" u="none" strike="noStrike" cap="none">
              <a:solidFill>
                <a:srgbClr val="575757"/>
              </a:solidFill>
              <a:latin typeface="Arial"/>
              <a:ea typeface="Arial"/>
              <a:cs typeface="Arial"/>
              <a:sym typeface="Arial"/>
            </a:endParaRPr>
          </a:p>
          <a:p>
            <a:pPr marL="0" marR="0" lvl="0" indent="0" algn="l" rtl="0">
              <a:lnSpc>
                <a:spcPct val="100000"/>
              </a:lnSpc>
              <a:spcBef>
                <a:spcPts val="0"/>
              </a:spcBef>
              <a:spcAft>
                <a:spcPts val="0"/>
              </a:spcAft>
              <a:buNone/>
            </a:pPr>
            <a:br>
              <a:rPr lang="uk" sz="825" b="0" i="0" u="none" strike="noStrike" cap="none">
                <a:solidFill>
                  <a:srgbClr val="000000"/>
                </a:solidFill>
                <a:latin typeface="Arial"/>
                <a:ea typeface="Arial"/>
                <a:cs typeface="Arial"/>
                <a:sym typeface="Arial"/>
              </a:rPr>
            </a:br>
            <a:r>
              <a:rPr lang="uk" sz="825" b="0" i="0" u="sng" strike="noStrike" cap="none">
                <a:solidFill>
                  <a:srgbClr val="000000"/>
                </a:solidFill>
                <a:latin typeface="Arial"/>
                <a:ea typeface="Arial"/>
                <a:cs typeface="Arial"/>
                <a:sym typeface="Arial"/>
                <a:hlinkClick r:id="rId5">
                  <a:extLst>
                    <a:ext uri="{A12FA001-AC4F-418D-AE19-62706E023703}">
                      <ahyp:hlinkClr xmlns:ahyp="http://schemas.microsoft.com/office/drawing/2018/hyperlinkcolor" val="tx"/>
                    </a:ext>
                  </a:extLst>
                </a:hlinkClick>
              </a:rPr>
              <a:t>https://spendnetwork.com/13-trillion-the-global-value-of-public-procurement/</a:t>
            </a:r>
            <a:r>
              <a:rPr lang="uk" sz="825" b="0" i="0" u="none" strike="noStrike" cap="none">
                <a:solidFill>
                  <a:srgbClr val="000000"/>
                </a:solidFill>
                <a:latin typeface="Arial"/>
                <a:ea typeface="Arial"/>
                <a:cs typeface="Arial"/>
                <a:sym typeface="Arial"/>
              </a:rPr>
              <a:t> </a:t>
            </a:r>
            <a:endParaRPr sz="825" b="0" i="0" u="none" strike="noStrike" cap="none">
              <a:solidFill>
                <a:srgbClr val="000000"/>
              </a:solidFill>
              <a:latin typeface="Arial"/>
              <a:ea typeface="Arial"/>
              <a:cs typeface="Arial"/>
              <a:sym typeface="Arial"/>
            </a:endParaRPr>
          </a:p>
          <a:p>
            <a:pPr marL="0" marR="0" lvl="0" indent="0" algn="l" rtl="0">
              <a:lnSpc>
                <a:spcPct val="114999"/>
              </a:lnSpc>
              <a:spcBef>
                <a:spcPts val="900"/>
              </a:spcBef>
              <a:spcAft>
                <a:spcPts val="0"/>
              </a:spcAft>
              <a:buNone/>
            </a:pPr>
            <a:br>
              <a:rPr lang="uk" sz="825" b="0" i="0" u="none" strike="noStrike" cap="none">
                <a:solidFill>
                  <a:srgbClr val="000000"/>
                </a:solidFill>
                <a:latin typeface="Arial"/>
                <a:ea typeface="Arial"/>
                <a:cs typeface="Arial"/>
                <a:sym typeface="Arial"/>
              </a:rPr>
            </a:br>
            <a:endParaRPr sz="825" b="0" i="0" u="none" strike="noStrike" cap="none">
              <a:solidFill>
                <a:srgbClr val="000000"/>
              </a:solidFill>
              <a:latin typeface="Arial"/>
              <a:ea typeface="Arial"/>
              <a:cs typeface="Arial"/>
              <a:sym typeface="Arial"/>
            </a:endParaRPr>
          </a:p>
          <a:p>
            <a:pPr marL="214313" marR="0" lvl="0" indent="-144463" algn="l" rtl="0">
              <a:lnSpc>
                <a:spcPct val="115000"/>
              </a:lnSpc>
              <a:spcBef>
                <a:spcPts val="900"/>
              </a:spcBef>
              <a:spcAft>
                <a:spcPts val="0"/>
              </a:spcAft>
              <a:buClr>
                <a:schemeClr val="accent6"/>
              </a:buClr>
              <a:buSzPts val="1100"/>
              <a:buFont typeface="Arial"/>
              <a:buNone/>
            </a:pPr>
            <a:endParaRPr sz="825" b="0" i="0" u="none" strike="noStrike" cap="none">
              <a:solidFill>
                <a:srgbClr val="8C2245"/>
              </a:solidFill>
              <a:latin typeface="Arial"/>
              <a:ea typeface="Arial"/>
              <a:cs typeface="Arial"/>
              <a:sym typeface="Arial"/>
            </a:endParaRPr>
          </a:p>
          <a:p>
            <a:pPr marL="214313" marR="0" lvl="0" indent="-100013" algn="l" rtl="0">
              <a:lnSpc>
                <a:spcPct val="115000"/>
              </a:lnSpc>
              <a:spcBef>
                <a:spcPts val="900"/>
              </a:spcBef>
              <a:spcAft>
                <a:spcPts val="900"/>
              </a:spcAft>
              <a:buClr>
                <a:srgbClr val="000000"/>
              </a:buClr>
              <a:buSzPts val="1800"/>
              <a:buFont typeface="Arial"/>
              <a:buNone/>
            </a:pPr>
            <a:endParaRPr sz="825" b="0" i="0" u="none" strike="noStrike" cap="none">
              <a:solidFill>
                <a:srgbClr val="8C2245"/>
              </a:solidFill>
              <a:latin typeface="Arial"/>
              <a:ea typeface="Arial"/>
              <a:cs typeface="Arial"/>
              <a:sym typeface="Arial"/>
            </a:endParaRPr>
          </a:p>
        </p:txBody>
      </p:sp>
    </p:spTree>
  </p:cSld>
  <p:clrMapOvr>
    <a:masterClrMapping/>
  </p:clrMapOvr>
  <p:transition spd="slow">
    <p:pu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3"/>
          <p:cNvSpPr txBox="1">
            <a:spLocks noGrp="1"/>
          </p:cNvSpPr>
          <p:nvPr>
            <p:ph type="dt" idx="10"/>
          </p:nvPr>
        </p:nvSpPr>
        <p:spPr>
          <a:xfrm>
            <a:off x="719136" y="4860000"/>
            <a:ext cx="1871775" cy="283500"/>
          </a:xfrm>
          <a:prstGeom prst="rect">
            <a:avLst/>
          </a:prstGeom>
          <a:noFill/>
          <a:ln>
            <a:noFill/>
          </a:ln>
        </p:spPr>
        <p:txBody>
          <a:bodyPr spcFirstLastPara="1" wrap="square" lIns="68550" tIns="34275" rIns="68550" bIns="34275" anchor="t" anchorCtr="0">
            <a:noAutofit/>
          </a:bodyPr>
          <a:lstStyle/>
          <a:p>
            <a:pPr marL="0" marR="0" lvl="0" indent="0" algn="l" rtl="0">
              <a:lnSpc>
                <a:spcPct val="100000"/>
              </a:lnSpc>
              <a:spcBef>
                <a:spcPts val="0"/>
              </a:spcBef>
              <a:spcAft>
                <a:spcPts val="0"/>
              </a:spcAft>
              <a:buNone/>
            </a:pPr>
            <a:r>
              <a:rPr lang="uk" sz="900" b="0" i="0" u="none" strike="noStrike" cap="none">
                <a:solidFill>
                  <a:schemeClr val="lt1"/>
                </a:solidFill>
                <a:latin typeface="Arial"/>
                <a:ea typeface="Arial"/>
                <a:cs typeface="Arial"/>
                <a:sym typeface="Arial"/>
              </a:rPr>
              <a:t>25 February, 2022</a:t>
            </a:r>
            <a:endParaRPr sz="900" b="0" i="0" u="none" strike="noStrike" cap="none">
              <a:solidFill>
                <a:schemeClr val="lt1"/>
              </a:solidFill>
              <a:latin typeface="Arial"/>
              <a:ea typeface="Arial"/>
              <a:cs typeface="Arial"/>
              <a:sym typeface="Arial"/>
            </a:endParaRPr>
          </a:p>
        </p:txBody>
      </p:sp>
      <p:sp>
        <p:nvSpPr>
          <p:cNvPr id="106" name="Google Shape;106;p3"/>
          <p:cNvSpPr txBox="1">
            <a:spLocks noGrp="1"/>
          </p:cNvSpPr>
          <p:nvPr>
            <p:ph type="sldNum" idx="12"/>
          </p:nvPr>
        </p:nvSpPr>
        <p:spPr>
          <a:xfrm>
            <a:off x="8279567" y="4860000"/>
            <a:ext cx="360000" cy="283500"/>
          </a:xfrm>
          <a:prstGeom prst="rect">
            <a:avLst/>
          </a:prstGeom>
          <a:noFill/>
          <a:ln>
            <a:noFill/>
          </a:ln>
        </p:spPr>
        <p:txBody>
          <a:bodyPr spcFirstLastPara="1" wrap="square" lIns="68550" tIns="34275" rIns="68550" bIns="34275" anchor="t" anchorCtr="0">
            <a:noAutofit/>
          </a:bodyPr>
          <a:lstStyle/>
          <a:p>
            <a:pPr marL="0" marR="0" lvl="0" indent="0" algn="l" rtl="0">
              <a:lnSpc>
                <a:spcPct val="100000"/>
              </a:lnSpc>
              <a:spcBef>
                <a:spcPts val="0"/>
              </a:spcBef>
              <a:spcAft>
                <a:spcPts val="0"/>
              </a:spcAft>
              <a:buNone/>
            </a:pPr>
            <a:fld id="{00000000-1234-1234-1234-123412341234}" type="slidenum">
              <a:rPr lang="uk" sz="900" b="0" i="0" u="none" strike="noStrike" cap="none">
                <a:solidFill>
                  <a:schemeClr val="lt1"/>
                </a:solidFill>
                <a:latin typeface="Arial"/>
                <a:ea typeface="Arial"/>
                <a:cs typeface="Arial"/>
                <a:sym typeface="Arial"/>
              </a:rPr>
              <a:t>3</a:t>
            </a:fld>
            <a:endParaRPr sz="900" b="0" i="0" u="none" strike="noStrike" cap="none">
              <a:solidFill>
                <a:schemeClr val="lt1"/>
              </a:solidFill>
              <a:latin typeface="Arial"/>
              <a:ea typeface="Arial"/>
              <a:cs typeface="Arial"/>
              <a:sym typeface="Arial"/>
            </a:endParaRPr>
          </a:p>
        </p:txBody>
      </p:sp>
      <p:sp>
        <p:nvSpPr>
          <p:cNvPr id="107" name="Google Shape;107;p3"/>
          <p:cNvSpPr txBox="1"/>
          <p:nvPr/>
        </p:nvSpPr>
        <p:spPr>
          <a:xfrm>
            <a:off x="400050" y="8344"/>
            <a:ext cx="9144000" cy="692467"/>
          </a:xfrm>
          <a:prstGeom prst="rect">
            <a:avLst/>
          </a:prstGeom>
          <a:noFill/>
          <a:ln>
            <a:noFill/>
          </a:ln>
        </p:spPr>
        <p:txBody>
          <a:bodyPr spcFirstLastPara="1" wrap="square" lIns="68550" tIns="34275" rIns="68550" bIns="34275" anchor="t" anchorCtr="0">
            <a:spAutoFit/>
          </a:bodyPr>
          <a:lstStyle/>
          <a:p>
            <a:pPr marL="0" marR="0" lvl="0" indent="0" algn="l" rtl="0">
              <a:lnSpc>
                <a:spcPct val="100000"/>
              </a:lnSpc>
              <a:spcBef>
                <a:spcPts val="0"/>
              </a:spcBef>
              <a:spcAft>
                <a:spcPts val="0"/>
              </a:spcAft>
              <a:buNone/>
            </a:pPr>
            <a:r>
              <a:rPr lang="uk" sz="2400" b="0" i="0" u="none" strike="noStrike" cap="none">
                <a:solidFill>
                  <a:srgbClr val="8C2245"/>
                </a:solidFill>
                <a:latin typeface="Verdana"/>
                <a:ea typeface="Verdana"/>
                <a:cs typeface="Verdana"/>
                <a:sym typeface="Verdana"/>
              </a:rPr>
              <a:t>About the project</a:t>
            </a:r>
            <a:endParaRPr sz="2400" b="0" i="0" u="none" strike="noStrike" cap="none">
              <a:solidFill>
                <a:srgbClr val="8C2245"/>
              </a:solidFill>
              <a:latin typeface="Verdana"/>
              <a:ea typeface="Verdana"/>
              <a:cs typeface="Verdana"/>
              <a:sym typeface="Verdana"/>
            </a:endParaRPr>
          </a:p>
          <a:p>
            <a:pPr marL="0" marR="0" lvl="0" indent="0" algn="l" rtl="0">
              <a:lnSpc>
                <a:spcPct val="100000"/>
              </a:lnSpc>
              <a:spcBef>
                <a:spcPts val="0"/>
              </a:spcBef>
              <a:spcAft>
                <a:spcPts val="0"/>
              </a:spcAft>
              <a:buNone/>
            </a:pPr>
            <a:br>
              <a:rPr lang="uk" sz="825" b="0" i="0" u="none" strike="noStrike" cap="none">
                <a:solidFill>
                  <a:srgbClr val="000000"/>
                </a:solidFill>
                <a:latin typeface="Arial"/>
                <a:ea typeface="Arial"/>
                <a:cs typeface="Arial"/>
                <a:sym typeface="Arial"/>
              </a:rPr>
            </a:br>
            <a:endParaRPr sz="825" b="0" i="0" u="none" strike="noStrike" cap="none">
              <a:solidFill>
                <a:srgbClr val="000000"/>
              </a:solidFill>
              <a:latin typeface="Arial"/>
              <a:ea typeface="Arial"/>
              <a:cs typeface="Arial"/>
              <a:sym typeface="Arial"/>
            </a:endParaRPr>
          </a:p>
        </p:txBody>
      </p:sp>
      <p:grpSp>
        <p:nvGrpSpPr>
          <p:cNvPr id="108" name="Google Shape;108;p3"/>
          <p:cNvGrpSpPr/>
          <p:nvPr/>
        </p:nvGrpSpPr>
        <p:grpSpPr>
          <a:xfrm>
            <a:off x="0" y="4476867"/>
            <a:ext cx="9144000" cy="685800"/>
            <a:chOff x="0" y="5969156"/>
            <a:chExt cx="12192000" cy="914400"/>
          </a:xfrm>
        </p:grpSpPr>
        <p:sp>
          <p:nvSpPr>
            <p:cNvPr id="109" name="Google Shape;109;p3"/>
            <p:cNvSpPr/>
            <p:nvPr/>
          </p:nvSpPr>
          <p:spPr>
            <a:xfrm>
              <a:off x="0" y="5969156"/>
              <a:ext cx="12192000" cy="914400"/>
            </a:xfrm>
            <a:prstGeom prst="rect">
              <a:avLst/>
            </a:prstGeom>
            <a:solidFill>
              <a:srgbClr val="00539B"/>
            </a:solidFill>
            <a:ln>
              <a:noFill/>
            </a:ln>
          </p:spPr>
          <p:txBody>
            <a:bodyPr spcFirstLastPara="1" wrap="square" lIns="68550" tIns="34275" rIns="68550" bIns="34275" anchor="t" anchorCtr="0">
              <a:noAutofit/>
            </a:bodyPr>
            <a:lstStyle/>
            <a:p>
              <a:pPr marL="0" marR="0" lvl="0" indent="0" algn="ctr" rtl="0">
                <a:lnSpc>
                  <a:spcPct val="100000"/>
                </a:lnSpc>
                <a:spcBef>
                  <a:spcPts val="0"/>
                </a:spcBef>
                <a:spcAft>
                  <a:spcPts val="0"/>
                </a:spcAft>
                <a:buNone/>
              </a:pPr>
              <a:endParaRPr sz="900" b="0" i="0" u="none" strike="noStrike" cap="none">
                <a:solidFill>
                  <a:schemeClr val="lt1"/>
                </a:solidFill>
                <a:latin typeface="Arial"/>
                <a:ea typeface="Arial"/>
                <a:cs typeface="Arial"/>
                <a:sym typeface="Arial"/>
              </a:endParaRPr>
            </a:p>
          </p:txBody>
        </p:sp>
        <p:pic>
          <p:nvPicPr>
            <p:cNvPr id="110" name="Google Shape;110;p3"/>
            <p:cNvPicPr preferRelativeResize="0"/>
            <p:nvPr/>
          </p:nvPicPr>
          <p:blipFill rotWithShape="1">
            <a:blip r:embed="rId3">
              <a:alphaModFix/>
            </a:blip>
            <a:srcRect/>
            <a:stretch/>
          </p:blipFill>
          <p:spPr>
            <a:xfrm>
              <a:off x="9332844" y="6206991"/>
              <a:ext cx="2356403" cy="438729"/>
            </a:xfrm>
            <a:prstGeom prst="rect">
              <a:avLst/>
            </a:prstGeom>
            <a:noFill/>
            <a:ln>
              <a:noFill/>
            </a:ln>
          </p:spPr>
        </p:pic>
        <p:pic>
          <p:nvPicPr>
            <p:cNvPr id="111" name="Google Shape;111;p3"/>
            <p:cNvPicPr preferRelativeResize="0"/>
            <p:nvPr/>
          </p:nvPicPr>
          <p:blipFill rotWithShape="1">
            <a:blip r:embed="rId4">
              <a:alphaModFix/>
            </a:blip>
            <a:srcRect/>
            <a:stretch/>
          </p:blipFill>
          <p:spPr>
            <a:xfrm>
              <a:off x="0" y="5969156"/>
              <a:ext cx="5435598" cy="914400"/>
            </a:xfrm>
            <a:prstGeom prst="rect">
              <a:avLst/>
            </a:prstGeom>
            <a:noFill/>
            <a:ln>
              <a:noFill/>
            </a:ln>
          </p:spPr>
        </p:pic>
      </p:grpSp>
      <p:sp>
        <p:nvSpPr>
          <p:cNvPr id="112" name="Google Shape;112;p3"/>
          <p:cNvSpPr txBox="1"/>
          <p:nvPr/>
        </p:nvSpPr>
        <p:spPr>
          <a:xfrm>
            <a:off x="996638" y="355382"/>
            <a:ext cx="7746000" cy="3931800"/>
          </a:xfrm>
          <a:prstGeom prst="rect">
            <a:avLst/>
          </a:prstGeom>
          <a:noFill/>
          <a:ln>
            <a:noFill/>
          </a:ln>
        </p:spPr>
        <p:txBody>
          <a:bodyPr spcFirstLastPara="1" wrap="square" lIns="68550" tIns="68550" rIns="68550" bIns="68550" anchor="t" anchorCtr="0">
            <a:spAutoFit/>
          </a:bodyPr>
          <a:lstStyle/>
          <a:p>
            <a:pPr marL="0" marR="0" lvl="0" indent="0" algn="l" rtl="0">
              <a:lnSpc>
                <a:spcPct val="100000"/>
              </a:lnSpc>
              <a:spcBef>
                <a:spcPts val="0"/>
              </a:spcBef>
              <a:spcAft>
                <a:spcPts val="0"/>
              </a:spcAft>
              <a:buNone/>
            </a:pPr>
            <a:br>
              <a:rPr lang="uk" sz="1100" b="0" i="0" u="none" strike="noStrike" cap="none">
                <a:solidFill>
                  <a:srgbClr val="003964"/>
                </a:solidFill>
                <a:latin typeface="Arial"/>
                <a:ea typeface="Arial"/>
                <a:cs typeface="Arial"/>
                <a:sym typeface="Arial"/>
              </a:rPr>
            </a:br>
            <a:endParaRPr sz="1100" b="0" i="0" u="none" strike="noStrike" cap="none">
              <a:solidFill>
                <a:srgbClr val="003964"/>
              </a:solidFill>
              <a:latin typeface="Arial"/>
              <a:ea typeface="Arial"/>
              <a:cs typeface="Arial"/>
              <a:sym typeface="Arial"/>
            </a:endParaRPr>
          </a:p>
          <a:p>
            <a:pPr marL="213995" marR="0" lvl="0" indent="-213995" algn="l" rtl="0">
              <a:lnSpc>
                <a:spcPct val="100000"/>
              </a:lnSpc>
              <a:spcBef>
                <a:spcPts val="0"/>
              </a:spcBef>
              <a:spcAft>
                <a:spcPts val="0"/>
              </a:spcAft>
              <a:buClr>
                <a:srgbClr val="000000"/>
              </a:buClr>
              <a:buSzPts val="1100"/>
              <a:buFont typeface="Arial"/>
              <a:buChar char="•"/>
            </a:pPr>
            <a:r>
              <a:rPr lang="uk" sz="1100" b="0" i="0" u="none" strike="noStrike" cap="none">
                <a:solidFill>
                  <a:srgbClr val="003964"/>
                </a:solidFill>
                <a:latin typeface="Arial"/>
                <a:ea typeface="Arial"/>
                <a:cs typeface="Arial"/>
                <a:sym typeface="Arial"/>
              </a:rPr>
              <a:t>The development and testing of methodology require extensive procurement data.</a:t>
            </a:r>
            <a:r>
              <a:rPr lang="uk" sz="1100" b="0" i="0" u="none" strike="noStrike" cap="none">
                <a:solidFill>
                  <a:srgbClr val="575757"/>
                </a:solidFill>
                <a:latin typeface="Arial"/>
                <a:ea typeface="Arial"/>
                <a:cs typeface="Arial"/>
                <a:sym typeface="Arial"/>
              </a:rPr>
              <a:t> </a:t>
            </a:r>
            <a:r>
              <a:rPr lang="uk" sz="1100" b="1" i="0" u="none" strike="noStrike" cap="none">
                <a:solidFill>
                  <a:srgbClr val="8C2245"/>
                </a:solidFill>
                <a:latin typeface="Verdana"/>
                <a:ea typeface="Verdana"/>
                <a:cs typeface="Verdana"/>
                <a:sym typeface="Verdana"/>
              </a:rPr>
              <a:t>Prozorro, the Ukrainian e-procurement system, is recognized as a world leader in government data transparency for public procurement</a:t>
            </a:r>
            <a:r>
              <a:rPr lang="uk" sz="1200" b="1" i="0" u="none" strike="noStrike" cap="none">
                <a:solidFill>
                  <a:srgbClr val="575757"/>
                </a:solidFill>
                <a:latin typeface="Arial"/>
                <a:ea typeface="Arial"/>
                <a:cs typeface="Arial"/>
                <a:sym typeface="Arial"/>
              </a:rPr>
              <a:t>. </a:t>
            </a:r>
            <a:r>
              <a:rPr lang="uk" sz="1100" b="0" i="0" u="none" strike="noStrike" cap="none">
                <a:solidFill>
                  <a:srgbClr val="003964"/>
                </a:solidFill>
                <a:latin typeface="Arial"/>
                <a:ea typeface="Arial"/>
                <a:cs typeface="Arial"/>
                <a:sym typeface="Arial"/>
              </a:rPr>
              <a:t>Prozorro has won several awards, including the World Procurement Award for best public sector solution and the Open Government Award for the best e-procurement system in 2016. It has also been acknowledged by the World Bank and is an example for their Open Contracting Partnership.</a:t>
            </a:r>
            <a:br>
              <a:rPr lang="uk" sz="1100" b="0" i="0" u="none" strike="noStrike" cap="none">
                <a:solidFill>
                  <a:srgbClr val="003964"/>
                </a:solidFill>
                <a:latin typeface="Arial"/>
                <a:ea typeface="Arial"/>
                <a:cs typeface="Arial"/>
                <a:sym typeface="Arial"/>
              </a:rPr>
            </a:br>
            <a:endParaRPr sz="1100" b="0" i="0" u="none" strike="noStrike" cap="none">
              <a:solidFill>
                <a:srgbClr val="003964"/>
              </a:solidFill>
              <a:latin typeface="Arial"/>
              <a:ea typeface="Arial"/>
              <a:cs typeface="Arial"/>
              <a:sym typeface="Arial"/>
            </a:endParaRPr>
          </a:p>
          <a:p>
            <a:pPr marL="213995" marR="0" lvl="0" indent="-213995" algn="l" rtl="0">
              <a:lnSpc>
                <a:spcPct val="100000"/>
              </a:lnSpc>
              <a:spcBef>
                <a:spcPts val="0"/>
              </a:spcBef>
              <a:spcAft>
                <a:spcPts val="0"/>
              </a:spcAft>
              <a:buClr>
                <a:srgbClr val="000000"/>
              </a:buClr>
              <a:buSzPts val="1100"/>
              <a:buFont typeface="Arial"/>
              <a:buChar char="•"/>
            </a:pPr>
            <a:r>
              <a:rPr lang="uk" sz="1100" b="1" i="0" u="none" strike="noStrike" cap="none">
                <a:solidFill>
                  <a:srgbClr val="8C2245"/>
                </a:solidFill>
                <a:latin typeface="Verdana"/>
                <a:ea typeface="Verdana"/>
                <a:cs typeface="Verdana"/>
                <a:sym typeface="Verdana"/>
              </a:rPr>
              <a:t>The Centre of Excellence in Procurement (CEP) at the Kyiv School of Economics</a:t>
            </a:r>
            <a:r>
              <a:rPr lang="uk" sz="1100" b="0" i="0" u="none" strike="noStrike" cap="none">
                <a:solidFill>
                  <a:srgbClr val="575757"/>
                </a:solidFill>
                <a:latin typeface="Arial"/>
                <a:ea typeface="Arial"/>
                <a:cs typeface="Arial"/>
                <a:sym typeface="Arial"/>
              </a:rPr>
              <a:t>, </a:t>
            </a:r>
            <a:r>
              <a:rPr lang="uk" sz="1100" b="0" i="0" u="none" strike="noStrike" cap="none">
                <a:solidFill>
                  <a:srgbClr val="003964"/>
                </a:solidFill>
                <a:latin typeface="Arial"/>
                <a:ea typeface="Arial"/>
                <a:cs typeface="Arial"/>
                <a:sym typeface="Arial"/>
              </a:rPr>
              <a:t>a unique center in the CIS region, is leading the project. CEP offers a program for procurement managers, conducts procurement data analysis, and provides policy and business advice on public procurement. Since its founding in 2016, CEP has been quoted in major publications such as the Financial Times, Foreign Policy, and the best Ukrainian media. The center's research has resulted in the establishment of 2+ central purchasing organizations and over 10 amendments to Ukrainian public procurement legislation. </a:t>
            </a:r>
            <a:endParaRPr>
              <a:solidFill>
                <a:srgbClr val="003964"/>
              </a:solidFill>
            </a:endParaRPr>
          </a:p>
          <a:p>
            <a:pPr marL="214313" marR="0" lvl="0" indent="-144463" algn="l" rtl="0">
              <a:lnSpc>
                <a:spcPct val="100000"/>
              </a:lnSpc>
              <a:spcBef>
                <a:spcPts val="0"/>
              </a:spcBef>
              <a:spcAft>
                <a:spcPts val="0"/>
              </a:spcAft>
              <a:buClr>
                <a:srgbClr val="000000"/>
              </a:buClr>
              <a:buSzPts val="1100"/>
              <a:buFont typeface="Arial"/>
              <a:buNone/>
            </a:pPr>
            <a:endParaRPr sz="1100" b="0" i="0" u="none" strike="noStrike" cap="none">
              <a:solidFill>
                <a:srgbClr val="575757"/>
              </a:solidFill>
              <a:latin typeface="Arial"/>
              <a:ea typeface="Arial"/>
              <a:cs typeface="Arial"/>
              <a:sym typeface="Arial"/>
            </a:endParaRPr>
          </a:p>
          <a:p>
            <a:pPr marL="213995" marR="0" lvl="0" indent="-213995" algn="l" rtl="0">
              <a:lnSpc>
                <a:spcPct val="100000"/>
              </a:lnSpc>
              <a:spcBef>
                <a:spcPts val="0"/>
              </a:spcBef>
              <a:spcAft>
                <a:spcPts val="0"/>
              </a:spcAft>
              <a:buClr>
                <a:srgbClr val="000000"/>
              </a:buClr>
              <a:buSzPts val="1100"/>
              <a:buFont typeface="Arial"/>
              <a:buChar char="•"/>
            </a:pPr>
            <a:r>
              <a:rPr lang="uk" sz="1100" b="0" i="0" u="none" strike="noStrike" cap="none">
                <a:solidFill>
                  <a:srgbClr val="003964"/>
                </a:solidFill>
                <a:latin typeface="Arial"/>
                <a:ea typeface="Arial"/>
                <a:cs typeface="Arial"/>
                <a:sym typeface="Arial"/>
              </a:rPr>
              <a:t>During project implementation,</a:t>
            </a:r>
            <a:r>
              <a:rPr lang="uk" sz="1100" b="0" i="0" u="none" strike="noStrike" cap="none">
                <a:solidFill>
                  <a:srgbClr val="575757"/>
                </a:solidFill>
                <a:latin typeface="Arial"/>
                <a:ea typeface="Arial"/>
                <a:cs typeface="Arial"/>
                <a:sym typeface="Arial"/>
              </a:rPr>
              <a:t> </a:t>
            </a:r>
            <a:r>
              <a:rPr lang="uk" sz="1100" b="1" i="0" u="none" strike="noStrike" cap="none">
                <a:solidFill>
                  <a:srgbClr val="8C2245"/>
                </a:solidFill>
                <a:latin typeface="Verdana"/>
                <a:ea typeface="Verdana"/>
                <a:cs typeface="Verdana"/>
                <a:sym typeface="Verdana"/>
              </a:rPr>
              <a:t>CEP team will develop several outcomes</a:t>
            </a:r>
            <a:r>
              <a:rPr lang="uk" sz="1100" b="0" i="0" u="none" strike="noStrike" cap="none">
                <a:solidFill>
                  <a:srgbClr val="575757"/>
                </a:solidFill>
                <a:latin typeface="Arial"/>
                <a:ea typeface="Arial"/>
                <a:cs typeface="Arial"/>
                <a:sym typeface="Arial"/>
              </a:rPr>
              <a:t>: </a:t>
            </a:r>
            <a:r>
              <a:rPr lang="uk" sz="1100" b="0" i="0" u="none" strike="noStrike" cap="none">
                <a:solidFill>
                  <a:srgbClr val="003964"/>
                </a:solidFill>
                <a:latin typeface="Arial"/>
                <a:ea typeface="Arial"/>
                <a:cs typeface="Arial"/>
                <a:sym typeface="Arial"/>
              </a:rPr>
              <a:t>quantitative indicators for comparative analysis using the O</a:t>
            </a:r>
            <a:r>
              <a:rPr lang="uk" sz="1100">
                <a:solidFill>
                  <a:srgbClr val="003964"/>
                </a:solidFill>
              </a:rPr>
              <a:t>ECD</a:t>
            </a:r>
            <a:r>
              <a:rPr lang="uk" sz="1100" b="0" i="0" u="none" strike="noStrike" cap="none">
                <a:solidFill>
                  <a:srgbClr val="003964"/>
                </a:solidFill>
                <a:latin typeface="Arial"/>
                <a:ea typeface="Arial"/>
                <a:cs typeface="Arial"/>
                <a:sym typeface="Arial"/>
              </a:rPr>
              <a:t> taxonomy, transforming the indicators into OCDS data format (create OCDS- based formulas), and test the indicators on Ukrainian data.</a:t>
            </a:r>
            <a:br>
              <a:rPr lang="uk" sz="1100" b="0" i="0" u="none" strike="noStrike" cap="none">
                <a:solidFill>
                  <a:srgbClr val="003964"/>
                </a:solidFill>
                <a:latin typeface="Arial"/>
                <a:ea typeface="Arial"/>
                <a:cs typeface="Arial"/>
                <a:sym typeface="Arial"/>
              </a:rPr>
            </a:br>
            <a:endParaRPr sz="1125" b="0" i="0" u="none" strike="noStrike" cap="none">
              <a:solidFill>
                <a:srgbClr val="003964"/>
              </a:solidFill>
              <a:latin typeface="Arial"/>
              <a:ea typeface="Arial"/>
              <a:cs typeface="Arial"/>
              <a:sym typeface="Arial"/>
            </a:endParaRPr>
          </a:p>
          <a:p>
            <a:pPr marL="214313" marR="0" lvl="0" indent="-144463" algn="l" rtl="0">
              <a:lnSpc>
                <a:spcPct val="115000"/>
              </a:lnSpc>
              <a:spcBef>
                <a:spcPts val="900"/>
              </a:spcBef>
              <a:spcAft>
                <a:spcPts val="0"/>
              </a:spcAft>
              <a:buClr>
                <a:schemeClr val="accent6"/>
              </a:buClr>
              <a:buSzPts val="1100"/>
              <a:buFont typeface="Arial"/>
              <a:buNone/>
            </a:pPr>
            <a:endParaRPr sz="1125" b="0" i="0" u="none" strike="noStrike" cap="none">
              <a:solidFill>
                <a:srgbClr val="8C2245"/>
              </a:solidFill>
              <a:latin typeface="Arial"/>
              <a:ea typeface="Arial"/>
              <a:cs typeface="Arial"/>
              <a:sym typeface="Arial"/>
            </a:endParaRPr>
          </a:p>
          <a:p>
            <a:pPr marL="214313" marR="0" lvl="0" indent="-100013" algn="l" rtl="0">
              <a:lnSpc>
                <a:spcPct val="115000"/>
              </a:lnSpc>
              <a:spcBef>
                <a:spcPts val="900"/>
              </a:spcBef>
              <a:spcAft>
                <a:spcPts val="900"/>
              </a:spcAft>
              <a:buClr>
                <a:srgbClr val="000000"/>
              </a:buClr>
              <a:buSzPts val="1800"/>
              <a:buFont typeface="Arial"/>
              <a:buNone/>
            </a:pPr>
            <a:endParaRPr sz="825" b="0" i="0" u="none" strike="noStrike" cap="none">
              <a:solidFill>
                <a:srgbClr val="8C2245"/>
              </a:solidFill>
              <a:latin typeface="Arial"/>
              <a:ea typeface="Arial"/>
              <a:cs typeface="Arial"/>
              <a:sym typeface="Arial"/>
            </a:endParaRPr>
          </a:p>
        </p:txBody>
      </p:sp>
    </p:spTree>
  </p:cSld>
  <p:clrMapOvr>
    <a:masterClrMapping/>
  </p:clrMapOvr>
  <p:transition spd="slow">
    <p:pu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4"/>
          <p:cNvSpPr txBox="1"/>
          <p:nvPr/>
        </p:nvSpPr>
        <p:spPr>
          <a:xfrm>
            <a:off x="719136" y="4860000"/>
            <a:ext cx="1871700" cy="283500"/>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900"/>
              <a:buFont typeface="Arial"/>
              <a:buNone/>
            </a:pPr>
            <a:r>
              <a:rPr lang="uk" sz="900" b="0" i="0" u="none" strike="noStrike" cap="none">
                <a:solidFill>
                  <a:srgbClr val="FFFFFF"/>
                </a:solidFill>
                <a:latin typeface="Arial"/>
                <a:ea typeface="Arial"/>
                <a:cs typeface="Arial"/>
                <a:sym typeface="Arial"/>
              </a:rPr>
              <a:t>25 February, 2022</a:t>
            </a:r>
            <a:endParaRPr sz="900" b="0" i="0" u="none" strike="noStrike" cap="none">
              <a:solidFill>
                <a:srgbClr val="FFFFFF"/>
              </a:solidFill>
              <a:latin typeface="Arial"/>
              <a:ea typeface="Arial"/>
              <a:cs typeface="Arial"/>
              <a:sym typeface="Arial"/>
            </a:endParaRPr>
          </a:p>
        </p:txBody>
      </p:sp>
      <p:sp>
        <p:nvSpPr>
          <p:cNvPr id="118" name="Google Shape;118;p4"/>
          <p:cNvSpPr txBox="1"/>
          <p:nvPr/>
        </p:nvSpPr>
        <p:spPr>
          <a:xfrm>
            <a:off x="8279567" y="4860000"/>
            <a:ext cx="360000" cy="283500"/>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900"/>
              <a:buFont typeface="Arial"/>
              <a:buNone/>
            </a:pPr>
            <a:fld id="{00000000-1234-1234-1234-123412341234}" type="slidenum">
              <a:rPr lang="uk" sz="900" b="0" i="0" u="none" strike="noStrike" cap="none">
                <a:solidFill>
                  <a:srgbClr val="FFFFFF"/>
                </a:solidFill>
                <a:latin typeface="Arial"/>
                <a:ea typeface="Arial"/>
                <a:cs typeface="Arial"/>
                <a:sym typeface="Arial"/>
              </a:rPr>
              <a:t>4</a:t>
            </a:fld>
            <a:endParaRPr sz="900" b="0" i="0" u="none" strike="noStrike" cap="none">
              <a:solidFill>
                <a:srgbClr val="FFFFFF"/>
              </a:solidFill>
              <a:latin typeface="Arial"/>
              <a:ea typeface="Arial"/>
              <a:cs typeface="Arial"/>
              <a:sym typeface="Arial"/>
            </a:endParaRPr>
          </a:p>
        </p:txBody>
      </p:sp>
      <p:grpSp>
        <p:nvGrpSpPr>
          <p:cNvPr id="119" name="Google Shape;119;p4"/>
          <p:cNvGrpSpPr/>
          <p:nvPr/>
        </p:nvGrpSpPr>
        <p:grpSpPr>
          <a:xfrm>
            <a:off x="0" y="4476867"/>
            <a:ext cx="9144000" cy="685800"/>
            <a:chOff x="0" y="5969156"/>
            <a:chExt cx="12192000" cy="914400"/>
          </a:xfrm>
        </p:grpSpPr>
        <p:sp>
          <p:nvSpPr>
            <p:cNvPr id="120" name="Google Shape;120;p4"/>
            <p:cNvSpPr/>
            <p:nvPr/>
          </p:nvSpPr>
          <p:spPr>
            <a:xfrm>
              <a:off x="0" y="5969156"/>
              <a:ext cx="12192000" cy="914400"/>
            </a:xfrm>
            <a:prstGeom prst="rect">
              <a:avLst/>
            </a:prstGeom>
            <a:solidFill>
              <a:srgbClr val="00539B"/>
            </a:solidFill>
            <a:ln>
              <a:noFill/>
            </a:ln>
          </p:spPr>
          <p:txBody>
            <a:bodyPr spcFirstLastPara="1" wrap="square" lIns="68575" tIns="34275" rIns="68575" bIns="34275" anchor="t"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rgbClr val="FFFFFF"/>
                </a:solidFill>
                <a:latin typeface="Arial"/>
                <a:ea typeface="Arial"/>
                <a:cs typeface="Arial"/>
                <a:sym typeface="Arial"/>
              </a:endParaRPr>
            </a:p>
          </p:txBody>
        </p:sp>
        <p:pic>
          <p:nvPicPr>
            <p:cNvPr id="121" name="Google Shape;121;p4"/>
            <p:cNvPicPr preferRelativeResize="0"/>
            <p:nvPr/>
          </p:nvPicPr>
          <p:blipFill rotWithShape="1">
            <a:blip r:embed="rId3">
              <a:alphaModFix/>
            </a:blip>
            <a:srcRect/>
            <a:stretch/>
          </p:blipFill>
          <p:spPr>
            <a:xfrm>
              <a:off x="9332844" y="6206991"/>
              <a:ext cx="2356403" cy="438729"/>
            </a:xfrm>
            <a:prstGeom prst="rect">
              <a:avLst/>
            </a:prstGeom>
            <a:noFill/>
            <a:ln>
              <a:noFill/>
            </a:ln>
          </p:spPr>
        </p:pic>
        <p:pic>
          <p:nvPicPr>
            <p:cNvPr id="122" name="Google Shape;122;p4"/>
            <p:cNvPicPr preferRelativeResize="0"/>
            <p:nvPr/>
          </p:nvPicPr>
          <p:blipFill rotWithShape="1">
            <a:blip r:embed="rId4">
              <a:alphaModFix/>
            </a:blip>
            <a:srcRect/>
            <a:stretch/>
          </p:blipFill>
          <p:spPr>
            <a:xfrm>
              <a:off x="0" y="5969156"/>
              <a:ext cx="5435598" cy="914400"/>
            </a:xfrm>
            <a:prstGeom prst="rect">
              <a:avLst/>
            </a:prstGeom>
            <a:noFill/>
            <a:ln>
              <a:noFill/>
            </a:ln>
          </p:spPr>
        </p:pic>
      </p:grpSp>
      <p:sp>
        <p:nvSpPr>
          <p:cNvPr id="123" name="Google Shape;123;p4"/>
          <p:cNvSpPr txBox="1"/>
          <p:nvPr/>
        </p:nvSpPr>
        <p:spPr>
          <a:xfrm>
            <a:off x="0" y="0"/>
            <a:ext cx="7955700" cy="648000"/>
          </a:xfrm>
          <a:prstGeom prst="rect">
            <a:avLst/>
          </a:prstGeom>
          <a:noFill/>
          <a:ln>
            <a:noFill/>
          </a:ln>
        </p:spPr>
        <p:txBody>
          <a:bodyPr spcFirstLastPara="1" wrap="square" lIns="91425" tIns="91425" rIns="91425" bIns="91425" anchor="t" anchorCtr="0">
            <a:spAutoFit/>
          </a:bodyPr>
          <a:lstStyle/>
          <a:p>
            <a:pPr marL="0" marR="0" lvl="0" indent="0" algn="l" rtl="0">
              <a:lnSpc>
                <a:spcPct val="115000"/>
              </a:lnSpc>
              <a:spcBef>
                <a:spcPts val="0"/>
              </a:spcBef>
              <a:spcAft>
                <a:spcPts val="0"/>
              </a:spcAft>
              <a:buClr>
                <a:srgbClr val="000000"/>
              </a:buClr>
              <a:buSzPts val="1400"/>
              <a:buFont typeface="Arial"/>
              <a:buNone/>
            </a:pPr>
            <a:r>
              <a:rPr lang="uk" b="1">
                <a:solidFill>
                  <a:srgbClr val="8C2245"/>
                </a:solidFill>
              </a:rPr>
              <a:t>Results of our project</a:t>
            </a:r>
            <a:r>
              <a:rPr lang="uk" sz="1400" b="1" i="0" u="none" strike="noStrike" cap="none">
                <a:solidFill>
                  <a:srgbClr val="8C2245"/>
                </a:solidFill>
                <a:latin typeface="Arial"/>
                <a:ea typeface="Arial"/>
                <a:cs typeface="Arial"/>
                <a:sym typeface="Arial"/>
              </a:rPr>
              <a:t>. Taxonomy indicators VS Outcome indicators </a:t>
            </a:r>
            <a:endParaRPr sz="3200" b="0" i="0" u="none" strike="noStrike" cap="none">
              <a:solidFill>
                <a:srgbClr val="8C2245"/>
              </a:solidFill>
              <a:latin typeface="Arial"/>
              <a:ea typeface="Arial"/>
              <a:cs typeface="Arial"/>
              <a:sym typeface="Arial"/>
            </a:endParaRPr>
          </a:p>
          <a:p>
            <a:pPr marL="0" marR="0" lvl="0" indent="0" algn="ctr" rtl="0">
              <a:lnSpc>
                <a:spcPct val="115000"/>
              </a:lnSpc>
              <a:spcBef>
                <a:spcPts val="0"/>
              </a:spcBef>
              <a:spcAft>
                <a:spcPts val="0"/>
              </a:spcAft>
              <a:buClr>
                <a:srgbClr val="000000"/>
              </a:buClr>
              <a:buSzPts val="1400"/>
              <a:buFont typeface="Arial"/>
              <a:buNone/>
            </a:pPr>
            <a:endParaRPr sz="1400" b="1" i="0" u="none" strike="noStrike" cap="none">
              <a:solidFill>
                <a:srgbClr val="8C2245"/>
              </a:solidFill>
              <a:latin typeface="Arial"/>
              <a:ea typeface="Arial"/>
              <a:cs typeface="Arial"/>
              <a:sym typeface="Arial"/>
            </a:endParaRPr>
          </a:p>
        </p:txBody>
      </p:sp>
      <p:sp>
        <p:nvSpPr>
          <p:cNvPr id="124" name="Google Shape;124;p4"/>
          <p:cNvSpPr txBox="1"/>
          <p:nvPr/>
        </p:nvSpPr>
        <p:spPr>
          <a:xfrm>
            <a:off x="281100" y="468804"/>
            <a:ext cx="4621800" cy="3894300"/>
          </a:xfrm>
          <a:prstGeom prst="rect">
            <a:avLst/>
          </a:prstGeom>
          <a:noFill/>
          <a:ln>
            <a:noFill/>
          </a:ln>
        </p:spPr>
        <p:txBody>
          <a:bodyPr spcFirstLastPara="1" wrap="square" lIns="91425" tIns="91425" rIns="91425" bIns="91425" anchor="t" anchorCtr="0">
            <a:spAutoFit/>
          </a:bodyPr>
          <a:lstStyle/>
          <a:p>
            <a:pPr marL="0" marR="0" lvl="0" indent="0" algn="just" rtl="0">
              <a:lnSpc>
                <a:spcPct val="100000"/>
              </a:lnSpc>
              <a:spcBef>
                <a:spcPts val="0"/>
              </a:spcBef>
              <a:spcAft>
                <a:spcPts val="0"/>
              </a:spcAft>
              <a:buClr>
                <a:srgbClr val="000000"/>
              </a:buClr>
              <a:buSzPts val="1200"/>
              <a:buFont typeface="Arial"/>
              <a:buNone/>
            </a:pPr>
            <a:r>
              <a:rPr lang="uk" sz="1200" b="0" i="0" u="none" strike="noStrike" cap="none">
                <a:solidFill>
                  <a:srgbClr val="003964"/>
                </a:solidFill>
                <a:latin typeface="Arial"/>
                <a:ea typeface="Arial"/>
                <a:cs typeface="Arial"/>
                <a:sym typeface="Arial"/>
              </a:rPr>
              <a:t>In the document “Transforming the OECD Taxonomy of Measures Affecting Trade in Public Procurement Processes for OCDS Online Reporting for GPAs” </a:t>
            </a:r>
            <a:r>
              <a:rPr lang="uk" sz="1300" b="1" i="0" u="none" strike="noStrike" cap="none">
                <a:solidFill>
                  <a:srgbClr val="003964"/>
                </a:solidFill>
                <a:latin typeface="Arial"/>
                <a:ea typeface="Arial"/>
                <a:cs typeface="Arial"/>
                <a:sym typeface="Arial"/>
              </a:rPr>
              <a:t>we answers two questions</a:t>
            </a:r>
            <a:r>
              <a:rPr lang="uk" sz="1200" b="1" i="0" u="none" strike="noStrike" cap="none">
                <a:solidFill>
                  <a:srgbClr val="003964"/>
                </a:solidFill>
                <a:latin typeface="Arial"/>
                <a:ea typeface="Arial"/>
                <a:cs typeface="Arial"/>
                <a:sym typeface="Arial"/>
              </a:rPr>
              <a:t>:</a:t>
            </a:r>
            <a:endParaRPr sz="1200" b="1" i="0" u="none" strike="noStrike" cap="none">
              <a:solidFill>
                <a:srgbClr val="003964"/>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rgbClr val="003964"/>
              </a:solidFill>
              <a:latin typeface="Arial"/>
              <a:ea typeface="Arial"/>
              <a:cs typeface="Arial"/>
              <a:sym typeface="Arial"/>
            </a:endParaRPr>
          </a:p>
          <a:p>
            <a:pPr marL="457200" marR="0" lvl="0" indent="-304800" algn="just" rtl="0">
              <a:lnSpc>
                <a:spcPct val="100000"/>
              </a:lnSpc>
              <a:spcBef>
                <a:spcPts val="0"/>
              </a:spcBef>
              <a:spcAft>
                <a:spcPts val="0"/>
              </a:spcAft>
              <a:buClr>
                <a:srgbClr val="003964"/>
              </a:buClr>
              <a:buSzPts val="1200"/>
              <a:buFont typeface="Arial"/>
              <a:buAutoNum type="arabicPeriod"/>
            </a:pPr>
            <a:r>
              <a:rPr lang="uk" sz="1200" b="1">
                <a:solidFill>
                  <a:srgbClr val="003964"/>
                </a:solidFill>
              </a:rPr>
              <a:t>Translation of</a:t>
            </a:r>
            <a:r>
              <a:rPr lang="uk" sz="1200" b="1" i="0" u="none" strike="noStrike" cap="none">
                <a:solidFill>
                  <a:srgbClr val="003964"/>
                </a:solidFill>
                <a:latin typeface="Arial"/>
                <a:ea typeface="Arial"/>
                <a:cs typeface="Arial"/>
                <a:sym typeface="Arial"/>
              </a:rPr>
              <a:t> 48 OECD Taxonomy sub-categories in the OCD</a:t>
            </a:r>
            <a:r>
              <a:rPr lang="uk" sz="1200" b="1">
                <a:solidFill>
                  <a:srgbClr val="003964"/>
                </a:solidFill>
              </a:rPr>
              <a:t>S</a:t>
            </a:r>
            <a:r>
              <a:rPr lang="uk" sz="1200" b="1" i="0" u="none" strike="noStrike" cap="none">
                <a:solidFill>
                  <a:srgbClr val="003964"/>
                </a:solidFill>
                <a:latin typeface="Arial"/>
                <a:ea typeface="Arial"/>
                <a:cs typeface="Arial"/>
                <a:sym typeface="Arial"/>
              </a:rPr>
              <a:t> procurement scheme format for </a:t>
            </a:r>
            <a:r>
              <a:rPr lang="uk" sz="1200" b="1">
                <a:solidFill>
                  <a:srgbClr val="003964"/>
                </a:solidFill>
              </a:rPr>
              <a:t>quantification (t</a:t>
            </a:r>
            <a:r>
              <a:rPr lang="uk" sz="1200" b="1" i="0" u="none" strike="noStrike" cap="none">
                <a:solidFill>
                  <a:srgbClr val="003964"/>
                </a:solidFill>
              </a:rPr>
              <a:t>axonomy indicators).</a:t>
            </a:r>
            <a:endParaRPr sz="1200" b="1" i="0" u="none" strike="noStrike" cap="none">
              <a:solidFill>
                <a:srgbClr val="003964"/>
              </a:solidFill>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rgbClr val="003964"/>
              </a:solidFill>
              <a:latin typeface="Arial"/>
              <a:ea typeface="Arial"/>
              <a:cs typeface="Arial"/>
              <a:sym typeface="Arial"/>
            </a:endParaRPr>
          </a:p>
          <a:p>
            <a:pPr marL="809999" marR="0" lvl="0" indent="-304800" algn="just" rtl="0">
              <a:lnSpc>
                <a:spcPct val="100000"/>
              </a:lnSpc>
              <a:spcBef>
                <a:spcPts val="0"/>
              </a:spcBef>
              <a:spcAft>
                <a:spcPts val="0"/>
              </a:spcAft>
              <a:buClr>
                <a:srgbClr val="003964"/>
              </a:buClr>
              <a:buSzPts val="1200"/>
              <a:buFont typeface="Arial"/>
              <a:buChar char="●"/>
            </a:pPr>
            <a:r>
              <a:rPr lang="uk" sz="1200">
                <a:solidFill>
                  <a:srgbClr val="003964"/>
                </a:solidFill>
              </a:rPr>
              <a:t>methodology with formulas for quantification of taxonomy indicators on OCDS/ProZorro</a:t>
            </a:r>
            <a:endParaRPr sz="1200">
              <a:solidFill>
                <a:srgbClr val="003964"/>
              </a:solidFill>
            </a:endParaRPr>
          </a:p>
          <a:p>
            <a:pPr marL="809999" marR="0" lvl="0" indent="-304800" algn="just" rtl="0">
              <a:lnSpc>
                <a:spcPct val="100000"/>
              </a:lnSpc>
              <a:spcBef>
                <a:spcPts val="0"/>
              </a:spcBef>
              <a:spcAft>
                <a:spcPts val="0"/>
              </a:spcAft>
              <a:buClr>
                <a:srgbClr val="003964"/>
              </a:buClr>
              <a:buSzPts val="1200"/>
              <a:buFont typeface="Arial"/>
              <a:buChar char="●"/>
            </a:pPr>
            <a:r>
              <a:rPr lang="uk" sz="1200" b="0" i="0" u="none" strike="noStrike" cap="none">
                <a:solidFill>
                  <a:srgbClr val="003964"/>
                </a:solidFill>
                <a:latin typeface="Arial"/>
                <a:ea typeface="Arial"/>
                <a:cs typeface="Arial"/>
                <a:sym typeface="Arial"/>
              </a:rPr>
              <a:t>program code as a proposal for calculation (example </a:t>
            </a:r>
            <a:r>
              <a:rPr lang="uk" sz="1200">
                <a:solidFill>
                  <a:srgbClr val="003964"/>
                </a:solidFill>
              </a:rPr>
              <a:t>in</a:t>
            </a:r>
            <a:r>
              <a:rPr lang="uk" sz="1200" b="0" i="0" u="none" strike="noStrike" cap="none">
                <a:solidFill>
                  <a:srgbClr val="003964"/>
                </a:solidFill>
                <a:latin typeface="Arial"/>
                <a:ea typeface="Arial"/>
                <a:cs typeface="Arial"/>
                <a:sym typeface="Arial"/>
              </a:rPr>
              <a:t> Python)</a:t>
            </a:r>
            <a:endParaRPr sz="1200" b="0" i="0" u="none" strike="noStrike" cap="none">
              <a:solidFill>
                <a:srgbClr val="003964"/>
              </a:solidFill>
              <a:latin typeface="Arial"/>
              <a:ea typeface="Arial"/>
              <a:cs typeface="Arial"/>
              <a:sym typeface="Arial"/>
            </a:endParaRPr>
          </a:p>
          <a:p>
            <a:pPr marL="809999" marR="0" lvl="0" indent="-304800" algn="just" rtl="0">
              <a:lnSpc>
                <a:spcPct val="100000"/>
              </a:lnSpc>
              <a:spcBef>
                <a:spcPts val="0"/>
              </a:spcBef>
              <a:spcAft>
                <a:spcPts val="0"/>
              </a:spcAft>
              <a:buClr>
                <a:srgbClr val="003964"/>
              </a:buClr>
              <a:buSzPts val="1200"/>
              <a:buFont typeface="Arial"/>
              <a:buChar char="●"/>
            </a:pPr>
            <a:r>
              <a:rPr lang="uk" sz="1200" b="0" i="0" u="none" strike="noStrike" cap="none">
                <a:solidFill>
                  <a:srgbClr val="003964"/>
                </a:solidFill>
                <a:latin typeface="Arial"/>
                <a:ea typeface="Arial"/>
                <a:cs typeface="Arial"/>
                <a:sym typeface="Arial"/>
              </a:rPr>
              <a:t>interactive dashboard based on Ukrainian procurement data</a:t>
            </a:r>
            <a:r>
              <a:rPr lang="uk" sz="1200" b="0" i="0" u="none" strike="noStrike" cap="none">
                <a:solidFill>
                  <a:srgbClr val="003964"/>
                </a:solidFill>
                <a:uFill>
                  <a:noFill/>
                </a:uFill>
                <a:latin typeface="Arial"/>
                <a:ea typeface="Arial"/>
                <a:cs typeface="Arial"/>
                <a:sym typeface="Arial"/>
                <a:hlinkClick r:id="rId5">
                  <a:extLst>
                    <a:ext uri="{A12FA001-AC4F-418D-AE19-62706E023703}">
                      <ahyp:hlinkClr xmlns:ahyp="http://schemas.microsoft.com/office/drawing/2018/hyperlinkcolor" val="tx"/>
                    </a:ext>
                  </a:extLst>
                </a:hlinkClick>
              </a:rPr>
              <a:t> </a:t>
            </a:r>
            <a:r>
              <a:rPr lang="uk" sz="1200" b="0" i="0" u="sng" strike="noStrike" cap="none">
                <a:solidFill>
                  <a:srgbClr val="003964"/>
                </a:solidFill>
                <a:latin typeface="Arial"/>
                <a:ea typeface="Arial"/>
                <a:cs typeface="Arial"/>
                <a:sym typeface="Arial"/>
                <a:hlinkClick r:id="rId6">
                  <a:extLst>
                    <a:ext uri="{A12FA001-AC4F-418D-AE19-62706E023703}">
                      <ahyp:hlinkClr xmlns:ahyp="http://schemas.microsoft.com/office/drawing/2018/hyperlinkcolor" val="tx"/>
                    </a:ext>
                  </a:extLst>
                </a:hlinkClick>
              </a:rPr>
              <a:t>https://bit.ly/3l2xe5e</a:t>
            </a:r>
            <a:endParaRPr sz="1200">
              <a:solidFill>
                <a:srgbClr val="003964"/>
              </a:solidFill>
            </a:endParaRPr>
          </a:p>
          <a:p>
            <a:pPr marL="0" marR="0" lvl="0" indent="0" algn="just" rtl="0">
              <a:lnSpc>
                <a:spcPct val="100000"/>
              </a:lnSpc>
              <a:spcBef>
                <a:spcPts val="0"/>
              </a:spcBef>
              <a:spcAft>
                <a:spcPts val="0"/>
              </a:spcAft>
              <a:buNone/>
            </a:pPr>
            <a:endParaRPr sz="1200">
              <a:solidFill>
                <a:srgbClr val="003964"/>
              </a:solidFill>
            </a:endParaRPr>
          </a:p>
          <a:p>
            <a:pPr marL="457200" marR="0" lvl="0" indent="-304800" algn="just" rtl="0">
              <a:lnSpc>
                <a:spcPct val="100000"/>
              </a:lnSpc>
              <a:spcBef>
                <a:spcPts val="0"/>
              </a:spcBef>
              <a:spcAft>
                <a:spcPts val="0"/>
              </a:spcAft>
              <a:buClr>
                <a:srgbClr val="003964"/>
              </a:buClr>
              <a:buSzPts val="1200"/>
              <a:buFont typeface="Arial"/>
              <a:buAutoNum type="arabicPeriod"/>
            </a:pPr>
            <a:r>
              <a:rPr lang="uk" sz="1200" b="0" i="0" u="none" strike="noStrike" cap="none">
                <a:solidFill>
                  <a:srgbClr val="003964"/>
                </a:solidFill>
                <a:latin typeface="Arial"/>
                <a:ea typeface="Arial"/>
                <a:cs typeface="Arial"/>
                <a:sym typeface="Arial"/>
              </a:rPr>
              <a:t>Restrictive measures usually negatively affect the participation of foreign companies in public procurements. Thus, in order </a:t>
            </a:r>
            <a:r>
              <a:rPr lang="uk" sz="1200" b="1" i="0" u="none" strike="noStrike" cap="none">
                <a:solidFill>
                  <a:srgbClr val="003964"/>
                </a:solidFill>
                <a:latin typeface="Arial"/>
                <a:ea typeface="Arial"/>
                <a:cs typeface="Arial"/>
                <a:sym typeface="Arial"/>
              </a:rPr>
              <a:t>to evaluate the impact of the restrictive policy measures we also developed 26 outcome indicators</a:t>
            </a:r>
            <a:endParaRPr sz="1200" b="1" i="0" u="none" strike="noStrike" cap="none">
              <a:solidFill>
                <a:srgbClr val="003964"/>
              </a:solidFill>
              <a:latin typeface="Arial"/>
              <a:ea typeface="Arial"/>
              <a:cs typeface="Arial"/>
              <a:sym typeface="Arial"/>
            </a:endParaRPr>
          </a:p>
        </p:txBody>
      </p:sp>
      <p:sp>
        <p:nvSpPr>
          <p:cNvPr id="125" name="Google Shape;125;p4"/>
          <p:cNvSpPr txBox="1"/>
          <p:nvPr/>
        </p:nvSpPr>
        <p:spPr>
          <a:xfrm>
            <a:off x="5639575" y="816200"/>
            <a:ext cx="3292800" cy="2986200"/>
          </a:xfrm>
          <a:prstGeom prst="rect">
            <a:avLst/>
          </a:prstGeom>
          <a:solidFill>
            <a:srgbClr val="C9DAF8"/>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uk">
                <a:solidFill>
                  <a:srgbClr val="003964"/>
                </a:solidFill>
              </a:rPr>
              <a:t>OECD TAXONOMY:</a:t>
            </a:r>
            <a:endParaRPr>
              <a:solidFill>
                <a:srgbClr val="003964"/>
              </a:solidFill>
            </a:endParaRPr>
          </a:p>
          <a:p>
            <a:pPr marL="0" lvl="0" indent="0" algn="l" rtl="0">
              <a:spcBef>
                <a:spcPts val="0"/>
              </a:spcBef>
              <a:spcAft>
                <a:spcPts val="0"/>
              </a:spcAft>
              <a:buNone/>
            </a:pPr>
            <a:r>
              <a:rPr lang="uk">
                <a:solidFill>
                  <a:srgbClr val="003964"/>
                </a:solidFill>
              </a:rPr>
              <a:t>● M1: Market access restrictions</a:t>
            </a:r>
            <a:endParaRPr>
              <a:solidFill>
                <a:srgbClr val="003964"/>
              </a:solidFill>
            </a:endParaRPr>
          </a:p>
          <a:p>
            <a:pPr marL="0" lvl="0" indent="0" algn="l" rtl="0">
              <a:spcBef>
                <a:spcPts val="0"/>
              </a:spcBef>
              <a:spcAft>
                <a:spcPts val="0"/>
              </a:spcAft>
              <a:buNone/>
            </a:pPr>
            <a:r>
              <a:rPr lang="uk">
                <a:solidFill>
                  <a:srgbClr val="003964"/>
                </a:solidFill>
              </a:rPr>
              <a:t>● M2: Domestic price preferences</a:t>
            </a:r>
            <a:endParaRPr>
              <a:solidFill>
                <a:srgbClr val="003964"/>
              </a:solidFill>
            </a:endParaRPr>
          </a:p>
          <a:p>
            <a:pPr marL="0" lvl="0" indent="0" algn="l" rtl="0">
              <a:spcBef>
                <a:spcPts val="0"/>
              </a:spcBef>
              <a:spcAft>
                <a:spcPts val="0"/>
              </a:spcAft>
              <a:buNone/>
            </a:pPr>
            <a:r>
              <a:rPr lang="uk">
                <a:solidFill>
                  <a:srgbClr val="003964"/>
                </a:solidFill>
              </a:rPr>
              <a:t>● M3: Local content requirement</a:t>
            </a:r>
            <a:endParaRPr>
              <a:solidFill>
                <a:srgbClr val="003964"/>
              </a:solidFill>
            </a:endParaRPr>
          </a:p>
          <a:p>
            <a:pPr marL="0" lvl="0" indent="0" algn="l" rtl="0">
              <a:spcBef>
                <a:spcPts val="0"/>
              </a:spcBef>
              <a:spcAft>
                <a:spcPts val="0"/>
              </a:spcAft>
              <a:buNone/>
            </a:pPr>
            <a:r>
              <a:rPr lang="uk">
                <a:solidFill>
                  <a:srgbClr val="003964"/>
                </a:solidFill>
              </a:rPr>
              <a:t>● M4: Collateral restriction / restrictive effects</a:t>
            </a:r>
            <a:endParaRPr>
              <a:solidFill>
                <a:srgbClr val="003964"/>
              </a:solidFill>
            </a:endParaRPr>
          </a:p>
          <a:p>
            <a:pPr marL="0" lvl="0" indent="0" algn="l" rtl="0">
              <a:spcBef>
                <a:spcPts val="0"/>
              </a:spcBef>
              <a:spcAft>
                <a:spcPts val="0"/>
              </a:spcAft>
              <a:buNone/>
            </a:pPr>
            <a:r>
              <a:rPr lang="uk">
                <a:solidFill>
                  <a:srgbClr val="003964"/>
                </a:solidFill>
              </a:rPr>
              <a:t>● M5: Conduct of procurement</a:t>
            </a:r>
            <a:endParaRPr>
              <a:solidFill>
                <a:srgbClr val="003964"/>
              </a:solidFill>
            </a:endParaRPr>
          </a:p>
          <a:p>
            <a:pPr marL="0" lvl="0" indent="0" algn="l" rtl="0">
              <a:spcBef>
                <a:spcPts val="0"/>
              </a:spcBef>
              <a:spcAft>
                <a:spcPts val="0"/>
              </a:spcAft>
              <a:buNone/>
            </a:pPr>
            <a:r>
              <a:rPr lang="uk">
                <a:solidFill>
                  <a:srgbClr val="003964"/>
                </a:solidFill>
              </a:rPr>
              <a:t>● M6: Qualification criteria</a:t>
            </a:r>
            <a:endParaRPr>
              <a:solidFill>
                <a:srgbClr val="003964"/>
              </a:solidFill>
            </a:endParaRPr>
          </a:p>
          <a:p>
            <a:pPr marL="0" lvl="0" indent="0" algn="l" rtl="0">
              <a:spcBef>
                <a:spcPts val="0"/>
              </a:spcBef>
              <a:spcAft>
                <a:spcPts val="0"/>
              </a:spcAft>
              <a:buNone/>
            </a:pPr>
            <a:r>
              <a:rPr lang="uk">
                <a:solidFill>
                  <a:srgbClr val="003964"/>
                </a:solidFill>
              </a:rPr>
              <a:t>● M7: Evaluation criteria</a:t>
            </a:r>
            <a:endParaRPr>
              <a:solidFill>
                <a:srgbClr val="003964"/>
              </a:solidFill>
            </a:endParaRPr>
          </a:p>
          <a:p>
            <a:pPr marL="0" lvl="0" indent="0" algn="l" rtl="0">
              <a:spcBef>
                <a:spcPts val="0"/>
              </a:spcBef>
              <a:spcAft>
                <a:spcPts val="0"/>
              </a:spcAft>
              <a:buNone/>
            </a:pPr>
            <a:r>
              <a:rPr lang="uk">
                <a:solidFill>
                  <a:srgbClr val="003964"/>
                </a:solidFill>
              </a:rPr>
              <a:t>● M8: Review / Complaint system</a:t>
            </a:r>
            <a:endParaRPr>
              <a:solidFill>
                <a:srgbClr val="003964"/>
              </a:solidFill>
            </a:endParaRPr>
          </a:p>
          <a:p>
            <a:pPr marL="0" lvl="0" indent="0" algn="l" rtl="0">
              <a:spcBef>
                <a:spcPts val="0"/>
              </a:spcBef>
              <a:spcAft>
                <a:spcPts val="0"/>
              </a:spcAft>
              <a:buNone/>
            </a:pPr>
            <a:r>
              <a:rPr lang="uk">
                <a:solidFill>
                  <a:srgbClr val="003964"/>
                </a:solidFill>
              </a:rPr>
              <a:t>● M9: Transparency and information</a:t>
            </a:r>
            <a:endParaRPr>
              <a:solidFill>
                <a:srgbClr val="003964"/>
              </a:solidFill>
            </a:endParaRPr>
          </a:p>
          <a:p>
            <a:pPr marL="0" lvl="0" indent="0" algn="l" rtl="0">
              <a:spcBef>
                <a:spcPts val="0"/>
              </a:spcBef>
              <a:spcAft>
                <a:spcPts val="0"/>
              </a:spcAft>
              <a:buNone/>
            </a:pPr>
            <a:r>
              <a:rPr lang="uk">
                <a:solidFill>
                  <a:srgbClr val="003964"/>
                </a:solidFill>
              </a:rPr>
              <a:t>● M10: Effectiveness of ethics and anti-corruption system</a:t>
            </a:r>
            <a:endParaRPr sz="16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5"/>
          <p:cNvSpPr txBox="1"/>
          <p:nvPr/>
        </p:nvSpPr>
        <p:spPr>
          <a:xfrm>
            <a:off x="719136" y="4860000"/>
            <a:ext cx="1871700" cy="283500"/>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900"/>
              <a:buFont typeface="Arial"/>
              <a:buNone/>
            </a:pPr>
            <a:r>
              <a:rPr lang="uk" sz="900" b="0" i="0" u="none" strike="noStrike" cap="none">
                <a:solidFill>
                  <a:srgbClr val="FFFFFF"/>
                </a:solidFill>
                <a:latin typeface="Arial"/>
                <a:ea typeface="Arial"/>
                <a:cs typeface="Arial"/>
                <a:sym typeface="Arial"/>
              </a:rPr>
              <a:t>25 February, 2022</a:t>
            </a:r>
            <a:endParaRPr sz="900" b="0" i="0" u="none" strike="noStrike" cap="none">
              <a:solidFill>
                <a:srgbClr val="FFFFFF"/>
              </a:solidFill>
              <a:latin typeface="Arial"/>
              <a:ea typeface="Arial"/>
              <a:cs typeface="Arial"/>
              <a:sym typeface="Arial"/>
            </a:endParaRPr>
          </a:p>
        </p:txBody>
      </p:sp>
      <p:sp>
        <p:nvSpPr>
          <p:cNvPr id="131" name="Google Shape;131;p5"/>
          <p:cNvSpPr txBox="1"/>
          <p:nvPr/>
        </p:nvSpPr>
        <p:spPr>
          <a:xfrm>
            <a:off x="8279567" y="4860000"/>
            <a:ext cx="360000" cy="283500"/>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900"/>
              <a:buFont typeface="Arial"/>
              <a:buNone/>
            </a:pPr>
            <a:fld id="{00000000-1234-1234-1234-123412341234}" type="slidenum">
              <a:rPr lang="uk" sz="900" b="0" i="0" u="none" strike="noStrike" cap="none">
                <a:solidFill>
                  <a:srgbClr val="FFFFFF"/>
                </a:solidFill>
                <a:latin typeface="Arial"/>
                <a:ea typeface="Arial"/>
                <a:cs typeface="Arial"/>
                <a:sym typeface="Arial"/>
              </a:rPr>
              <a:t>5</a:t>
            </a:fld>
            <a:endParaRPr sz="900" b="0" i="0" u="none" strike="noStrike" cap="none">
              <a:solidFill>
                <a:srgbClr val="FFFFFF"/>
              </a:solidFill>
              <a:latin typeface="Arial"/>
              <a:ea typeface="Arial"/>
              <a:cs typeface="Arial"/>
              <a:sym typeface="Arial"/>
            </a:endParaRPr>
          </a:p>
        </p:txBody>
      </p:sp>
      <p:grpSp>
        <p:nvGrpSpPr>
          <p:cNvPr id="132" name="Google Shape;132;p5"/>
          <p:cNvGrpSpPr/>
          <p:nvPr/>
        </p:nvGrpSpPr>
        <p:grpSpPr>
          <a:xfrm>
            <a:off x="0" y="4476867"/>
            <a:ext cx="9144000" cy="685800"/>
            <a:chOff x="0" y="5969156"/>
            <a:chExt cx="12192000" cy="914400"/>
          </a:xfrm>
        </p:grpSpPr>
        <p:sp>
          <p:nvSpPr>
            <p:cNvPr id="133" name="Google Shape;133;p5"/>
            <p:cNvSpPr/>
            <p:nvPr/>
          </p:nvSpPr>
          <p:spPr>
            <a:xfrm>
              <a:off x="0" y="5969156"/>
              <a:ext cx="12192000" cy="914400"/>
            </a:xfrm>
            <a:prstGeom prst="rect">
              <a:avLst/>
            </a:prstGeom>
            <a:solidFill>
              <a:srgbClr val="00539B"/>
            </a:solidFill>
            <a:ln>
              <a:noFill/>
            </a:ln>
          </p:spPr>
          <p:txBody>
            <a:bodyPr spcFirstLastPara="1" wrap="square" lIns="68575" tIns="34275" rIns="68575" bIns="34275" anchor="t"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rgbClr val="FFFFFF"/>
                </a:solidFill>
                <a:latin typeface="Arial"/>
                <a:ea typeface="Arial"/>
                <a:cs typeface="Arial"/>
                <a:sym typeface="Arial"/>
              </a:endParaRPr>
            </a:p>
          </p:txBody>
        </p:sp>
        <p:pic>
          <p:nvPicPr>
            <p:cNvPr id="134" name="Google Shape;134;p5"/>
            <p:cNvPicPr preferRelativeResize="0"/>
            <p:nvPr/>
          </p:nvPicPr>
          <p:blipFill rotWithShape="1">
            <a:blip r:embed="rId3">
              <a:alphaModFix/>
            </a:blip>
            <a:srcRect/>
            <a:stretch/>
          </p:blipFill>
          <p:spPr>
            <a:xfrm>
              <a:off x="9332844" y="6206991"/>
              <a:ext cx="2356403" cy="438729"/>
            </a:xfrm>
            <a:prstGeom prst="rect">
              <a:avLst/>
            </a:prstGeom>
            <a:noFill/>
            <a:ln>
              <a:noFill/>
            </a:ln>
          </p:spPr>
        </p:pic>
        <p:pic>
          <p:nvPicPr>
            <p:cNvPr id="135" name="Google Shape;135;p5"/>
            <p:cNvPicPr preferRelativeResize="0"/>
            <p:nvPr/>
          </p:nvPicPr>
          <p:blipFill rotWithShape="1">
            <a:blip r:embed="rId4">
              <a:alphaModFix/>
            </a:blip>
            <a:srcRect/>
            <a:stretch/>
          </p:blipFill>
          <p:spPr>
            <a:xfrm>
              <a:off x="0" y="5969156"/>
              <a:ext cx="5435598" cy="914400"/>
            </a:xfrm>
            <a:prstGeom prst="rect">
              <a:avLst/>
            </a:prstGeom>
            <a:noFill/>
            <a:ln>
              <a:noFill/>
            </a:ln>
          </p:spPr>
        </p:pic>
      </p:grpSp>
      <p:sp>
        <p:nvSpPr>
          <p:cNvPr id="136" name="Google Shape;136;p5"/>
          <p:cNvSpPr txBox="1"/>
          <p:nvPr/>
        </p:nvSpPr>
        <p:spPr>
          <a:xfrm>
            <a:off x="0" y="0"/>
            <a:ext cx="7955700" cy="895800"/>
          </a:xfrm>
          <a:prstGeom prst="rect">
            <a:avLst/>
          </a:prstGeom>
          <a:noFill/>
          <a:ln>
            <a:noFill/>
          </a:ln>
        </p:spPr>
        <p:txBody>
          <a:bodyPr spcFirstLastPara="1" wrap="square" lIns="91425" tIns="91425" rIns="91425" bIns="91425" anchor="t" anchorCtr="0">
            <a:spAutoFit/>
          </a:bodyPr>
          <a:lstStyle/>
          <a:p>
            <a:pPr marL="0" marR="0" lvl="0" indent="0" algn="l" rtl="0">
              <a:lnSpc>
                <a:spcPct val="115000"/>
              </a:lnSpc>
              <a:spcBef>
                <a:spcPts val="0"/>
              </a:spcBef>
              <a:spcAft>
                <a:spcPts val="0"/>
              </a:spcAft>
              <a:buClr>
                <a:srgbClr val="000000"/>
              </a:buClr>
              <a:buSzPts val="1400"/>
              <a:buFont typeface="Arial"/>
              <a:buNone/>
            </a:pPr>
            <a:r>
              <a:rPr lang="uk" sz="1400" b="1" i="0" u="none" strike="noStrike" cap="none">
                <a:solidFill>
                  <a:srgbClr val="8C2245"/>
                </a:solidFill>
                <a:latin typeface="Arial"/>
                <a:ea typeface="Arial"/>
                <a:cs typeface="Arial"/>
                <a:sym typeface="Arial"/>
              </a:rPr>
              <a:t>Taxonomy indicators. Conversion</a:t>
            </a:r>
            <a:endParaRPr sz="3200" b="0" i="0" u="none" strike="noStrike" cap="none">
              <a:solidFill>
                <a:srgbClr val="8C2245"/>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1400"/>
              <a:buFont typeface="Arial"/>
              <a:buNone/>
            </a:pPr>
            <a:endParaRPr sz="1400" b="1" i="0" u="none" strike="noStrike" cap="none">
              <a:solidFill>
                <a:srgbClr val="8C2245"/>
              </a:solidFill>
              <a:latin typeface="Arial"/>
              <a:ea typeface="Arial"/>
              <a:cs typeface="Arial"/>
              <a:sym typeface="Arial"/>
            </a:endParaRPr>
          </a:p>
          <a:p>
            <a:pPr marL="0" marR="0" lvl="0" indent="0" algn="ctr" rtl="0">
              <a:lnSpc>
                <a:spcPct val="115000"/>
              </a:lnSpc>
              <a:spcBef>
                <a:spcPts val="0"/>
              </a:spcBef>
              <a:spcAft>
                <a:spcPts val="0"/>
              </a:spcAft>
              <a:buClr>
                <a:srgbClr val="000000"/>
              </a:buClr>
              <a:buSzPts val="1400"/>
              <a:buFont typeface="Arial"/>
              <a:buNone/>
            </a:pPr>
            <a:endParaRPr sz="1400" b="1" i="0" u="none" strike="noStrike" cap="none">
              <a:solidFill>
                <a:srgbClr val="8C2245"/>
              </a:solidFill>
              <a:latin typeface="Arial"/>
              <a:ea typeface="Arial"/>
              <a:cs typeface="Arial"/>
              <a:sym typeface="Arial"/>
            </a:endParaRPr>
          </a:p>
        </p:txBody>
      </p:sp>
      <p:sp>
        <p:nvSpPr>
          <p:cNvPr id="137" name="Google Shape;137;p5"/>
          <p:cNvSpPr txBox="1"/>
          <p:nvPr/>
        </p:nvSpPr>
        <p:spPr>
          <a:xfrm>
            <a:off x="434800" y="530250"/>
            <a:ext cx="7955700" cy="3879000"/>
          </a:xfrm>
          <a:prstGeom prst="rect">
            <a:avLst/>
          </a:prstGeom>
          <a:noFill/>
          <a:ln>
            <a:noFill/>
          </a:ln>
        </p:spPr>
        <p:txBody>
          <a:bodyPr spcFirstLastPara="1" wrap="square" lIns="91425" tIns="91425" rIns="91425" bIns="91425" anchor="t" anchorCtr="0">
            <a:spAutoFit/>
          </a:bodyPr>
          <a:lstStyle/>
          <a:p>
            <a:pPr marL="457200" marR="0" lvl="0" indent="-304800" algn="just" rtl="0">
              <a:lnSpc>
                <a:spcPct val="100000"/>
              </a:lnSpc>
              <a:spcBef>
                <a:spcPts val="0"/>
              </a:spcBef>
              <a:spcAft>
                <a:spcPts val="0"/>
              </a:spcAft>
              <a:buClr>
                <a:srgbClr val="003964"/>
              </a:buClr>
              <a:buSzPts val="1200"/>
              <a:buFont typeface="Arial"/>
              <a:buAutoNum type="arabicPeriod"/>
            </a:pPr>
            <a:r>
              <a:rPr lang="uk" sz="1200" b="1" i="0" u="none" strike="noStrike" cap="none">
                <a:solidFill>
                  <a:srgbClr val="003964"/>
                </a:solidFill>
                <a:latin typeface="Arial"/>
                <a:ea typeface="Arial"/>
                <a:cs typeface="Arial"/>
                <a:sym typeface="Arial"/>
              </a:rPr>
              <a:t>Hierarchical rule of selection of variables:</a:t>
            </a:r>
            <a:endParaRPr sz="1200" b="1" i="0" u="none" strike="noStrike" cap="none">
              <a:solidFill>
                <a:srgbClr val="003964"/>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rgbClr val="003964"/>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rgbClr val="003964"/>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rgbClr val="003964"/>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rgbClr val="003964"/>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rgbClr val="003964"/>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rgbClr val="003964"/>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rgbClr val="003964"/>
              </a:solidFill>
              <a:latin typeface="Arial"/>
              <a:ea typeface="Arial"/>
              <a:cs typeface="Arial"/>
              <a:sym typeface="Arial"/>
            </a:endParaRPr>
          </a:p>
          <a:p>
            <a:pPr marL="457200" marR="0" lvl="0" indent="-304800" algn="just" rtl="0">
              <a:lnSpc>
                <a:spcPct val="100000"/>
              </a:lnSpc>
              <a:spcBef>
                <a:spcPts val="0"/>
              </a:spcBef>
              <a:spcAft>
                <a:spcPts val="0"/>
              </a:spcAft>
              <a:buClr>
                <a:srgbClr val="003964"/>
              </a:buClr>
              <a:buSzPts val="1200"/>
              <a:buFont typeface="Arial"/>
              <a:buAutoNum type="arabicPeriod"/>
            </a:pPr>
            <a:r>
              <a:rPr lang="uk" sz="1200" b="1" i="0" u="none" strike="noStrike" cap="none">
                <a:solidFill>
                  <a:srgbClr val="003964"/>
                </a:solidFill>
                <a:latin typeface="Arial"/>
                <a:ea typeface="Arial"/>
                <a:cs typeface="Arial"/>
                <a:sym typeface="Arial"/>
              </a:rPr>
              <a:t>Creative approach.</a:t>
            </a:r>
            <a:r>
              <a:rPr lang="uk" sz="1200" b="0" i="0" u="none" strike="noStrike" cap="none">
                <a:solidFill>
                  <a:srgbClr val="003964"/>
                </a:solidFill>
                <a:latin typeface="Arial"/>
                <a:ea typeface="Arial"/>
                <a:cs typeface="Arial"/>
                <a:sym typeface="Arial"/>
              </a:rPr>
              <a:t> Matching the OECD Taxonomy and the OCDS scheme is not a straightforward mathematical process and requires a creative approach. For instance, the "M82: Choice of complaint forum" indicator cannot be quantified using the OCDS 1.1 scheme or extensions. In Ukraine, the tenderer can choose to file a complaint with the Antimonopoly Committee or the buyer, while Scotland has data on potential legal challenges to tenders in the tender/review details field. This example demonstrates how taxonomy indicators can be digitized and suggests new possibilities for OCDS extensions.</a:t>
            </a:r>
            <a:endParaRPr sz="1200" b="0" i="0" u="none" strike="noStrike" cap="none">
              <a:solidFill>
                <a:srgbClr val="003964"/>
              </a:solidFill>
              <a:latin typeface="Arial"/>
              <a:ea typeface="Arial"/>
              <a:cs typeface="Arial"/>
              <a:sym typeface="Arial"/>
            </a:endParaRPr>
          </a:p>
          <a:p>
            <a:pPr marL="457200" marR="0" lvl="0" indent="0" algn="just" rtl="0">
              <a:lnSpc>
                <a:spcPct val="100000"/>
              </a:lnSpc>
              <a:spcBef>
                <a:spcPts val="0"/>
              </a:spcBef>
              <a:spcAft>
                <a:spcPts val="0"/>
              </a:spcAft>
              <a:buClr>
                <a:srgbClr val="000000"/>
              </a:buClr>
              <a:buSzPts val="1200"/>
              <a:buFont typeface="Arial"/>
              <a:buNone/>
            </a:pPr>
            <a:endParaRPr sz="1200" b="0" i="0" u="none" strike="noStrike" cap="none">
              <a:solidFill>
                <a:srgbClr val="003964"/>
              </a:solidFill>
              <a:latin typeface="Arial"/>
              <a:ea typeface="Arial"/>
              <a:cs typeface="Arial"/>
              <a:sym typeface="Arial"/>
            </a:endParaRPr>
          </a:p>
          <a:p>
            <a:pPr marL="457200" marR="0" lvl="0" indent="-304800" algn="just" rtl="0">
              <a:lnSpc>
                <a:spcPct val="100000"/>
              </a:lnSpc>
              <a:spcBef>
                <a:spcPts val="0"/>
              </a:spcBef>
              <a:spcAft>
                <a:spcPts val="0"/>
              </a:spcAft>
              <a:buClr>
                <a:srgbClr val="003964"/>
              </a:buClr>
              <a:buSzPts val="1200"/>
              <a:buFont typeface="Arial"/>
              <a:buAutoNum type="arabicPeriod"/>
            </a:pPr>
            <a:r>
              <a:rPr lang="uk" sz="1200" b="1" i="0" u="none" strike="noStrike" cap="none">
                <a:solidFill>
                  <a:srgbClr val="003964"/>
                </a:solidFill>
                <a:latin typeface="Arial"/>
                <a:ea typeface="Arial"/>
                <a:cs typeface="Arial"/>
                <a:sym typeface="Arial"/>
              </a:rPr>
              <a:t>Add questionnaire</a:t>
            </a:r>
            <a:r>
              <a:rPr lang="uk" sz="1200" b="0" i="0" u="none" strike="noStrike" cap="none">
                <a:solidFill>
                  <a:srgbClr val="003964"/>
                </a:solidFill>
                <a:latin typeface="Arial"/>
                <a:ea typeface="Arial"/>
                <a:cs typeface="Arial"/>
                <a:sym typeface="Arial"/>
              </a:rPr>
              <a:t>. Implementing some policy measures may lie outside the public procurement system (e.g., barriers to FDI or additional taxation for foreign companies). Thus, OCDS coverage is not possible. In these cases, we provided the questionnaire for country representatives. Answering the questions will help to collect the information needed.</a:t>
            </a:r>
            <a:endParaRPr sz="1200" b="0" i="0" u="none" strike="noStrike" cap="none">
              <a:solidFill>
                <a:srgbClr val="003964"/>
              </a:solidFill>
              <a:latin typeface="Arial"/>
              <a:ea typeface="Arial"/>
              <a:cs typeface="Arial"/>
              <a:sym typeface="Arial"/>
            </a:endParaRPr>
          </a:p>
          <a:p>
            <a:pPr marL="457200" marR="0" lvl="0" indent="0" algn="just" rtl="0">
              <a:lnSpc>
                <a:spcPct val="100000"/>
              </a:lnSpc>
              <a:spcBef>
                <a:spcPts val="0"/>
              </a:spcBef>
              <a:spcAft>
                <a:spcPts val="0"/>
              </a:spcAft>
              <a:buClr>
                <a:srgbClr val="000000"/>
              </a:buClr>
              <a:buSzPts val="1200"/>
              <a:buFont typeface="Arial"/>
              <a:buNone/>
            </a:pPr>
            <a:endParaRPr sz="1200" b="0" i="0" u="none" strike="noStrike" cap="none">
              <a:solidFill>
                <a:srgbClr val="003964"/>
              </a:solidFill>
              <a:latin typeface="Arial"/>
              <a:ea typeface="Arial"/>
              <a:cs typeface="Arial"/>
              <a:sym typeface="Arial"/>
            </a:endParaRPr>
          </a:p>
        </p:txBody>
      </p:sp>
      <p:pic>
        <p:nvPicPr>
          <p:cNvPr id="138" name="Google Shape;138;p5"/>
          <p:cNvPicPr preferRelativeResize="0"/>
          <p:nvPr/>
        </p:nvPicPr>
        <p:blipFill rotWithShape="1">
          <a:blip r:embed="rId5">
            <a:alphaModFix/>
          </a:blip>
          <a:srcRect/>
          <a:stretch/>
        </p:blipFill>
        <p:spPr>
          <a:xfrm>
            <a:off x="976600" y="853375"/>
            <a:ext cx="6287926" cy="11466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g1df8599b4ec_0_4"/>
          <p:cNvSpPr txBox="1">
            <a:spLocks noGrp="1"/>
          </p:cNvSpPr>
          <p:nvPr>
            <p:ph type="sldNum" idx="12"/>
          </p:nvPr>
        </p:nvSpPr>
        <p:spPr>
          <a:xfrm>
            <a:off x="177801" y="4819073"/>
            <a:ext cx="461400" cy="226200"/>
          </a:xfrm>
          <a:prstGeom prst="rect">
            <a:avLst/>
          </a:prstGeom>
          <a:noFill/>
          <a:ln>
            <a:noFill/>
          </a:ln>
        </p:spPr>
        <p:txBody>
          <a:bodyPr spcFirstLastPara="1" wrap="square" lIns="68575" tIns="34275" rIns="68575" bIns="34275" anchor="ctr" anchorCtr="0">
            <a:noAutofit/>
          </a:bodyPr>
          <a:lstStyle/>
          <a:p>
            <a:pPr marL="0" lvl="0" indent="0" algn="ctr" rtl="0">
              <a:lnSpc>
                <a:spcPct val="100000"/>
              </a:lnSpc>
              <a:spcBef>
                <a:spcPts val="0"/>
              </a:spcBef>
              <a:spcAft>
                <a:spcPts val="0"/>
              </a:spcAft>
              <a:buSzPts val="700"/>
              <a:buNone/>
            </a:pPr>
            <a:fld id="{00000000-1234-1234-1234-123412341234}" type="slidenum">
              <a:rPr lang="uk"/>
              <a:t>6</a:t>
            </a:fld>
            <a:endParaRPr/>
          </a:p>
        </p:txBody>
      </p:sp>
      <p:grpSp>
        <p:nvGrpSpPr>
          <p:cNvPr id="144" name="Google Shape;144;g1df8599b4ec_0_4"/>
          <p:cNvGrpSpPr/>
          <p:nvPr/>
        </p:nvGrpSpPr>
        <p:grpSpPr>
          <a:xfrm>
            <a:off x="0" y="4476867"/>
            <a:ext cx="9144000" cy="685800"/>
            <a:chOff x="0" y="5969156"/>
            <a:chExt cx="12192000" cy="914400"/>
          </a:xfrm>
        </p:grpSpPr>
        <p:sp>
          <p:nvSpPr>
            <p:cNvPr id="145" name="Google Shape;145;g1df8599b4ec_0_4"/>
            <p:cNvSpPr/>
            <p:nvPr/>
          </p:nvSpPr>
          <p:spPr>
            <a:xfrm>
              <a:off x="0" y="5969156"/>
              <a:ext cx="12192000" cy="914400"/>
            </a:xfrm>
            <a:prstGeom prst="rect">
              <a:avLst/>
            </a:prstGeom>
            <a:solidFill>
              <a:srgbClr val="00539B"/>
            </a:solidFill>
            <a:ln>
              <a:noFill/>
            </a:ln>
          </p:spPr>
          <p:txBody>
            <a:bodyPr spcFirstLastPara="1" wrap="square" lIns="68575" tIns="34275" rIns="68575" bIns="34275" anchor="t"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rgbClr val="FFFFFF"/>
                </a:solidFill>
                <a:latin typeface="Arial"/>
                <a:ea typeface="Arial"/>
                <a:cs typeface="Arial"/>
                <a:sym typeface="Arial"/>
              </a:endParaRPr>
            </a:p>
          </p:txBody>
        </p:sp>
        <p:pic>
          <p:nvPicPr>
            <p:cNvPr id="146" name="Google Shape;146;g1df8599b4ec_0_4"/>
            <p:cNvPicPr preferRelativeResize="0"/>
            <p:nvPr/>
          </p:nvPicPr>
          <p:blipFill rotWithShape="1">
            <a:blip r:embed="rId3">
              <a:alphaModFix/>
            </a:blip>
            <a:srcRect/>
            <a:stretch/>
          </p:blipFill>
          <p:spPr>
            <a:xfrm>
              <a:off x="9332844" y="6206991"/>
              <a:ext cx="2356403" cy="438729"/>
            </a:xfrm>
            <a:prstGeom prst="rect">
              <a:avLst/>
            </a:prstGeom>
            <a:noFill/>
            <a:ln>
              <a:noFill/>
            </a:ln>
          </p:spPr>
        </p:pic>
        <p:pic>
          <p:nvPicPr>
            <p:cNvPr id="147" name="Google Shape;147;g1df8599b4ec_0_4"/>
            <p:cNvPicPr preferRelativeResize="0"/>
            <p:nvPr/>
          </p:nvPicPr>
          <p:blipFill rotWithShape="1">
            <a:blip r:embed="rId4">
              <a:alphaModFix/>
            </a:blip>
            <a:srcRect/>
            <a:stretch/>
          </p:blipFill>
          <p:spPr>
            <a:xfrm>
              <a:off x="0" y="5969156"/>
              <a:ext cx="5435598" cy="914400"/>
            </a:xfrm>
            <a:prstGeom prst="rect">
              <a:avLst/>
            </a:prstGeom>
            <a:noFill/>
            <a:ln>
              <a:noFill/>
            </a:ln>
          </p:spPr>
        </p:pic>
      </p:grpSp>
      <p:sp>
        <p:nvSpPr>
          <p:cNvPr id="148" name="Google Shape;148;g1df8599b4ec_0_4"/>
          <p:cNvSpPr txBox="1">
            <a:spLocks noGrp="1"/>
          </p:cNvSpPr>
          <p:nvPr>
            <p:ph type="title"/>
          </p:nvPr>
        </p:nvSpPr>
        <p:spPr>
          <a:xfrm>
            <a:off x="76200" y="-13635"/>
            <a:ext cx="9144000" cy="503700"/>
          </a:xfrm>
          <a:prstGeom prst="rect">
            <a:avLst/>
          </a:prstGeom>
          <a:noFill/>
          <a:ln>
            <a:noFill/>
          </a:ln>
        </p:spPr>
        <p:txBody>
          <a:bodyPr spcFirstLastPara="1" wrap="square" lIns="68575" tIns="34275" rIns="68575" bIns="34275" anchor="ctr" anchorCtr="0">
            <a:normAutofit/>
          </a:bodyPr>
          <a:lstStyle/>
          <a:p>
            <a:pPr marL="0" lvl="0" indent="0" algn="l" rtl="0">
              <a:lnSpc>
                <a:spcPct val="115000"/>
              </a:lnSpc>
              <a:spcBef>
                <a:spcPts val="0"/>
              </a:spcBef>
              <a:spcAft>
                <a:spcPts val="0"/>
              </a:spcAft>
              <a:buSzPts val="2100"/>
              <a:buNone/>
            </a:pPr>
            <a:r>
              <a:rPr lang="uk" sz="1400">
                <a:solidFill>
                  <a:srgbClr val="8C2245"/>
                </a:solidFill>
              </a:rPr>
              <a:t>End-to-end example: M51. Design of methods of procurement</a:t>
            </a:r>
            <a:endParaRPr sz="1400">
              <a:solidFill>
                <a:srgbClr val="8C2245"/>
              </a:solidFill>
            </a:endParaRPr>
          </a:p>
        </p:txBody>
      </p:sp>
      <p:sp>
        <p:nvSpPr>
          <p:cNvPr id="149" name="Google Shape;149;g1df8599b4ec_0_4"/>
          <p:cNvSpPr/>
          <p:nvPr/>
        </p:nvSpPr>
        <p:spPr>
          <a:xfrm>
            <a:off x="5776275" y="938500"/>
            <a:ext cx="518400" cy="3867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g1df8599b4ec_0_4"/>
          <p:cNvSpPr txBox="1"/>
          <p:nvPr/>
        </p:nvSpPr>
        <p:spPr>
          <a:xfrm>
            <a:off x="6350375" y="628125"/>
            <a:ext cx="2592600" cy="1108200"/>
          </a:xfrm>
          <a:prstGeom prst="rect">
            <a:avLst/>
          </a:prstGeom>
          <a:noFill/>
          <a:ln w="9525" cap="flat" cmpd="sng">
            <a:solidFill>
              <a:srgbClr val="003964"/>
            </a:solidFill>
            <a:prstDash val="dot"/>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uk" sz="1200" b="1">
                <a:solidFill>
                  <a:srgbClr val="003964"/>
                </a:solidFill>
              </a:rPr>
              <a:t>Step 2: Our interpretation of this barrier</a:t>
            </a:r>
            <a:endParaRPr/>
          </a:p>
          <a:p>
            <a:pPr marL="0" lvl="0" indent="0" algn="l" rtl="0">
              <a:spcBef>
                <a:spcPts val="0"/>
              </a:spcBef>
              <a:spcAft>
                <a:spcPts val="0"/>
              </a:spcAft>
              <a:buNone/>
            </a:pPr>
            <a:r>
              <a:rPr lang="uk" sz="1200">
                <a:solidFill>
                  <a:srgbClr val="003964"/>
                </a:solidFill>
                <a:highlight>
                  <a:srgbClr val="FFFFFF"/>
                </a:highlight>
              </a:rPr>
              <a:t>Split the tender into several lots makes the tender less accessible or interesting to foreign companies</a:t>
            </a:r>
            <a:endParaRPr sz="1600">
              <a:solidFill>
                <a:srgbClr val="003964"/>
              </a:solidFill>
            </a:endParaRPr>
          </a:p>
        </p:txBody>
      </p:sp>
      <p:sp>
        <p:nvSpPr>
          <p:cNvPr id="151" name="Google Shape;151;g1df8599b4ec_0_4"/>
          <p:cNvSpPr/>
          <p:nvPr/>
        </p:nvSpPr>
        <p:spPr>
          <a:xfrm rot="-10798597">
            <a:off x="8055175" y="1959650"/>
            <a:ext cx="735300" cy="1257000"/>
          </a:xfrm>
          <a:prstGeom prst="bentArrow">
            <a:avLst>
              <a:gd name="adj1" fmla="val 23858"/>
              <a:gd name="adj2" fmla="val 25000"/>
              <a:gd name="adj3" fmla="val 25000"/>
              <a:gd name="adj4" fmla="val 4375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g1df8599b4ec_0_4"/>
          <p:cNvSpPr txBox="1"/>
          <p:nvPr/>
        </p:nvSpPr>
        <p:spPr>
          <a:xfrm>
            <a:off x="4183450" y="2020975"/>
            <a:ext cx="3689700" cy="2381100"/>
          </a:xfrm>
          <a:prstGeom prst="rect">
            <a:avLst/>
          </a:prstGeom>
          <a:noFill/>
          <a:ln w="9525" cap="flat" cmpd="sng">
            <a:solidFill>
              <a:srgbClr val="000000"/>
            </a:solidFill>
            <a:prstDash val="dot"/>
            <a:round/>
            <a:headEnd type="none" w="sm" len="sm"/>
            <a:tailEnd type="none" w="sm" len="sm"/>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uk" sz="1200" b="1">
                <a:solidFill>
                  <a:srgbClr val="073763"/>
                </a:solidFill>
              </a:rPr>
              <a:t>Step 3: Quantify the barrier</a:t>
            </a:r>
            <a:r>
              <a:rPr lang="uk" sz="1200">
                <a:solidFill>
                  <a:schemeClr val="dk1"/>
                </a:solidFill>
                <a:highlight>
                  <a:srgbClr val="FFFFFF"/>
                </a:highlight>
              </a:rPr>
              <a:t> </a:t>
            </a:r>
            <a:endParaRPr sz="1200">
              <a:solidFill>
                <a:schemeClr val="dk1"/>
              </a:solidFill>
              <a:highlight>
                <a:srgbClr val="FFFFFF"/>
              </a:highlight>
            </a:endParaRPr>
          </a:p>
          <a:p>
            <a:pPr marL="0" lvl="0" indent="0" algn="l" rtl="0">
              <a:lnSpc>
                <a:spcPct val="115000"/>
              </a:lnSpc>
              <a:spcBef>
                <a:spcPts val="0"/>
              </a:spcBef>
              <a:spcAft>
                <a:spcPts val="0"/>
              </a:spcAft>
              <a:buNone/>
            </a:pPr>
            <a:r>
              <a:rPr lang="uk" sz="1200">
                <a:solidFill>
                  <a:srgbClr val="003964"/>
                </a:solidFill>
                <a:highlight>
                  <a:srgbClr val="FFFFFF"/>
                </a:highlight>
              </a:rPr>
              <a:t>The standard OCDS schema doesn’t provide the information about lots, but there is the extension “Lots”</a:t>
            </a:r>
            <a:r>
              <a:rPr lang="uk" sz="1200" baseline="30000">
                <a:solidFill>
                  <a:srgbClr val="003964"/>
                </a:solidFill>
                <a:highlight>
                  <a:srgbClr val="FFFFFF"/>
                </a:highlight>
              </a:rPr>
              <a:t> </a:t>
            </a:r>
            <a:r>
              <a:rPr lang="uk" sz="1200">
                <a:solidFill>
                  <a:srgbClr val="003964"/>
                </a:solidFill>
                <a:highlight>
                  <a:srgbClr val="FFFFFF"/>
                </a:highlight>
              </a:rPr>
              <a:t>that consists of the information needed</a:t>
            </a:r>
            <a:endParaRPr sz="1200">
              <a:solidFill>
                <a:srgbClr val="003964"/>
              </a:solidFill>
              <a:highlight>
                <a:srgbClr val="FFFFFF"/>
              </a:highlight>
            </a:endParaRPr>
          </a:p>
          <a:p>
            <a:pPr marL="0" lvl="0" indent="0" algn="l" rtl="0">
              <a:lnSpc>
                <a:spcPct val="115000"/>
              </a:lnSpc>
              <a:spcBef>
                <a:spcPts val="0"/>
              </a:spcBef>
              <a:spcAft>
                <a:spcPts val="0"/>
              </a:spcAft>
              <a:buNone/>
            </a:pPr>
            <a:endParaRPr sz="1000">
              <a:solidFill>
                <a:schemeClr val="dk1"/>
              </a:solidFill>
              <a:highlight>
                <a:srgbClr val="FFFFFF"/>
              </a:highlight>
            </a:endParaRPr>
          </a:p>
          <a:p>
            <a:pPr marL="0" lvl="0" indent="0" algn="l" rtl="0">
              <a:lnSpc>
                <a:spcPct val="115000"/>
              </a:lnSpc>
              <a:spcBef>
                <a:spcPts val="0"/>
              </a:spcBef>
              <a:spcAft>
                <a:spcPts val="0"/>
              </a:spcAft>
              <a:buNone/>
            </a:pPr>
            <a:endParaRPr sz="1000">
              <a:solidFill>
                <a:schemeClr val="dk1"/>
              </a:solidFill>
              <a:highlight>
                <a:srgbClr val="FFFFFF"/>
              </a:highlight>
            </a:endParaRPr>
          </a:p>
          <a:p>
            <a:pPr marL="0" lvl="0" indent="0" algn="l" rtl="0">
              <a:lnSpc>
                <a:spcPct val="115000"/>
              </a:lnSpc>
              <a:spcBef>
                <a:spcPts val="0"/>
              </a:spcBef>
              <a:spcAft>
                <a:spcPts val="0"/>
              </a:spcAft>
              <a:buNone/>
            </a:pPr>
            <a:endParaRPr sz="1000">
              <a:solidFill>
                <a:schemeClr val="dk1"/>
              </a:solidFill>
              <a:highlight>
                <a:srgbClr val="FFFFFF"/>
              </a:highlight>
            </a:endParaRPr>
          </a:p>
          <a:p>
            <a:pPr marL="0" lvl="0" indent="0" algn="l" rtl="0">
              <a:lnSpc>
                <a:spcPct val="115000"/>
              </a:lnSpc>
              <a:spcBef>
                <a:spcPts val="0"/>
              </a:spcBef>
              <a:spcAft>
                <a:spcPts val="0"/>
              </a:spcAft>
              <a:buNone/>
            </a:pPr>
            <a:endParaRPr sz="1000">
              <a:solidFill>
                <a:schemeClr val="dk1"/>
              </a:solidFill>
              <a:highlight>
                <a:srgbClr val="FFFFFF"/>
              </a:highlight>
            </a:endParaRPr>
          </a:p>
          <a:p>
            <a:pPr marL="0" lvl="0" indent="0" algn="l" rtl="0">
              <a:lnSpc>
                <a:spcPct val="115000"/>
              </a:lnSpc>
              <a:spcBef>
                <a:spcPts val="0"/>
              </a:spcBef>
              <a:spcAft>
                <a:spcPts val="0"/>
              </a:spcAft>
              <a:buNone/>
            </a:pPr>
            <a:endParaRPr sz="1000">
              <a:solidFill>
                <a:schemeClr val="dk1"/>
              </a:solidFill>
              <a:highlight>
                <a:srgbClr val="FFFFFF"/>
              </a:highlight>
            </a:endParaRPr>
          </a:p>
          <a:p>
            <a:pPr marL="0" lvl="0" indent="0" algn="l" rtl="0">
              <a:spcBef>
                <a:spcPts val="0"/>
              </a:spcBef>
              <a:spcAft>
                <a:spcPts val="0"/>
              </a:spcAft>
              <a:buClr>
                <a:schemeClr val="dk1"/>
              </a:buClr>
              <a:buSzPts val="1100"/>
              <a:buFont typeface="Arial"/>
              <a:buNone/>
            </a:pPr>
            <a:r>
              <a:rPr lang="uk" sz="1000" i="1">
                <a:solidFill>
                  <a:schemeClr val="dk1"/>
                </a:solidFill>
              </a:rPr>
              <a:t>Example of allotment in OCDS using extension Lots (https://extensions.open-contracting.org/en/extensions/lots/master/)</a:t>
            </a:r>
            <a:r>
              <a:rPr lang="uk" sz="1000" b="1">
                <a:solidFill>
                  <a:srgbClr val="073763"/>
                </a:solidFill>
              </a:rPr>
              <a:t> </a:t>
            </a:r>
            <a:endParaRPr sz="1000"/>
          </a:p>
        </p:txBody>
      </p:sp>
      <p:pic>
        <p:nvPicPr>
          <p:cNvPr id="153" name="Google Shape;153;g1df8599b4ec_0_4"/>
          <p:cNvPicPr preferRelativeResize="0"/>
          <p:nvPr/>
        </p:nvPicPr>
        <p:blipFill>
          <a:blip r:embed="rId5">
            <a:alphaModFix/>
          </a:blip>
          <a:stretch>
            <a:fillRect/>
          </a:stretch>
        </p:blipFill>
        <p:spPr>
          <a:xfrm>
            <a:off x="4215900" y="3029685"/>
            <a:ext cx="3528615" cy="685800"/>
          </a:xfrm>
          <a:prstGeom prst="rect">
            <a:avLst/>
          </a:prstGeom>
          <a:noFill/>
          <a:ln>
            <a:noFill/>
          </a:ln>
        </p:spPr>
      </p:pic>
      <p:pic>
        <p:nvPicPr>
          <p:cNvPr id="154" name="Google Shape;154;g1df8599b4ec_0_4"/>
          <p:cNvPicPr preferRelativeResize="0"/>
          <p:nvPr/>
        </p:nvPicPr>
        <p:blipFill>
          <a:blip r:embed="rId6">
            <a:alphaModFix/>
          </a:blip>
          <a:stretch>
            <a:fillRect/>
          </a:stretch>
        </p:blipFill>
        <p:spPr>
          <a:xfrm>
            <a:off x="305531" y="970113"/>
            <a:ext cx="4748245" cy="612475"/>
          </a:xfrm>
          <a:prstGeom prst="rect">
            <a:avLst/>
          </a:prstGeom>
          <a:noFill/>
          <a:ln>
            <a:noFill/>
          </a:ln>
        </p:spPr>
      </p:pic>
      <p:sp>
        <p:nvSpPr>
          <p:cNvPr id="155" name="Google Shape;155;g1df8599b4ec_0_4"/>
          <p:cNvSpPr txBox="1"/>
          <p:nvPr/>
        </p:nvSpPr>
        <p:spPr>
          <a:xfrm>
            <a:off x="177800" y="667475"/>
            <a:ext cx="5451000" cy="1043700"/>
          </a:xfrm>
          <a:prstGeom prst="rect">
            <a:avLst/>
          </a:prstGeom>
          <a:noFill/>
          <a:ln w="9525" cap="flat" cmpd="sng">
            <a:solidFill>
              <a:srgbClr val="000000"/>
            </a:solidFill>
            <a:prstDash val="dot"/>
            <a:round/>
            <a:headEnd type="none" w="sm" len="sm"/>
            <a:tailEnd type="none" w="sm" len="sm"/>
          </a:ln>
        </p:spPr>
        <p:txBody>
          <a:bodyPr spcFirstLastPara="1" wrap="square" lIns="91425" tIns="91425" rIns="91425" bIns="91425" anchor="t" anchorCtr="0">
            <a:spAutoFit/>
          </a:bodyPr>
          <a:lstStyle/>
          <a:p>
            <a:pPr marL="0" lvl="0" indent="0" algn="l" rtl="0">
              <a:lnSpc>
                <a:spcPct val="115000"/>
              </a:lnSpc>
              <a:spcBef>
                <a:spcPts val="0"/>
              </a:spcBef>
              <a:spcAft>
                <a:spcPts val="0"/>
              </a:spcAft>
              <a:buClr>
                <a:schemeClr val="dk1"/>
              </a:buClr>
              <a:buSzPts val="1100"/>
              <a:buFont typeface="Arial"/>
              <a:buNone/>
            </a:pPr>
            <a:r>
              <a:rPr lang="uk" sz="1200" b="1">
                <a:solidFill>
                  <a:srgbClr val="073763"/>
                </a:solidFill>
              </a:rPr>
              <a:t>Step 1: Example of how this subcategory is described in the Taxonomy</a:t>
            </a:r>
            <a:endParaRPr sz="1200" b="1">
              <a:solidFill>
                <a:srgbClr val="073763"/>
              </a:solidFill>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56" name="Google Shape;156;g1df8599b4ec_0_4"/>
          <p:cNvSpPr txBox="1"/>
          <p:nvPr/>
        </p:nvSpPr>
        <p:spPr>
          <a:xfrm>
            <a:off x="259850" y="2097175"/>
            <a:ext cx="3281400" cy="2216400"/>
          </a:xfrm>
          <a:prstGeom prst="rect">
            <a:avLst/>
          </a:prstGeom>
          <a:noFill/>
          <a:ln w="9525" cap="flat" cmpd="sng">
            <a:solidFill>
              <a:srgbClr val="000000"/>
            </a:solidFill>
            <a:prstDash val="dot"/>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uk" sz="1200" b="1">
                <a:solidFill>
                  <a:srgbClr val="003964"/>
                </a:solidFill>
              </a:rPr>
              <a:t>Step 4: Results</a:t>
            </a:r>
            <a:endParaRPr sz="1200" b="1">
              <a:solidFill>
                <a:srgbClr val="003964"/>
              </a:solidFill>
            </a:endParaRPr>
          </a:p>
          <a:p>
            <a:pPr marL="0" lvl="0" indent="0" algn="l" rtl="0">
              <a:spcBef>
                <a:spcPts val="0"/>
              </a:spcBef>
              <a:spcAft>
                <a:spcPts val="0"/>
              </a:spcAft>
              <a:buNone/>
            </a:pPr>
            <a:r>
              <a:rPr lang="uk" sz="1200">
                <a:solidFill>
                  <a:srgbClr val="003964"/>
                </a:solidFill>
              </a:rPr>
              <a:t>An example of calculations based </a:t>
            </a:r>
            <a:endParaRPr sz="1200">
              <a:solidFill>
                <a:srgbClr val="003964"/>
              </a:solidFill>
            </a:endParaRPr>
          </a:p>
          <a:p>
            <a:pPr marL="0" lvl="0" indent="0" algn="l" rtl="0">
              <a:spcBef>
                <a:spcPts val="0"/>
              </a:spcBef>
              <a:spcAft>
                <a:spcPts val="0"/>
              </a:spcAft>
              <a:buNone/>
            </a:pPr>
            <a:r>
              <a:rPr lang="uk" sz="1200">
                <a:solidFill>
                  <a:srgbClr val="003964"/>
                </a:solidFill>
              </a:rPr>
              <a:t>on Ukrainian data:</a:t>
            </a:r>
            <a:endParaRPr sz="1200">
              <a:solidFill>
                <a:srgbClr val="003964"/>
              </a:solidFill>
            </a:endParaRPr>
          </a:p>
          <a:p>
            <a:pPr marL="0" lvl="0" indent="0" algn="l" rtl="0">
              <a:spcBef>
                <a:spcPts val="0"/>
              </a:spcBef>
              <a:spcAft>
                <a:spcPts val="0"/>
              </a:spcAft>
              <a:buNone/>
            </a:pPr>
            <a:endParaRPr sz="1200">
              <a:solidFill>
                <a:srgbClr val="003964"/>
              </a:solidFill>
            </a:endParaRPr>
          </a:p>
          <a:p>
            <a:pPr marL="0" lvl="0" indent="0" algn="l" rtl="0">
              <a:spcBef>
                <a:spcPts val="0"/>
              </a:spcBef>
              <a:spcAft>
                <a:spcPts val="0"/>
              </a:spcAft>
              <a:buNone/>
            </a:pPr>
            <a:endParaRPr sz="1200" b="1">
              <a:solidFill>
                <a:srgbClr val="003964"/>
              </a:solidFill>
            </a:endParaRPr>
          </a:p>
          <a:p>
            <a:pPr marL="0" lvl="0" indent="0" algn="l" rtl="0">
              <a:spcBef>
                <a:spcPts val="0"/>
              </a:spcBef>
              <a:spcAft>
                <a:spcPts val="0"/>
              </a:spcAft>
              <a:buNone/>
            </a:pPr>
            <a:endParaRPr sz="1200" b="1">
              <a:solidFill>
                <a:srgbClr val="003964"/>
              </a:solidFill>
            </a:endParaRPr>
          </a:p>
          <a:p>
            <a:pPr marL="0" lvl="0" indent="0" algn="l" rtl="0">
              <a:spcBef>
                <a:spcPts val="0"/>
              </a:spcBef>
              <a:spcAft>
                <a:spcPts val="0"/>
              </a:spcAft>
              <a:buNone/>
            </a:pPr>
            <a:endParaRPr sz="1200" b="1">
              <a:solidFill>
                <a:srgbClr val="003964"/>
              </a:solidFill>
            </a:endParaRPr>
          </a:p>
          <a:p>
            <a:pPr marL="0" lvl="0" indent="0" algn="l" rtl="0">
              <a:spcBef>
                <a:spcPts val="0"/>
              </a:spcBef>
              <a:spcAft>
                <a:spcPts val="0"/>
              </a:spcAft>
              <a:buNone/>
            </a:pPr>
            <a:endParaRPr sz="1200" b="1">
              <a:solidFill>
                <a:srgbClr val="003964"/>
              </a:solidFill>
            </a:endParaRPr>
          </a:p>
          <a:p>
            <a:pPr marL="0" lvl="0" indent="0" algn="l" rtl="0">
              <a:spcBef>
                <a:spcPts val="0"/>
              </a:spcBef>
              <a:spcAft>
                <a:spcPts val="0"/>
              </a:spcAft>
              <a:buNone/>
            </a:pPr>
            <a:endParaRPr sz="1200" b="1">
              <a:solidFill>
                <a:srgbClr val="003964"/>
              </a:solidFill>
            </a:endParaRPr>
          </a:p>
          <a:p>
            <a:pPr marL="0" lvl="0" indent="0" algn="l" rtl="0">
              <a:spcBef>
                <a:spcPts val="0"/>
              </a:spcBef>
              <a:spcAft>
                <a:spcPts val="0"/>
              </a:spcAft>
              <a:buNone/>
            </a:pPr>
            <a:endParaRPr sz="1200" b="1">
              <a:solidFill>
                <a:srgbClr val="003964"/>
              </a:solidFill>
            </a:endParaRPr>
          </a:p>
          <a:p>
            <a:pPr marL="0" lvl="0" indent="0" algn="l" rtl="0">
              <a:spcBef>
                <a:spcPts val="0"/>
              </a:spcBef>
              <a:spcAft>
                <a:spcPts val="0"/>
              </a:spcAft>
              <a:buNone/>
            </a:pPr>
            <a:endParaRPr sz="1200" b="1">
              <a:solidFill>
                <a:srgbClr val="003964"/>
              </a:solidFill>
            </a:endParaRPr>
          </a:p>
        </p:txBody>
      </p:sp>
      <p:sp>
        <p:nvSpPr>
          <p:cNvPr id="157" name="Google Shape;157;g1df8599b4ec_0_4"/>
          <p:cNvSpPr/>
          <p:nvPr/>
        </p:nvSpPr>
        <p:spPr>
          <a:xfrm>
            <a:off x="3631600" y="2828400"/>
            <a:ext cx="461400" cy="386700"/>
          </a:xfrm>
          <a:prstGeom prst="lef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58" name="Google Shape;158;g1df8599b4ec_0_4"/>
          <p:cNvPicPr preferRelativeResize="0"/>
          <p:nvPr/>
        </p:nvPicPr>
        <p:blipFill>
          <a:blip r:embed="rId7">
            <a:alphaModFix/>
          </a:blip>
          <a:stretch>
            <a:fillRect/>
          </a:stretch>
        </p:blipFill>
        <p:spPr>
          <a:xfrm>
            <a:off x="305513" y="2716300"/>
            <a:ext cx="3095625" cy="15525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6"/>
          <p:cNvSpPr txBox="1">
            <a:spLocks noGrp="1"/>
          </p:cNvSpPr>
          <p:nvPr>
            <p:ph type="sldNum" idx="12"/>
          </p:nvPr>
        </p:nvSpPr>
        <p:spPr>
          <a:xfrm>
            <a:off x="177801" y="4819073"/>
            <a:ext cx="461400" cy="226200"/>
          </a:xfrm>
          <a:prstGeom prst="rect">
            <a:avLst/>
          </a:prstGeom>
          <a:noFill/>
          <a:ln>
            <a:noFill/>
          </a:ln>
        </p:spPr>
        <p:txBody>
          <a:bodyPr spcFirstLastPara="1" wrap="square" lIns="68575" tIns="34275" rIns="68575" bIns="34275" anchor="ctr" anchorCtr="0">
            <a:noAutofit/>
          </a:bodyPr>
          <a:lstStyle/>
          <a:p>
            <a:pPr marL="0" lvl="0" indent="0" algn="ctr" rtl="0">
              <a:lnSpc>
                <a:spcPct val="100000"/>
              </a:lnSpc>
              <a:spcBef>
                <a:spcPts val="0"/>
              </a:spcBef>
              <a:spcAft>
                <a:spcPts val="0"/>
              </a:spcAft>
              <a:buSzPts val="700"/>
              <a:buNone/>
            </a:pPr>
            <a:fld id="{00000000-1234-1234-1234-123412341234}" type="slidenum">
              <a:rPr lang="uk"/>
              <a:t>7</a:t>
            </a:fld>
            <a:endParaRPr/>
          </a:p>
        </p:txBody>
      </p:sp>
      <p:grpSp>
        <p:nvGrpSpPr>
          <p:cNvPr id="164" name="Google Shape;164;p6"/>
          <p:cNvGrpSpPr/>
          <p:nvPr/>
        </p:nvGrpSpPr>
        <p:grpSpPr>
          <a:xfrm>
            <a:off x="0" y="4476867"/>
            <a:ext cx="9144000" cy="685800"/>
            <a:chOff x="0" y="5969156"/>
            <a:chExt cx="12192000" cy="914400"/>
          </a:xfrm>
        </p:grpSpPr>
        <p:sp>
          <p:nvSpPr>
            <p:cNvPr id="165" name="Google Shape;165;p6"/>
            <p:cNvSpPr/>
            <p:nvPr/>
          </p:nvSpPr>
          <p:spPr>
            <a:xfrm>
              <a:off x="0" y="5969156"/>
              <a:ext cx="12192000" cy="914400"/>
            </a:xfrm>
            <a:prstGeom prst="rect">
              <a:avLst/>
            </a:prstGeom>
            <a:solidFill>
              <a:srgbClr val="00539B"/>
            </a:solidFill>
            <a:ln>
              <a:noFill/>
            </a:ln>
          </p:spPr>
          <p:txBody>
            <a:bodyPr spcFirstLastPara="1" wrap="square" lIns="68575" tIns="34275" rIns="68575" bIns="34275" anchor="t"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rgbClr val="FFFFFF"/>
                </a:solidFill>
                <a:latin typeface="Arial"/>
                <a:ea typeface="Arial"/>
                <a:cs typeface="Arial"/>
                <a:sym typeface="Arial"/>
              </a:endParaRPr>
            </a:p>
          </p:txBody>
        </p:sp>
        <p:pic>
          <p:nvPicPr>
            <p:cNvPr id="166" name="Google Shape;166;p6"/>
            <p:cNvPicPr preferRelativeResize="0"/>
            <p:nvPr/>
          </p:nvPicPr>
          <p:blipFill rotWithShape="1">
            <a:blip r:embed="rId3">
              <a:alphaModFix/>
            </a:blip>
            <a:srcRect/>
            <a:stretch/>
          </p:blipFill>
          <p:spPr>
            <a:xfrm>
              <a:off x="9332844" y="6206991"/>
              <a:ext cx="2356403" cy="438729"/>
            </a:xfrm>
            <a:prstGeom prst="rect">
              <a:avLst/>
            </a:prstGeom>
            <a:noFill/>
            <a:ln>
              <a:noFill/>
            </a:ln>
          </p:spPr>
        </p:pic>
        <p:pic>
          <p:nvPicPr>
            <p:cNvPr id="167" name="Google Shape;167;p6"/>
            <p:cNvPicPr preferRelativeResize="0"/>
            <p:nvPr/>
          </p:nvPicPr>
          <p:blipFill rotWithShape="1">
            <a:blip r:embed="rId4">
              <a:alphaModFix/>
            </a:blip>
            <a:srcRect/>
            <a:stretch/>
          </p:blipFill>
          <p:spPr>
            <a:xfrm>
              <a:off x="0" y="5969156"/>
              <a:ext cx="5435598" cy="914400"/>
            </a:xfrm>
            <a:prstGeom prst="rect">
              <a:avLst/>
            </a:prstGeom>
            <a:noFill/>
            <a:ln>
              <a:noFill/>
            </a:ln>
          </p:spPr>
        </p:pic>
      </p:grpSp>
      <p:sp>
        <p:nvSpPr>
          <p:cNvPr id="168" name="Google Shape;168;p6"/>
          <p:cNvSpPr txBox="1"/>
          <p:nvPr/>
        </p:nvSpPr>
        <p:spPr>
          <a:xfrm>
            <a:off x="354500" y="641300"/>
            <a:ext cx="8655600" cy="794100"/>
          </a:xfrm>
          <a:prstGeom prst="rect">
            <a:avLst/>
          </a:prstGeom>
          <a:noFill/>
          <a:ln>
            <a:noFill/>
          </a:ln>
        </p:spPr>
        <p:txBody>
          <a:bodyPr spcFirstLastPara="1" wrap="square" lIns="91425" tIns="91425" rIns="91425" bIns="91425" anchor="t" anchorCtr="0">
            <a:spAutoFit/>
          </a:bodyPr>
          <a:lstStyle/>
          <a:p>
            <a:pPr marL="0" marR="0" lvl="0" indent="0" algn="l" rtl="0">
              <a:lnSpc>
                <a:spcPct val="115000"/>
              </a:lnSpc>
              <a:spcBef>
                <a:spcPts val="0"/>
              </a:spcBef>
              <a:spcAft>
                <a:spcPts val="0"/>
              </a:spcAft>
              <a:buClr>
                <a:srgbClr val="000000"/>
              </a:buClr>
              <a:buSzPts val="1200"/>
              <a:buFont typeface="Arial"/>
              <a:buNone/>
            </a:pPr>
            <a:r>
              <a:rPr lang="uk" sz="1200" b="0" i="0" u="none" strike="noStrike" cap="none">
                <a:solidFill>
                  <a:srgbClr val="003964"/>
                </a:solidFill>
                <a:latin typeface="Arial"/>
                <a:ea typeface="Arial"/>
                <a:cs typeface="Arial"/>
                <a:sym typeface="Arial"/>
              </a:rPr>
              <a:t>We identify around 28 sub-categories (out of 48) that potentially may be transformed into OCDS-based indicators with extensions (additionally, this number can be expanded by questionnaires) and 6 sub-categories that may be transformed into OCDS-based indicators directly.</a:t>
            </a:r>
            <a:endParaRPr sz="1400" b="0" i="0" u="none" strike="noStrike" cap="none">
              <a:solidFill>
                <a:srgbClr val="003964"/>
              </a:solidFill>
              <a:latin typeface="Arial"/>
              <a:ea typeface="Arial"/>
              <a:cs typeface="Arial"/>
              <a:sym typeface="Arial"/>
            </a:endParaRPr>
          </a:p>
        </p:txBody>
      </p:sp>
      <p:sp>
        <p:nvSpPr>
          <p:cNvPr id="169" name="Google Shape;169;p6"/>
          <p:cNvSpPr txBox="1">
            <a:spLocks noGrp="1"/>
          </p:cNvSpPr>
          <p:nvPr>
            <p:ph type="title"/>
          </p:nvPr>
        </p:nvSpPr>
        <p:spPr>
          <a:xfrm>
            <a:off x="76200" y="-13635"/>
            <a:ext cx="9144000" cy="503700"/>
          </a:xfrm>
          <a:prstGeom prst="rect">
            <a:avLst/>
          </a:prstGeom>
          <a:noFill/>
          <a:ln>
            <a:noFill/>
          </a:ln>
        </p:spPr>
        <p:txBody>
          <a:bodyPr spcFirstLastPara="1" wrap="square" lIns="68575" tIns="34275" rIns="68575" bIns="34275" anchor="ctr" anchorCtr="0">
            <a:normAutofit/>
          </a:bodyPr>
          <a:lstStyle/>
          <a:p>
            <a:pPr marL="0" lvl="0" indent="0" algn="l" rtl="0">
              <a:lnSpc>
                <a:spcPct val="115000"/>
              </a:lnSpc>
              <a:spcBef>
                <a:spcPts val="0"/>
              </a:spcBef>
              <a:spcAft>
                <a:spcPts val="0"/>
              </a:spcAft>
              <a:buSzPts val="2100"/>
              <a:buNone/>
            </a:pPr>
            <a:r>
              <a:rPr lang="uk" sz="1400">
                <a:solidFill>
                  <a:srgbClr val="8C2245"/>
                </a:solidFill>
              </a:rPr>
              <a:t>Taxonomy indicators. Findings</a:t>
            </a:r>
            <a:endParaRPr sz="2270" b="0">
              <a:solidFill>
                <a:srgbClr val="8C2245"/>
              </a:solidFill>
            </a:endParaRPr>
          </a:p>
        </p:txBody>
      </p:sp>
      <p:sp>
        <p:nvSpPr>
          <p:cNvPr id="170" name="Google Shape;170;p6"/>
          <p:cNvSpPr/>
          <p:nvPr/>
        </p:nvSpPr>
        <p:spPr>
          <a:xfrm>
            <a:off x="1183750" y="2252750"/>
            <a:ext cx="1596900" cy="1564800"/>
          </a:xfrm>
          <a:prstGeom prst="ellipse">
            <a:avLst/>
          </a:prstGeom>
          <a:noFill/>
          <a:ln w="9525" cap="flat" cmpd="sng">
            <a:solidFill>
              <a:srgbClr val="0079C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100"/>
              <a:buFont typeface="Arial"/>
              <a:buNone/>
            </a:pPr>
            <a:endParaRPr sz="1800" b="0" i="0" u="none" strike="noStrike" cap="none">
              <a:solidFill>
                <a:srgbClr val="8C2245"/>
              </a:solidFill>
              <a:latin typeface="Arial"/>
              <a:ea typeface="Arial"/>
              <a:cs typeface="Arial"/>
              <a:sym typeface="Arial"/>
            </a:endParaRPr>
          </a:p>
        </p:txBody>
      </p:sp>
      <p:sp>
        <p:nvSpPr>
          <p:cNvPr id="171" name="Google Shape;171;p6"/>
          <p:cNvSpPr/>
          <p:nvPr/>
        </p:nvSpPr>
        <p:spPr>
          <a:xfrm>
            <a:off x="2287049" y="2252750"/>
            <a:ext cx="1656600" cy="1564800"/>
          </a:xfrm>
          <a:prstGeom prst="ellipse">
            <a:avLst/>
          </a:prstGeom>
          <a:noFill/>
          <a:ln w="9525" cap="flat" cmpd="sng">
            <a:solidFill>
              <a:srgbClr val="0079C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200" b="0" i="0" u="none" strike="noStrike" cap="none">
              <a:solidFill>
                <a:srgbClr val="8C2245"/>
              </a:solidFill>
              <a:latin typeface="Arial"/>
              <a:ea typeface="Arial"/>
              <a:cs typeface="Arial"/>
              <a:sym typeface="Arial"/>
            </a:endParaRPr>
          </a:p>
        </p:txBody>
      </p:sp>
      <p:sp>
        <p:nvSpPr>
          <p:cNvPr id="172" name="Google Shape;172;p6"/>
          <p:cNvSpPr txBox="1"/>
          <p:nvPr/>
        </p:nvSpPr>
        <p:spPr>
          <a:xfrm>
            <a:off x="2734492" y="2639527"/>
            <a:ext cx="980400" cy="548700"/>
          </a:xfrm>
          <a:prstGeom prst="rect">
            <a:avLst/>
          </a:prstGeom>
          <a:noFill/>
          <a:ln>
            <a:noFill/>
          </a:ln>
        </p:spPr>
        <p:txBody>
          <a:bodyPr spcFirstLastPara="1" wrap="square" lIns="91425" tIns="91425" rIns="91425" bIns="91425" anchor="t" anchorCtr="0">
            <a:spAutoFit/>
          </a:bodyPr>
          <a:lstStyle/>
          <a:p>
            <a:pPr marL="0" marR="0" lvl="0" indent="0" algn="ctr" rtl="0">
              <a:lnSpc>
                <a:spcPct val="115000"/>
              </a:lnSpc>
              <a:spcBef>
                <a:spcPts val="1200"/>
              </a:spcBef>
              <a:spcAft>
                <a:spcPts val="1200"/>
              </a:spcAft>
              <a:buClr>
                <a:srgbClr val="000000"/>
              </a:buClr>
              <a:buSzPts val="1100"/>
              <a:buFont typeface="Arial"/>
              <a:buNone/>
            </a:pPr>
            <a:r>
              <a:rPr lang="uk" sz="1100" b="0" i="0" u="none" strike="noStrike" cap="none">
                <a:solidFill>
                  <a:srgbClr val="8C2245"/>
                </a:solidFill>
                <a:latin typeface="Arial"/>
                <a:ea typeface="Arial"/>
                <a:cs typeface="Arial"/>
                <a:sym typeface="Arial"/>
              </a:rPr>
              <a:t>OCDS framework</a:t>
            </a:r>
            <a:endParaRPr sz="1100" b="0" i="0" u="none" strike="noStrike" cap="none">
              <a:solidFill>
                <a:srgbClr val="000000"/>
              </a:solidFill>
              <a:latin typeface="Arial"/>
              <a:ea typeface="Arial"/>
              <a:cs typeface="Arial"/>
              <a:sym typeface="Arial"/>
            </a:endParaRPr>
          </a:p>
        </p:txBody>
      </p:sp>
      <p:sp>
        <p:nvSpPr>
          <p:cNvPr id="173" name="Google Shape;173;p6"/>
          <p:cNvSpPr txBox="1"/>
          <p:nvPr/>
        </p:nvSpPr>
        <p:spPr>
          <a:xfrm>
            <a:off x="1259946" y="2559878"/>
            <a:ext cx="914700" cy="8619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1100"/>
              <a:buFont typeface="Arial"/>
              <a:buNone/>
            </a:pPr>
            <a:r>
              <a:rPr lang="uk" sz="1100" b="0" i="0" u="none" strike="noStrike" cap="none">
                <a:solidFill>
                  <a:srgbClr val="8C2245"/>
                </a:solidFill>
                <a:latin typeface="Arial"/>
                <a:ea typeface="Arial"/>
                <a:cs typeface="Arial"/>
                <a:sym typeface="Arial"/>
              </a:rPr>
              <a:t>OECD </a:t>
            </a:r>
            <a:endParaRPr sz="1100" b="0" i="0" u="none" strike="noStrike" cap="none">
              <a:solidFill>
                <a:srgbClr val="8C2245"/>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100"/>
              <a:buFont typeface="Arial"/>
              <a:buNone/>
            </a:pPr>
            <a:r>
              <a:rPr lang="uk" sz="1100" b="0" i="0" u="none" strike="noStrike" cap="none">
                <a:solidFill>
                  <a:srgbClr val="8C2245"/>
                </a:solidFill>
                <a:latin typeface="Arial"/>
                <a:ea typeface="Arial"/>
                <a:cs typeface="Arial"/>
                <a:sym typeface="Arial"/>
              </a:rPr>
              <a:t>Taxonomy</a:t>
            </a:r>
            <a:endParaRPr sz="1100" b="0" i="0" u="none" strike="noStrike" cap="none">
              <a:solidFill>
                <a:srgbClr val="8C2245"/>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100"/>
              <a:buFont typeface="Arial"/>
              <a:buNone/>
            </a:pPr>
            <a:r>
              <a:rPr lang="uk" sz="1100" b="0" i="0" u="none" strike="noStrike" cap="none">
                <a:solidFill>
                  <a:srgbClr val="8C2245"/>
                </a:solidFill>
                <a:latin typeface="Arial"/>
                <a:ea typeface="Arial"/>
                <a:cs typeface="Arial"/>
                <a:sym typeface="Arial"/>
              </a:rPr>
              <a:t>48 sub-cate</a:t>
            </a:r>
            <a:endParaRPr sz="1100" b="0" i="0" u="none" strike="noStrike" cap="none">
              <a:solidFill>
                <a:srgbClr val="8C2245"/>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100"/>
              <a:buFont typeface="Arial"/>
              <a:buNone/>
            </a:pPr>
            <a:r>
              <a:rPr lang="uk" sz="1100" b="0" i="0" u="none" strike="noStrike" cap="none">
                <a:solidFill>
                  <a:srgbClr val="8C2245"/>
                </a:solidFill>
                <a:latin typeface="Arial"/>
                <a:ea typeface="Arial"/>
                <a:cs typeface="Arial"/>
                <a:sym typeface="Arial"/>
              </a:rPr>
              <a:t>gories</a:t>
            </a:r>
            <a:endParaRPr sz="1100" b="0" i="0" u="none" strike="noStrike" cap="none">
              <a:solidFill>
                <a:srgbClr val="000000"/>
              </a:solidFill>
              <a:latin typeface="Arial"/>
              <a:ea typeface="Arial"/>
              <a:cs typeface="Arial"/>
              <a:sym typeface="Arial"/>
            </a:endParaRPr>
          </a:p>
        </p:txBody>
      </p:sp>
      <p:sp>
        <p:nvSpPr>
          <p:cNvPr id="174" name="Google Shape;174;p6"/>
          <p:cNvSpPr txBox="1"/>
          <p:nvPr/>
        </p:nvSpPr>
        <p:spPr>
          <a:xfrm>
            <a:off x="2162345" y="2666655"/>
            <a:ext cx="726300" cy="8619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1100"/>
              <a:buFont typeface="Arial"/>
              <a:buNone/>
            </a:pPr>
            <a:r>
              <a:rPr lang="uk" sz="1100" b="0" i="0" u="none" strike="noStrike" cap="none">
                <a:solidFill>
                  <a:srgbClr val="8C2245"/>
                </a:solidFill>
                <a:latin typeface="Arial"/>
                <a:ea typeface="Arial"/>
                <a:cs typeface="Arial"/>
                <a:sym typeface="Arial"/>
              </a:rPr>
              <a:t>6 sub-</a:t>
            </a:r>
            <a:endParaRPr sz="1100" b="0" i="0" u="none" strike="noStrike" cap="none">
              <a:solidFill>
                <a:srgbClr val="8C2245"/>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100"/>
              <a:buFont typeface="Arial"/>
              <a:buNone/>
            </a:pPr>
            <a:r>
              <a:rPr lang="uk" sz="1100" b="0" i="0" u="none" strike="noStrike" cap="none">
                <a:solidFill>
                  <a:srgbClr val="8C2245"/>
                </a:solidFill>
                <a:latin typeface="Arial"/>
                <a:ea typeface="Arial"/>
                <a:cs typeface="Arial"/>
                <a:sym typeface="Arial"/>
              </a:rPr>
              <a:t>cate</a:t>
            </a:r>
            <a:endParaRPr sz="1100" b="0" i="0" u="none" strike="noStrike" cap="none">
              <a:solidFill>
                <a:srgbClr val="8C2245"/>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100"/>
              <a:buFont typeface="Arial"/>
              <a:buNone/>
            </a:pPr>
            <a:r>
              <a:rPr lang="uk" sz="1100" b="0" i="0" u="none" strike="noStrike" cap="none">
                <a:solidFill>
                  <a:srgbClr val="8C2245"/>
                </a:solidFill>
                <a:latin typeface="Arial"/>
                <a:ea typeface="Arial"/>
                <a:cs typeface="Arial"/>
                <a:sym typeface="Arial"/>
              </a:rPr>
              <a:t>gories </a:t>
            </a:r>
            <a:endParaRPr sz="1100" b="0" i="0" u="none" strike="noStrike" cap="none">
              <a:solidFill>
                <a:srgbClr val="8C2245"/>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100"/>
              <a:buFont typeface="Arial"/>
              <a:buNone/>
            </a:pPr>
            <a:endParaRPr sz="1100" b="0" i="0" u="none" strike="noStrike" cap="none">
              <a:solidFill>
                <a:srgbClr val="8C2245"/>
              </a:solidFill>
              <a:latin typeface="Arial"/>
              <a:ea typeface="Arial"/>
              <a:cs typeface="Arial"/>
              <a:sym typeface="Arial"/>
            </a:endParaRPr>
          </a:p>
        </p:txBody>
      </p:sp>
      <p:sp>
        <p:nvSpPr>
          <p:cNvPr id="175" name="Google Shape;175;p6"/>
          <p:cNvSpPr/>
          <p:nvPr/>
        </p:nvSpPr>
        <p:spPr>
          <a:xfrm>
            <a:off x="5020950" y="2209000"/>
            <a:ext cx="1691700" cy="1564800"/>
          </a:xfrm>
          <a:prstGeom prst="ellipse">
            <a:avLst/>
          </a:prstGeom>
          <a:noFill/>
          <a:ln w="9525" cap="flat" cmpd="sng">
            <a:solidFill>
              <a:srgbClr val="0079C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100"/>
              <a:buFont typeface="Arial"/>
              <a:buNone/>
            </a:pPr>
            <a:endParaRPr sz="1800" b="0" i="0" u="none" strike="noStrike" cap="none">
              <a:solidFill>
                <a:srgbClr val="8C2245"/>
              </a:solidFill>
              <a:latin typeface="Arial"/>
              <a:ea typeface="Arial"/>
              <a:cs typeface="Arial"/>
              <a:sym typeface="Arial"/>
            </a:endParaRPr>
          </a:p>
        </p:txBody>
      </p:sp>
      <p:sp>
        <p:nvSpPr>
          <p:cNvPr id="176" name="Google Shape;176;p6"/>
          <p:cNvSpPr/>
          <p:nvPr/>
        </p:nvSpPr>
        <p:spPr>
          <a:xfrm>
            <a:off x="5773026" y="2209000"/>
            <a:ext cx="1656600" cy="1564800"/>
          </a:xfrm>
          <a:prstGeom prst="ellipse">
            <a:avLst/>
          </a:prstGeom>
          <a:noFill/>
          <a:ln w="9525" cap="flat" cmpd="sng">
            <a:solidFill>
              <a:srgbClr val="0079C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8C2245"/>
              </a:solidFill>
              <a:latin typeface="Arial"/>
              <a:ea typeface="Arial"/>
              <a:cs typeface="Arial"/>
              <a:sym typeface="Arial"/>
            </a:endParaRPr>
          </a:p>
        </p:txBody>
      </p:sp>
      <p:sp>
        <p:nvSpPr>
          <p:cNvPr id="177" name="Google Shape;177;p6"/>
          <p:cNvSpPr txBox="1"/>
          <p:nvPr/>
        </p:nvSpPr>
        <p:spPr>
          <a:xfrm>
            <a:off x="6561533" y="2671978"/>
            <a:ext cx="1065000" cy="548700"/>
          </a:xfrm>
          <a:prstGeom prst="rect">
            <a:avLst/>
          </a:prstGeom>
          <a:noFill/>
          <a:ln>
            <a:noFill/>
          </a:ln>
        </p:spPr>
        <p:txBody>
          <a:bodyPr spcFirstLastPara="1" wrap="square" lIns="91425" tIns="91425" rIns="91425" bIns="91425" anchor="t" anchorCtr="0">
            <a:spAutoFit/>
          </a:bodyPr>
          <a:lstStyle/>
          <a:p>
            <a:pPr marL="0" marR="0" lvl="0" indent="0" algn="ctr" rtl="0">
              <a:lnSpc>
                <a:spcPct val="115000"/>
              </a:lnSpc>
              <a:spcBef>
                <a:spcPts val="1200"/>
              </a:spcBef>
              <a:spcAft>
                <a:spcPts val="1200"/>
              </a:spcAft>
              <a:buClr>
                <a:srgbClr val="000000"/>
              </a:buClr>
              <a:buSzPts val="1100"/>
              <a:buFont typeface="Arial"/>
              <a:buNone/>
            </a:pPr>
            <a:r>
              <a:rPr lang="uk" sz="1100" b="0" i="0" u="none" strike="noStrike" cap="none">
                <a:solidFill>
                  <a:srgbClr val="8C2245"/>
                </a:solidFill>
                <a:latin typeface="Arial"/>
                <a:ea typeface="Arial"/>
                <a:cs typeface="Arial"/>
                <a:sym typeface="Arial"/>
              </a:rPr>
              <a:t>OCDS framework</a:t>
            </a:r>
            <a:endParaRPr sz="1100" b="0" i="0" u="none" strike="noStrike" cap="none">
              <a:solidFill>
                <a:srgbClr val="000000"/>
              </a:solidFill>
              <a:latin typeface="Arial"/>
              <a:ea typeface="Arial"/>
              <a:cs typeface="Arial"/>
              <a:sym typeface="Arial"/>
            </a:endParaRPr>
          </a:p>
        </p:txBody>
      </p:sp>
      <p:sp>
        <p:nvSpPr>
          <p:cNvPr id="178" name="Google Shape;178;p6"/>
          <p:cNvSpPr txBox="1"/>
          <p:nvPr/>
        </p:nvSpPr>
        <p:spPr>
          <a:xfrm>
            <a:off x="4970839" y="2516129"/>
            <a:ext cx="914700" cy="10314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1100"/>
              <a:buFont typeface="Arial"/>
              <a:buNone/>
            </a:pPr>
            <a:r>
              <a:rPr lang="uk" sz="1100" b="0" i="0" u="none" strike="noStrike" cap="none">
                <a:solidFill>
                  <a:srgbClr val="8C2245"/>
                </a:solidFill>
                <a:latin typeface="Arial"/>
                <a:ea typeface="Arial"/>
                <a:cs typeface="Arial"/>
                <a:sym typeface="Arial"/>
              </a:rPr>
              <a:t>OECD </a:t>
            </a:r>
            <a:endParaRPr sz="1100" b="0" i="0" u="none" strike="noStrike" cap="none">
              <a:solidFill>
                <a:srgbClr val="8C2245"/>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100"/>
              <a:buFont typeface="Arial"/>
              <a:buNone/>
            </a:pPr>
            <a:r>
              <a:rPr lang="uk" sz="1100" b="0" i="0" u="none" strike="noStrike" cap="none">
                <a:solidFill>
                  <a:srgbClr val="8C2245"/>
                </a:solidFill>
                <a:latin typeface="Arial"/>
                <a:ea typeface="Arial"/>
                <a:cs typeface="Arial"/>
                <a:sym typeface="Arial"/>
              </a:rPr>
              <a:t>Taxono-</a:t>
            </a:r>
            <a:endParaRPr sz="1100" b="0" i="0" u="none" strike="noStrike" cap="none">
              <a:solidFill>
                <a:srgbClr val="8C2245"/>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100"/>
              <a:buFont typeface="Arial"/>
              <a:buNone/>
            </a:pPr>
            <a:r>
              <a:rPr lang="uk" sz="1100" b="0" i="0" u="none" strike="noStrike" cap="none">
                <a:solidFill>
                  <a:srgbClr val="8C2245"/>
                </a:solidFill>
                <a:latin typeface="Arial"/>
                <a:ea typeface="Arial"/>
                <a:cs typeface="Arial"/>
                <a:sym typeface="Arial"/>
              </a:rPr>
              <a:t>my</a:t>
            </a:r>
            <a:endParaRPr sz="1100" b="0" i="0" u="none" strike="noStrike" cap="none">
              <a:solidFill>
                <a:srgbClr val="8C2245"/>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100"/>
              <a:buFont typeface="Arial"/>
              <a:buNone/>
            </a:pPr>
            <a:r>
              <a:rPr lang="uk" sz="1100" b="0" i="0" u="none" strike="noStrike" cap="none">
                <a:solidFill>
                  <a:srgbClr val="8C2245"/>
                </a:solidFill>
                <a:latin typeface="Arial"/>
                <a:ea typeface="Arial"/>
                <a:cs typeface="Arial"/>
                <a:sym typeface="Arial"/>
              </a:rPr>
              <a:t>48 sub-cate</a:t>
            </a:r>
            <a:endParaRPr sz="1100" b="0" i="0" u="none" strike="noStrike" cap="none">
              <a:solidFill>
                <a:srgbClr val="8C2245"/>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100"/>
              <a:buFont typeface="Arial"/>
              <a:buNone/>
            </a:pPr>
            <a:r>
              <a:rPr lang="uk" sz="1100" b="0" i="0" u="none" strike="noStrike" cap="none">
                <a:solidFill>
                  <a:srgbClr val="8C2245"/>
                </a:solidFill>
                <a:latin typeface="Arial"/>
                <a:ea typeface="Arial"/>
                <a:cs typeface="Arial"/>
                <a:sym typeface="Arial"/>
              </a:rPr>
              <a:t>gories</a:t>
            </a:r>
            <a:endParaRPr sz="1100" b="0" i="0" u="none" strike="noStrike" cap="none">
              <a:solidFill>
                <a:srgbClr val="000000"/>
              </a:solidFill>
              <a:latin typeface="Arial"/>
              <a:ea typeface="Arial"/>
              <a:cs typeface="Arial"/>
              <a:sym typeface="Arial"/>
            </a:endParaRPr>
          </a:p>
        </p:txBody>
      </p:sp>
      <p:sp>
        <p:nvSpPr>
          <p:cNvPr id="179" name="Google Shape;179;p6"/>
          <p:cNvSpPr txBox="1"/>
          <p:nvPr/>
        </p:nvSpPr>
        <p:spPr>
          <a:xfrm>
            <a:off x="5909489" y="2655357"/>
            <a:ext cx="726300" cy="8619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1100"/>
              <a:buFont typeface="Arial"/>
              <a:buNone/>
            </a:pPr>
            <a:r>
              <a:rPr lang="uk" sz="1100" b="0" i="0" u="none" strike="noStrike" cap="none">
                <a:solidFill>
                  <a:srgbClr val="8C2245"/>
                </a:solidFill>
                <a:latin typeface="Arial"/>
                <a:ea typeface="Arial"/>
                <a:cs typeface="Arial"/>
                <a:sym typeface="Arial"/>
              </a:rPr>
              <a:t>28 sub-</a:t>
            </a:r>
            <a:endParaRPr sz="1100" b="0" i="0" u="none" strike="noStrike" cap="none">
              <a:solidFill>
                <a:srgbClr val="8C2245"/>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100"/>
              <a:buFont typeface="Arial"/>
              <a:buNone/>
            </a:pPr>
            <a:r>
              <a:rPr lang="uk" sz="1100" b="0" i="0" u="none" strike="noStrike" cap="none">
                <a:solidFill>
                  <a:srgbClr val="8C2245"/>
                </a:solidFill>
                <a:latin typeface="Arial"/>
                <a:ea typeface="Arial"/>
                <a:cs typeface="Arial"/>
                <a:sym typeface="Arial"/>
              </a:rPr>
              <a:t>cate</a:t>
            </a:r>
            <a:endParaRPr sz="1100" b="0" i="0" u="none" strike="noStrike" cap="none">
              <a:solidFill>
                <a:srgbClr val="8C2245"/>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100"/>
              <a:buFont typeface="Arial"/>
              <a:buNone/>
            </a:pPr>
            <a:r>
              <a:rPr lang="uk" sz="1100" b="0" i="0" u="none" strike="noStrike" cap="none">
                <a:solidFill>
                  <a:srgbClr val="8C2245"/>
                </a:solidFill>
                <a:latin typeface="Arial"/>
                <a:ea typeface="Arial"/>
                <a:cs typeface="Arial"/>
                <a:sym typeface="Arial"/>
              </a:rPr>
              <a:t>gories </a:t>
            </a:r>
            <a:endParaRPr sz="1100" b="0" i="0" u="none" strike="noStrike" cap="none">
              <a:solidFill>
                <a:srgbClr val="8C2245"/>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100"/>
              <a:buFont typeface="Arial"/>
              <a:buNone/>
            </a:pPr>
            <a:endParaRPr sz="1100" b="0" i="0" u="none" strike="noStrike" cap="none">
              <a:solidFill>
                <a:srgbClr val="8C2245"/>
              </a:solidFill>
              <a:latin typeface="Arial"/>
              <a:ea typeface="Arial"/>
              <a:cs typeface="Arial"/>
              <a:sym typeface="Arial"/>
            </a:endParaRPr>
          </a:p>
        </p:txBody>
      </p:sp>
      <p:sp>
        <p:nvSpPr>
          <p:cNvPr id="180" name="Google Shape;180;p6"/>
          <p:cNvSpPr txBox="1"/>
          <p:nvPr/>
        </p:nvSpPr>
        <p:spPr>
          <a:xfrm>
            <a:off x="2154896" y="1829925"/>
            <a:ext cx="1420800" cy="3693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uk" sz="1200" b="1" i="0" u="none" strike="noStrike" cap="none">
                <a:solidFill>
                  <a:srgbClr val="8C2245"/>
                </a:solidFill>
                <a:latin typeface="Arial"/>
                <a:ea typeface="Arial"/>
                <a:cs typeface="Arial"/>
                <a:sym typeface="Arial"/>
              </a:rPr>
              <a:t>Directly</a:t>
            </a:r>
            <a:endParaRPr sz="1200" b="1" i="0" u="none" strike="noStrike" cap="none">
              <a:solidFill>
                <a:srgbClr val="000000"/>
              </a:solidFill>
              <a:latin typeface="Arial"/>
              <a:ea typeface="Arial"/>
              <a:cs typeface="Arial"/>
              <a:sym typeface="Arial"/>
            </a:endParaRPr>
          </a:p>
        </p:txBody>
      </p:sp>
      <p:sp>
        <p:nvSpPr>
          <p:cNvPr id="181" name="Google Shape;181;p6"/>
          <p:cNvSpPr txBox="1"/>
          <p:nvPr/>
        </p:nvSpPr>
        <p:spPr>
          <a:xfrm>
            <a:off x="5415984" y="1829925"/>
            <a:ext cx="1753500" cy="3693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uk" sz="1200" b="1" i="0" u="none" strike="noStrike" cap="none">
                <a:solidFill>
                  <a:srgbClr val="8C2245"/>
                </a:solidFill>
                <a:latin typeface="Arial"/>
                <a:ea typeface="Arial"/>
                <a:cs typeface="Arial"/>
                <a:sym typeface="Arial"/>
              </a:rPr>
              <a:t>With extensions  </a:t>
            </a:r>
            <a:endParaRPr sz="1200" b="1" i="0" u="none" strike="noStrike" cap="none">
              <a:solidFill>
                <a:srgbClr val="8C2245"/>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7"/>
          <p:cNvSpPr txBox="1">
            <a:spLocks noGrp="1"/>
          </p:cNvSpPr>
          <p:nvPr>
            <p:ph type="sldNum" idx="12"/>
          </p:nvPr>
        </p:nvSpPr>
        <p:spPr>
          <a:xfrm>
            <a:off x="177801" y="4819073"/>
            <a:ext cx="461400" cy="226200"/>
          </a:xfrm>
          <a:prstGeom prst="rect">
            <a:avLst/>
          </a:prstGeom>
          <a:noFill/>
          <a:ln>
            <a:noFill/>
          </a:ln>
        </p:spPr>
        <p:txBody>
          <a:bodyPr spcFirstLastPara="1" wrap="square" lIns="68575" tIns="34275" rIns="68575" bIns="34275" anchor="ctr" anchorCtr="0">
            <a:noAutofit/>
          </a:bodyPr>
          <a:lstStyle/>
          <a:p>
            <a:pPr marL="0" lvl="0" indent="0" algn="ctr" rtl="0">
              <a:lnSpc>
                <a:spcPct val="100000"/>
              </a:lnSpc>
              <a:spcBef>
                <a:spcPts val="0"/>
              </a:spcBef>
              <a:spcAft>
                <a:spcPts val="0"/>
              </a:spcAft>
              <a:buSzPts val="700"/>
              <a:buNone/>
            </a:pPr>
            <a:fld id="{00000000-1234-1234-1234-123412341234}" type="slidenum">
              <a:rPr lang="uk"/>
              <a:t>8</a:t>
            </a:fld>
            <a:endParaRPr/>
          </a:p>
        </p:txBody>
      </p:sp>
      <p:grpSp>
        <p:nvGrpSpPr>
          <p:cNvPr id="187" name="Google Shape;187;p7"/>
          <p:cNvGrpSpPr/>
          <p:nvPr/>
        </p:nvGrpSpPr>
        <p:grpSpPr>
          <a:xfrm>
            <a:off x="0" y="4476867"/>
            <a:ext cx="9144000" cy="685800"/>
            <a:chOff x="0" y="5969156"/>
            <a:chExt cx="12192000" cy="914400"/>
          </a:xfrm>
        </p:grpSpPr>
        <p:sp>
          <p:nvSpPr>
            <p:cNvPr id="188" name="Google Shape;188;p7"/>
            <p:cNvSpPr/>
            <p:nvPr/>
          </p:nvSpPr>
          <p:spPr>
            <a:xfrm>
              <a:off x="0" y="5969156"/>
              <a:ext cx="12192000" cy="914400"/>
            </a:xfrm>
            <a:prstGeom prst="rect">
              <a:avLst/>
            </a:prstGeom>
            <a:solidFill>
              <a:srgbClr val="00539B"/>
            </a:solidFill>
            <a:ln>
              <a:noFill/>
            </a:ln>
          </p:spPr>
          <p:txBody>
            <a:bodyPr spcFirstLastPara="1" wrap="square" lIns="68575" tIns="34275" rIns="68575" bIns="34275" anchor="t"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rgbClr val="FFFFFF"/>
                </a:solidFill>
                <a:latin typeface="Arial"/>
                <a:ea typeface="Arial"/>
                <a:cs typeface="Arial"/>
                <a:sym typeface="Arial"/>
              </a:endParaRPr>
            </a:p>
          </p:txBody>
        </p:sp>
        <p:pic>
          <p:nvPicPr>
            <p:cNvPr id="189" name="Google Shape;189;p7"/>
            <p:cNvPicPr preferRelativeResize="0"/>
            <p:nvPr/>
          </p:nvPicPr>
          <p:blipFill rotWithShape="1">
            <a:blip r:embed="rId3">
              <a:alphaModFix/>
            </a:blip>
            <a:srcRect/>
            <a:stretch/>
          </p:blipFill>
          <p:spPr>
            <a:xfrm>
              <a:off x="9332844" y="6206991"/>
              <a:ext cx="2356403" cy="438729"/>
            </a:xfrm>
            <a:prstGeom prst="rect">
              <a:avLst/>
            </a:prstGeom>
            <a:noFill/>
            <a:ln>
              <a:noFill/>
            </a:ln>
          </p:spPr>
        </p:pic>
        <p:pic>
          <p:nvPicPr>
            <p:cNvPr id="190" name="Google Shape;190;p7"/>
            <p:cNvPicPr preferRelativeResize="0"/>
            <p:nvPr/>
          </p:nvPicPr>
          <p:blipFill rotWithShape="1">
            <a:blip r:embed="rId4">
              <a:alphaModFix/>
            </a:blip>
            <a:srcRect/>
            <a:stretch/>
          </p:blipFill>
          <p:spPr>
            <a:xfrm>
              <a:off x="0" y="5969156"/>
              <a:ext cx="5435598" cy="914400"/>
            </a:xfrm>
            <a:prstGeom prst="rect">
              <a:avLst/>
            </a:prstGeom>
            <a:noFill/>
            <a:ln>
              <a:noFill/>
            </a:ln>
          </p:spPr>
        </p:pic>
      </p:grpSp>
      <p:sp>
        <p:nvSpPr>
          <p:cNvPr id="191" name="Google Shape;191;p7"/>
          <p:cNvSpPr txBox="1"/>
          <p:nvPr/>
        </p:nvSpPr>
        <p:spPr>
          <a:xfrm>
            <a:off x="454375" y="870375"/>
            <a:ext cx="7579500" cy="3026100"/>
          </a:xfrm>
          <a:prstGeom prst="rect">
            <a:avLst/>
          </a:prstGeom>
          <a:noFill/>
          <a:ln>
            <a:noFill/>
          </a:ln>
        </p:spPr>
        <p:txBody>
          <a:bodyPr spcFirstLastPara="1" wrap="square" lIns="91425" tIns="91425" rIns="91425" bIns="91425" anchor="t" anchorCtr="0">
            <a:spAutoFit/>
          </a:bodyPr>
          <a:lstStyle/>
          <a:p>
            <a:pPr marL="457200" marR="0" lvl="0" indent="-311150" algn="l" rtl="0">
              <a:lnSpc>
                <a:spcPct val="100000"/>
              </a:lnSpc>
              <a:spcBef>
                <a:spcPts val="0"/>
              </a:spcBef>
              <a:spcAft>
                <a:spcPts val="0"/>
              </a:spcAft>
              <a:buClr>
                <a:srgbClr val="003964"/>
              </a:buClr>
              <a:buSzPts val="1300"/>
              <a:buFont typeface="Arial"/>
              <a:buChar char="●"/>
            </a:pPr>
            <a:r>
              <a:rPr lang="uk" sz="1300" b="0" i="0" u="none" strike="noStrike" cap="none">
                <a:solidFill>
                  <a:srgbClr val="003964"/>
                </a:solidFill>
                <a:latin typeface="Arial"/>
                <a:ea typeface="Arial"/>
                <a:cs typeface="Arial"/>
                <a:sym typeface="Arial"/>
              </a:rPr>
              <a:t>The continued development and standardization of OCDS standard is crucial for establishing a unified system among OECD countries to assess the level of their restrictive measures in public procurement. </a:t>
            </a:r>
            <a:endParaRPr sz="1300" b="0" i="0" u="none" strike="noStrike" cap="none">
              <a:solidFill>
                <a:srgbClr val="003964"/>
              </a:solidFill>
              <a:latin typeface="Arial"/>
              <a:ea typeface="Arial"/>
              <a:cs typeface="Arial"/>
              <a:sym typeface="Arial"/>
            </a:endParaRPr>
          </a:p>
          <a:p>
            <a:pPr marL="457200" marR="0" lvl="0" indent="0" algn="l" rtl="0">
              <a:lnSpc>
                <a:spcPct val="100000"/>
              </a:lnSpc>
              <a:spcBef>
                <a:spcPts val="0"/>
              </a:spcBef>
              <a:spcAft>
                <a:spcPts val="0"/>
              </a:spcAft>
              <a:buClr>
                <a:srgbClr val="000000"/>
              </a:buClr>
              <a:buSzPts val="1300"/>
              <a:buFont typeface="Arial"/>
              <a:buNone/>
            </a:pPr>
            <a:endParaRPr sz="1300" b="0" i="0" u="none" strike="noStrike" cap="none">
              <a:solidFill>
                <a:srgbClr val="575757"/>
              </a:solidFill>
              <a:latin typeface="Arial"/>
              <a:ea typeface="Arial"/>
              <a:cs typeface="Arial"/>
              <a:sym typeface="Arial"/>
            </a:endParaRPr>
          </a:p>
          <a:p>
            <a:pPr marL="457200" marR="0" lvl="0" indent="-311150" algn="l" rtl="0">
              <a:lnSpc>
                <a:spcPct val="115000"/>
              </a:lnSpc>
              <a:spcBef>
                <a:spcPts val="0"/>
              </a:spcBef>
              <a:spcAft>
                <a:spcPts val="0"/>
              </a:spcAft>
              <a:buClr>
                <a:srgbClr val="575757"/>
              </a:buClr>
              <a:buSzPts val="1300"/>
              <a:buFont typeface="Arial"/>
              <a:buChar char="●"/>
            </a:pPr>
            <a:r>
              <a:rPr lang="uk" sz="1300" b="0" i="0" u="none" strike="noStrike" cap="none">
                <a:solidFill>
                  <a:srgbClr val="003964"/>
                </a:solidFill>
                <a:latin typeface="Arial"/>
                <a:ea typeface="Arial"/>
                <a:cs typeface="Arial"/>
                <a:sym typeface="Arial"/>
              </a:rPr>
              <a:t>We found that</a:t>
            </a:r>
            <a:r>
              <a:rPr lang="uk" sz="1300" b="1" i="0" u="none" strike="noStrike" cap="none">
                <a:solidFill>
                  <a:srgbClr val="003964"/>
                </a:solidFill>
                <a:latin typeface="Arial"/>
                <a:ea typeface="Arial"/>
                <a:cs typeface="Arial"/>
                <a:sym typeface="Arial"/>
              </a:rPr>
              <a:t> </a:t>
            </a:r>
            <a:r>
              <a:rPr lang="uk" sz="1300" b="1" i="0" u="none" strike="noStrike" cap="none">
                <a:solidFill>
                  <a:srgbClr val="8C2245"/>
                </a:solidFill>
                <a:latin typeface="Arial"/>
                <a:ea typeface="Arial"/>
                <a:cs typeface="Arial"/>
                <a:sym typeface="Arial"/>
              </a:rPr>
              <a:t>6 sub-categories can be directly transformed </a:t>
            </a:r>
            <a:r>
              <a:rPr lang="uk" sz="1300" i="0" u="none" strike="noStrike" cap="none">
                <a:solidFill>
                  <a:srgbClr val="003964"/>
                </a:solidFill>
              </a:rPr>
              <a:t>into OCDS-based indicators, and around</a:t>
            </a:r>
            <a:r>
              <a:rPr lang="uk" sz="1300" b="1" i="0" u="none" strike="noStrike" cap="none">
                <a:solidFill>
                  <a:srgbClr val="575757"/>
                </a:solidFill>
                <a:latin typeface="Arial"/>
                <a:ea typeface="Arial"/>
                <a:cs typeface="Arial"/>
                <a:sym typeface="Arial"/>
              </a:rPr>
              <a:t> </a:t>
            </a:r>
            <a:r>
              <a:rPr lang="uk" sz="1300" b="1" i="0" u="none" strike="noStrike" cap="none">
                <a:solidFill>
                  <a:srgbClr val="8C2245"/>
                </a:solidFill>
                <a:latin typeface="Arial"/>
                <a:ea typeface="Arial"/>
                <a:cs typeface="Arial"/>
                <a:sym typeface="Arial"/>
              </a:rPr>
              <a:t>28 sub-categories may potentially be transformed with extensions</a:t>
            </a:r>
            <a:r>
              <a:rPr lang="uk" sz="1300" b="0" i="0" u="none" strike="noStrike" cap="none">
                <a:solidFill>
                  <a:srgbClr val="575757"/>
                </a:solidFill>
                <a:latin typeface="Arial"/>
                <a:ea typeface="Arial"/>
                <a:cs typeface="Arial"/>
                <a:sym typeface="Arial"/>
              </a:rPr>
              <a:t> </a:t>
            </a:r>
            <a:r>
              <a:rPr lang="uk" sz="1300" b="0" i="0" u="none" strike="noStrike" cap="none">
                <a:solidFill>
                  <a:srgbClr val="003964"/>
                </a:solidFill>
                <a:latin typeface="Arial"/>
                <a:ea typeface="Arial"/>
                <a:cs typeface="Arial"/>
                <a:sym typeface="Arial"/>
              </a:rPr>
              <a:t>(more sub-categories may be revealed with additional questionnaires).</a:t>
            </a:r>
            <a:endParaRPr sz="1300" b="0" i="0" u="none" strike="noStrike" cap="none">
              <a:solidFill>
                <a:srgbClr val="003964"/>
              </a:solidFill>
              <a:latin typeface="Arial"/>
              <a:ea typeface="Arial"/>
              <a:cs typeface="Arial"/>
              <a:sym typeface="Arial"/>
            </a:endParaRPr>
          </a:p>
          <a:p>
            <a:pPr marL="457200" marR="0" lvl="0" indent="0" algn="l" rtl="0">
              <a:lnSpc>
                <a:spcPct val="115000"/>
              </a:lnSpc>
              <a:spcBef>
                <a:spcPts val="0"/>
              </a:spcBef>
              <a:spcAft>
                <a:spcPts val="0"/>
              </a:spcAft>
              <a:buClr>
                <a:srgbClr val="000000"/>
              </a:buClr>
              <a:buSzPts val="1300"/>
              <a:buFont typeface="Arial"/>
              <a:buNone/>
            </a:pPr>
            <a:endParaRPr sz="1300" b="0" i="0" u="none" strike="noStrike" cap="none">
              <a:solidFill>
                <a:srgbClr val="575757"/>
              </a:solidFill>
              <a:latin typeface="Arial"/>
              <a:ea typeface="Arial"/>
              <a:cs typeface="Arial"/>
              <a:sym typeface="Arial"/>
            </a:endParaRPr>
          </a:p>
          <a:p>
            <a:pPr marL="457200" marR="0" lvl="0" indent="-311150" algn="l" rtl="0">
              <a:lnSpc>
                <a:spcPct val="115000"/>
              </a:lnSpc>
              <a:spcBef>
                <a:spcPts val="0"/>
              </a:spcBef>
              <a:spcAft>
                <a:spcPts val="0"/>
              </a:spcAft>
              <a:buClr>
                <a:srgbClr val="003964"/>
              </a:buClr>
              <a:buSzPts val="1300"/>
              <a:buFont typeface="Arial"/>
              <a:buChar char="●"/>
            </a:pPr>
            <a:r>
              <a:rPr lang="uk" sz="1300" b="0" i="0" u="none" strike="noStrike" cap="none">
                <a:solidFill>
                  <a:srgbClr val="003964"/>
                </a:solidFill>
                <a:latin typeface="Arial"/>
                <a:ea typeface="Arial"/>
                <a:cs typeface="Arial"/>
                <a:sym typeface="Arial"/>
              </a:rPr>
              <a:t>A single procurement information system based on the OCDS framework will not only eliminate barriers but also uncover new opportunities. Harmonizing the representation of procurement data among countries enables easy analysis, creating data-based instruments and reports covering multiple countries.</a:t>
            </a:r>
            <a:endParaRPr sz="1300" b="0" i="0" u="none" strike="noStrike" cap="none">
              <a:solidFill>
                <a:srgbClr val="003964"/>
              </a:solidFill>
              <a:latin typeface="Arial"/>
              <a:ea typeface="Arial"/>
              <a:cs typeface="Arial"/>
              <a:sym typeface="Arial"/>
            </a:endParaRPr>
          </a:p>
          <a:p>
            <a:pPr marL="457200" marR="0" lvl="0" indent="0" algn="l" rtl="0">
              <a:lnSpc>
                <a:spcPct val="100000"/>
              </a:lnSpc>
              <a:spcBef>
                <a:spcPts val="0"/>
              </a:spcBef>
              <a:spcAft>
                <a:spcPts val="0"/>
              </a:spcAft>
              <a:buClr>
                <a:srgbClr val="000000"/>
              </a:buClr>
              <a:buSzPts val="1300"/>
              <a:buFont typeface="Arial"/>
              <a:buNone/>
            </a:pPr>
            <a:endParaRPr sz="1300" b="0" i="0" u="none" strike="noStrike" cap="none">
              <a:solidFill>
                <a:srgbClr val="575757"/>
              </a:solidFill>
              <a:latin typeface="Arial"/>
              <a:ea typeface="Arial"/>
              <a:cs typeface="Arial"/>
              <a:sym typeface="Arial"/>
            </a:endParaRPr>
          </a:p>
        </p:txBody>
      </p:sp>
      <p:sp>
        <p:nvSpPr>
          <p:cNvPr id="192" name="Google Shape;192;p7"/>
          <p:cNvSpPr txBox="1">
            <a:spLocks noGrp="1"/>
          </p:cNvSpPr>
          <p:nvPr>
            <p:ph type="title"/>
          </p:nvPr>
        </p:nvSpPr>
        <p:spPr>
          <a:xfrm>
            <a:off x="140179" y="2540"/>
            <a:ext cx="9144000" cy="503700"/>
          </a:xfrm>
          <a:prstGeom prst="rect">
            <a:avLst/>
          </a:prstGeom>
          <a:noFill/>
          <a:ln>
            <a:noFill/>
          </a:ln>
        </p:spPr>
        <p:txBody>
          <a:bodyPr spcFirstLastPara="1" wrap="square" lIns="68575" tIns="34275" rIns="68575" bIns="34275" anchor="ctr" anchorCtr="0">
            <a:normAutofit/>
          </a:bodyPr>
          <a:lstStyle/>
          <a:p>
            <a:pPr marL="0" lvl="0" indent="0" algn="l" rtl="0">
              <a:lnSpc>
                <a:spcPct val="100000"/>
              </a:lnSpc>
              <a:spcBef>
                <a:spcPts val="0"/>
              </a:spcBef>
              <a:spcAft>
                <a:spcPts val="0"/>
              </a:spcAft>
              <a:buSzPts val="1100"/>
              <a:buNone/>
            </a:pPr>
            <a:r>
              <a:rPr lang="uk" sz="1400">
                <a:solidFill>
                  <a:srgbClr val="8C2245"/>
                </a:solidFill>
              </a:rPr>
              <a:t>Conclusion </a:t>
            </a:r>
            <a:endParaRPr sz="2400">
              <a:solidFill>
                <a:srgbClr val="8C2245"/>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itle and section slides">
  <a:themeElements>
    <a:clrScheme name="EBRD colours">
      <a:dk1>
        <a:srgbClr val="58595B"/>
      </a:dk1>
      <a:lt1>
        <a:srgbClr val="FFFFFF"/>
      </a:lt1>
      <a:dk2>
        <a:srgbClr val="0079C1"/>
      </a:dk2>
      <a:lt2>
        <a:srgbClr val="7EA6D7"/>
      </a:lt2>
      <a:accent1>
        <a:srgbClr val="00539B"/>
      </a:accent1>
      <a:accent2>
        <a:srgbClr val="00AE9E"/>
      </a:accent2>
      <a:accent3>
        <a:srgbClr val="0079C1"/>
      </a:accent3>
      <a:accent4>
        <a:srgbClr val="7EA6D7"/>
      </a:accent4>
      <a:accent5>
        <a:srgbClr val="00747A"/>
      </a:accent5>
      <a:accent6>
        <a:srgbClr val="000000"/>
      </a:accent6>
      <a:hlink>
        <a:srgbClr val="00539B"/>
      </a:hlink>
      <a:folHlink>
        <a:srgbClr val="0079C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LengthInSeconds xmlns="9bd2cdbf-2396-4db5-9ced-e74a729f2a4a" xsi:nil="true"/>
    <lcf76f155ced4ddcb4097134ff3c332f xmlns="9bd2cdbf-2396-4db5-9ced-e74a729f2a4a">
      <Terms xmlns="http://schemas.microsoft.com/office/infopath/2007/PartnerControls"/>
    </lcf76f155ced4ddcb4097134ff3c332f>
    <_Flow_SignoffStatus xmlns="9bd2cdbf-2396-4db5-9ced-e74a729f2a4a"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1803F8C9C393B47A632F3394BCEBBA5" ma:contentTypeVersion="14" ma:contentTypeDescription="Create a new document." ma:contentTypeScope="" ma:versionID="8cc8c9e6433cc493a18982969c0a17ff">
  <xsd:schema xmlns:xsd="http://www.w3.org/2001/XMLSchema" xmlns:xs="http://www.w3.org/2001/XMLSchema" xmlns:p="http://schemas.microsoft.com/office/2006/metadata/properties" xmlns:ns2="9bd2cdbf-2396-4db5-9ced-e74a729f2a4a" xmlns:ns3="26aef637-f295-4a75-abbf-4e6e40505af8" targetNamespace="http://schemas.microsoft.com/office/2006/metadata/properties" ma:root="true" ma:fieldsID="855439e794e26238426ee7ed3c5e5a04" ns2:_="" ns3:_="">
    <xsd:import namespace="9bd2cdbf-2396-4db5-9ced-e74a729f2a4a"/>
    <xsd:import namespace="26aef637-f295-4a75-abbf-4e6e40505af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3:SharedWithUsers" minOccurs="0"/>
                <xsd:element ref="ns3:SharedWithDetails" minOccurs="0"/>
                <xsd:element ref="ns2:lcf76f155ced4ddcb4097134ff3c332f" minOccurs="0"/>
                <xsd:element ref="ns2:MediaServiceOCR" minOccurs="0"/>
                <xsd:element ref="ns2: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d2cdbf-2396-4db5-9ced-e74a729f2a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0dd5f4a5-f25a-477f-9e2f-199529010064"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_Flow_SignoffStatus" ma:index="21" nillable="true" ma:displayName="Sign-off status" ma:internalName="Sign_x002d_off_x0020_statu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aef637-f295-4a75-abbf-4e6e40505af8"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80CDAF2-8CFC-4465-9140-310EA4E639A0}">
  <ds:schemaRefs>
    <ds:schemaRef ds:uri="http://schemas.microsoft.com/sharepoint/v3/contenttype/forms"/>
  </ds:schemaRefs>
</ds:datastoreItem>
</file>

<file path=customXml/itemProps2.xml><?xml version="1.0" encoding="utf-8"?>
<ds:datastoreItem xmlns:ds="http://schemas.openxmlformats.org/officeDocument/2006/customXml" ds:itemID="{439D9833-6F9A-40F1-8EEE-8337D4C218C3}">
  <ds:schemaRefs>
    <ds:schemaRef ds:uri="http://schemas.microsoft.com/office/2006/metadata/properties"/>
    <ds:schemaRef ds:uri="http://schemas.microsoft.com/office/infopath/2007/PartnerControls"/>
    <ds:schemaRef ds:uri="9bd2cdbf-2396-4db5-9ced-e74a729f2a4a"/>
  </ds:schemaRefs>
</ds:datastoreItem>
</file>

<file path=customXml/itemProps3.xml><?xml version="1.0" encoding="utf-8"?>
<ds:datastoreItem xmlns:ds="http://schemas.openxmlformats.org/officeDocument/2006/customXml" ds:itemID="{451E3F63-AA99-4117-B65F-BC5E3BE44A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bd2cdbf-2396-4db5-9ced-e74a729f2a4a"/>
    <ds:schemaRef ds:uri="26aef637-f295-4a75-abbf-4e6e40505a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1cb350ab-c2fd-4b20-a9d9-41f8e7e93f2e}" enabled="1" method="Standard" siteId="{172f4752-6874-4876-bad5-e6d61f991171}" removed="0"/>
</clbl:labelList>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(16:9)</PresentationFormat>
  <Slides>8</Slides>
  <Notes>8</Notes>
  <HiddenSlides>0</HiddenSlide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Simple Light</vt:lpstr>
      <vt:lpstr>Title and section slides</vt:lpstr>
      <vt:lpstr>PowerPoint Presentation</vt:lpstr>
      <vt:lpstr>PowerPoint Presentation</vt:lpstr>
      <vt:lpstr>PowerPoint Presentation</vt:lpstr>
      <vt:lpstr>PowerPoint Presentation</vt:lpstr>
      <vt:lpstr>PowerPoint Presentation</vt:lpstr>
      <vt:lpstr>End-to-end example: M51. Design of methods of procurement</vt:lpstr>
      <vt:lpstr>Taxonomy indicators. Findings</vt:lpstr>
      <vt:lpstr>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revision>5</cp:revision>
  <dcterms:modified xsi:type="dcterms:W3CDTF">2024-03-17T00:29:07Z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0x01010071803F8C9C393B47A632F3394BCEBBA5</vt:lpwstr>
  </property>
  <property fmtid="{D5CDD505-2E9C-101B-9397-08002B2CF9AE}" pid="3" name="Order">
    <vt:r8>663700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ClassificationContentMarkingFooterLocations">
    <vt:lpwstr>Simple Light:5\Title and section slides:5</vt:lpwstr>
  </property>
  <property fmtid="{D5CDD505-2E9C-101B-9397-08002B2CF9AE}" pid="13" name="ClassificationContentMarkingFooterText">
    <vt:lpwstr>OFFICIAL USE</vt:lpwstr>
  </property>
  <property fmtid="{D5CDD505-2E9C-101B-9397-08002B2CF9AE}" pid="14" name="ClassificationContentMarkingHeaderLocations">
    <vt:lpwstr>Simple Light:4\Title and section slides:4</vt:lpwstr>
  </property>
  <property fmtid="{D5CDD505-2E9C-101B-9397-08002B2CF9AE}" pid="15" name="ClassificationContentMarkingHeaderText">
    <vt:lpwstr>OFFICIAL USE</vt:lpwstr>
  </property>
  <property fmtid="{D5CDD505-2E9C-101B-9397-08002B2CF9AE}" pid="16" name="j58bd6c1a5e04739961ec993afce87a7">
    <vt:lpwstr/>
  </property>
  <property fmtid="{D5CDD505-2E9C-101B-9397-08002B2CF9AE}" pid="17" name="MediaServiceImageTags">
    <vt:lpwstr/>
  </property>
  <property fmtid="{D5CDD505-2E9C-101B-9397-08002B2CF9AE}" pid="18" name="Record_x0020_Status">
    <vt:lpwstr/>
  </property>
  <property fmtid="{D5CDD505-2E9C-101B-9397-08002B2CF9AE}" pid="19" name="TaxCatchAll">
    <vt:lpwstr/>
  </property>
  <property fmtid="{D5CDD505-2E9C-101B-9397-08002B2CF9AE}" pid="20" name="Record Status">
    <vt:lpwstr/>
  </property>
</Properties>
</file>