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73" r:id="rId7"/>
  </p:sldMasterIdLst>
  <p:notesMasterIdLst>
    <p:notesMasterId r:id="rId23"/>
  </p:notesMasterIdLst>
  <p:sldIdLst>
    <p:sldId id="256" r:id="rId8"/>
    <p:sldId id="576" r:id="rId9"/>
    <p:sldId id="3552" r:id="rId10"/>
    <p:sldId id="259" r:id="rId11"/>
    <p:sldId id="257" r:id="rId12"/>
    <p:sldId id="335" r:id="rId13"/>
    <p:sldId id="276" r:id="rId14"/>
    <p:sldId id="3555" r:id="rId15"/>
    <p:sldId id="3554" r:id="rId16"/>
    <p:sldId id="275" r:id="rId17"/>
    <p:sldId id="281" r:id="rId18"/>
    <p:sldId id="3556" r:id="rId19"/>
    <p:sldId id="3557" r:id="rId20"/>
    <p:sldId id="3553"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B"/>
    <a:srgbClr val="0079C1"/>
    <a:srgbClr val="D77700"/>
    <a:srgbClr val="7EA6D7"/>
    <a:srgbClr val="00AE9E"/>
    <a:srgbClr val="83C8BC"/>
    <a:srgbClr val="8C2245"/>
    <a:srgbClr val="00747A"/>
    <a:srgbClr val="5D245A"/>
    <a:srgbClr val="175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p:restoredTop sz="94719"/>
  </p:normalViewPr>
  <p:slideViewPr>
    <p:cSldViewPr snapToGrid="0" snapToObjects="1">
      <p:cViewPr varScale="1">
        <p:scale>
          <a:sx n="120" d="100"/>
          <a:sy n="120" d="100"/>
        </p:scale>
        <p:origin x="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F1C74-9B55-F146-926C-51C6DB908F1E}"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GB"/>
        </a:p>
      </dgm:t>
    </dgm:pt>
    <dgm:pt modelId="{E55B1878-610C-1849-8F21-CC48E0292F54}">
      <dgm:prSet phldrT="[Text]" custT="1"/>
      <dgm:spPr>
        <a:solidFill>
          <a:srgbClr val="00539B"/>
        </a:solidFill>
      </dgm:spPr>
      <dgm:t>
        <a:bodyPr/>
        <a:lstStyle/>
        <a:p>
          <a:r>
            <a:rPr lang="en-GB" sz="1600" dirty="0">
              <a:latin typeface="Franklin Gothic Book" panose="020B0503020102020204" pitchFamily="34" charset="0"/>
            </a:rPr>
            <a:t>Capacity building activities</a:t>
          </a:r>
        </a:p>
      </dgm:t>
    </dgm:pt>
    <dgm:pt modelId="{F8360347-C9AA-6B41-895B-2D4E3A204873}" type="parTrans" cxnId="{3C87CDE7-08D0-144C-9630-3DBD65529279}">
      <dgm:prSet/>
      <dgm:spPr/>
      <dgm:t>
        <a:bodyPr/>
        <a:lstStyle/>
        <a:p>
          <a:endParaRPr lang="en-GB"/>
        </a:p>
      </dgm:t>
    </dgm:pt>
    <dgm:pt modelId="{3E89BAD2-3C72-E344-A6F4-D1211B7E6E23}" type="sibTrans" cxnId="{3C87CDE7-08D0-144C-9630-3DBD65529279}">
      <dgm:prSet/>
      <dgm:spPr/>
      <dgm:t>
        <a:bodyPr/>
        <a:lstStyle/>
        <a:p>
          <a:endParaRPr lang="en-GB"/>
        </a:p>
      </dgm:t>
    </dgm:pt>
    <dgm:pt modelId="{A6BD691B-3E93-F648-B436-0E3A2939332A}">
      <dgm:prSet phldrT="[Text]" custT="1"/>
      <dgm:spPr>
        <a:solidFill>
          <a:srgbClr val="00539B"/>
        </a:solidFill>
      </dgm:spPr>
      <dgm:t>
        <a:bodyPr/>
        <a:lstStyle/>
        <a:p>
          <a:r>
            <a:rPr lang="en-GB" sz="1200" dirty="0">
              <a:latin typeface="Franklin Gothic Book" panose="020B0503020102020204" pitchFamily="34" charset="0"/>
            </a:rPr>
            <a:t>Country-specific technical cooperation projects</a:t>
          </a:r>
        </a:p>
      </dgm:t>
    </dgm:pt>
    <dgm:pt modelId="{62B9CF07-1396-974C-B480-D004A0FD5703}" type="parTrans" cxnId="{B54C553B-E8DA-1342-9E3E-784D7E12B7B2}">
      <dgm:prSet/>
      <dgm:spPr/>
      <dgm:t>
        <a:bodyPr/>
        <a:lstStyle/>
        <a:p>
          <a:endParaRPr lang="en-GB"/>
        </a:p>
      </dgm:t>
    </dgm:pt>
    <dgm:pt modelId="{BF3F073E-4944-0349-9EA5-548A0AFEA241}" type="sibTrans" cxnId="{B54C553B-E8DA-1342-9E3E-784D7E12B7B2}">
      <dgm:prSet/>
      <dgm:spPr/>
      <dgm:t>
        <a:bodyPr/>
        <a:lstStyle/>
        <a:p>
          <a:endParaRPr lang="en-GB"/>
        </a:p>
      </dgm:t>
    </dgm:pt>
    <dgm:pt modelId="{631DB78E-F816-D24A-B89C-D4466F115023}">
      <dgm:prSet phldrT="[Text]" custT="1"/>
      <dgm:spPr>
        <a:solidFill>
          <a:srgbClr val="00539B"/>
        </a:solidFill>
      </dgm:spPr>
      <dgm:t>
        <a:bodyPr/>
        <a:lstStyle/>
        <a:p>
          <a:r>
            <a:rPr lang="en-GB" sz="1600" dirty="0">
              <a:latin typeface="Franklin Gothic Book" panose="020B0503020102020204" pitchFamily="34" charset="0"/>
            </a:rPr>
            <a:t>Accession negotiation assistance to countries wishing to accede to the Agreement</a:t>
          </a:r>
          <a:r>
            <a:rPr lang="en-GB" sz="1100" dirty="0"/>
            <a:t>. </a:t>
          </a:r>
        </a:p>
      </dgm:t>
    </dgm:pt>
    <dgm:pt modelId="{08B87165-2EEB-C745-AA83-AAC913D07DF2}" type="parTrans" cxnId="{9505355C-688E-9B49-BD53-47FB276EC204}">
      <dgm:prSet/>
      <dgm:spPr/>
      <dgm:t>
        <a:bodyPr/>
        <a:lstStyle/>
        <a:p>
          <a:endParaRPr lang="en-GB"/>
        </a:p>
      </dgm:t>
    </dgm:pt>
    <dgm:pt modelId="{D9364623-F132-084E-A240-6C6CA8AD1DDA}" type="sibTrans" cxnId="{9505355C-688E-9B49-BD53-47FB276EC204}">
      <dgm:prSet/>
      <dgm:spPr/>
      <dgm:t>
        <a:bodyPr/>
        <a:lstStyle/>
        <a:p>
          <a:endParaRPr lang="en-GB"/>
        </a:p>
      </dgm:t>
    </dgm:pt>
    <dgm:pt modelId="{695AE079-7B0F-3B42-8518-B1304B5E75D8}" type="pres">
      <dgm:prSet presAssocID="{B00F1C74-9B55-F146-926C-51C6DB908F1E}" presName="composite" presStyleCnt="0">
        <dgm:presLayoutVars>
          <dgm:chMax val="3"/>
          <dgm:animLvl val="lvl"/>
          <dgm:resizeHandles val="exact"/>
        </dgm:presLayoutVars>
      </dgm:prSet>
      <dgm:spPr/>
    </dgm:pt>
    <dgm:pt modelId="{9F43E99B-EBCD-7449-9E96-EDE846A0ABA0}" type="pres">
      <dgm:prSet presAssocID="{631DB78E-F816-D24A-B89C-D4466F115023}" presName="gear1" presStyleLbl="node1" presStyleIdx="0" presStyleCnt="3">
        <dgm:presLayoutVars>
          <dgm:chMax val="1"/>
          <dgm:bulletEnabled val="1"/>
        </dgm:presLayoutVars>
      </dgm:prSet>
      <dgm:spPr/>
    </dgm:pt>
    <dgm:pt modelId="{D8575A10-AFCC-D74D-9B8E-A1D5AFAB51F5}" type="pres">
      <dgm:prSet presAssocID="{631DB78E-F816-D24A-B89C-D4466F115023}" presName="gear1srcNode" presStyleLbl="node1" presStyleIdx="0" presStyleCnt="3"/>
      <dgm:spPr/>
    </dgm:pt>
    <dgm:pt modelId="{9A6D00BA-D635-E948-9359-7CA6C649176A}" type="pres">
      <dgm:prSet presAssocID="{631DB78E-F816-D24A-B89C-D4466F115023}" presName="gear1dstNode" presStyleLbl="node1" presStyleIdx="0" presStyleCnt="3"/>
      <dgm:spPr/>
    </dgm:pt>
    <dgm:pt modelId="{A6991346-1361-D84F-BAA5-D3AC18B32A4B}" type="pres">
      <dgm:prSet presAssocID="{A6BD691B-3E93-F648-B436-0E3A2939332A}" presName="gear2" presStyleLbl="node1" presStyleIdx="1" presStyleCnt="3">
        <dgm:presLayoutVars>
          <dgm:chMax val="1"/>
          <dgm:bulletEnabled val="1"/>
        </dgm:presLayoutVars>
      </dgm:prSet>
      <dgm:spPr/>
    </dgm:pt>
    <dgm:pt modelId="{B0491B35-F24F-D44E-9C49-B4F2F12E7023}" type="pres">
      <dgm:prSet presAssocID="{A6BD691B-3E93-F648-B436-0E3A2939332A}" presName="gear2srcNode" presStyleLbl="node1" presStyleIdx="1" presStyleCnt="3"/>
      <dgm:spPr/>
    </dgm:pt>
    <dgm:pt modelId="{E732039D-78BB-DB4C-944F-8FE5E3845F0F}" type="pres">
      <dgm:prSet presAssocID="{A6BD691B-3E93-F648-B436-0E3A2939332A}" presName="gear2dstNode" presStyleLbl="node1" presStyleIdx="1" presStyleCnt="3"/>
      <dgm:spPr/>
    </dgm:pt>
    <dgm:pt modelId="{6BEA126F-FA4E-DA4F-B355-E1B7EDDE1AD8}" type="pres">
      <dgm:prSet presAssocID="{E55B1878-610C-1849-8F21-CC48E0292F54}" presName="gear3" presStyleLbl="node1" presStyleIdx="2" presStyleCnt="3"/>
      <dgm:spPr/>
    </dgm:pt>
    <dgm:pt modelId="{B9AB5DB1-3F40-6B41-BAC0-50936F58F7A2}" type="pres">
      <dgm:prSet presAssocID="{E55B1878-610C-1849-8F21-CC48E0292F54}" presName="gear3tx" presStyleLbl="node1" presStyleIdx="2" presStyleCnt="3">
        <dgm:presLayoutVars>
          <dgm:chMax val="1"/>
          <dgm:bulletEnabled val="1"/>
        </dgm:presLayoutVars>
      </dgm:prSet>
      <dgm:spPr/>
    </dgm:pt>
    <dgm:pt modelId="{907B67E0-022E-F44A-B02F-25C2F6DFD50F}" type="pres">
      <dgm:prSet presAssocID="{E55B1878-610C-1849-8F21-CC48E0292F54}" presName="gear3srcNode" presStyleLbl="node1" presStyleIdx="2" presStyleCnt="3"/>
      <dgm:spPr/>
    </dgm:pt>
    <dgm:pt modelId="{04936F28-550F-1541-AD31-E66BDF4049D0}" type="pres">
      <dgm:prSet presAssocID="{E55B1878-610C-1849-8F21-CC48E0292F54}" presName="gear3dstNode" presStyleLbl="node1" presStyleIdx="2" presStyleCnt="3"/>
      <dgm:spPr/>
    </dgm:pt>
    <dgm:pt modelId="{0906B803-A026-E144-A917-A3092D612233}" type="pres">
      <dgm:prSet presAssocID="{D9364623-F132-084E-A240-6C6CA8AD1DDA}" presName="connector1" presStyleLbl="sibTrans2D1" presStyleIdx="0" presStyleCnt="3"/>
      <dgm:spPr/>
    </dgm:pt>
    <dgm:pt modelId="{EF990DFF-FCDB-F54A-8064-9800E95660E2}" type="pres">
      <dgm:prSet presAssocID="{BF3F073E-4944-0349-9EA5-548A0AFEA241}" presName="connector2" presStyleLbl="sibTrans2D1" presStyleIdx="1" presStyleCnt="3"/>
      <dgm:spPr/>
    </dgm:pt>
    <dgm:pt modelId="{5595F9A5-60AB-D843-A99B-9D1F50311DD1}" type="pres">
      <dgm:prSet presAssocID="{3E89BAD2-3C72-E344-A6F4-D1211B7E6E23}" presName="connector3" presStyleLbl="sibTrans2D1" presStyleIdx="2" presStyleCnt="3"/>
      <dgm:spPr/>
    </dgm:pt>
  </dgm:ptLst>
  <dgm:cxnLst>
    <dgm:cxn modelId="{11F61D0D-E560-1F4B-B220-50ABDE5E9965}" type="presOf" srcId="{BF3F073E-4944-0349-9EA5-548A0AFEA241}" destId="{EF990DFF-FCDB-F54A-8064-9800E95660E2}" srcOrd="0" destOrd="0" presId="urn:microsoft.com/office/officeart/2005/8/layout/gear1"/>
    <dgm:cxn modelId="{B54C553B-E8DA-1342-9E3E-784D7E12B7B2}" srcId="{B00F1C74-9B55-F146-926C-51C6DB908F1E}" destId="{A6BD691B-3E93-F648-B436-0E3A2939332A}" srcOrd="1" destOrd="0" parTransId="{62B9CF07-1396-974C-B480-D004A0FD5703}" sibTransId="{BF3F073E-4944-0349-9EA5-548A0AFEA241}"/>
    <dgm:cxn modelId="{7805D144-A3E0-E340-8631-C672AF97A60F}" type="presOf" srcId="{A6BD691B-3E93-F648-B436-0E3A2939332A}" destId="{A6991346-1361-D84F-BAA5-D3AC18B32A4B}" srcOrd="0" destOrd="0" presId="urn:microsoft.com/office/officeart/2005/8/layout/gear1"/>
    <dgm:cxn modelId="{1C990A4D-A319-924C-A0E7-DA9B930E6150}" type="presOf" srcId="{A6BD691B-3E93-F648-B436-0E3A2939332A}" destId="{E732039D-78BB-DB4C-944F-8FE5E3845F0F}" srcOrd="2" destOrd="0" presId="urn:microsoft.com/office/officeart/2005/8/layout/gear1"/>
    <dgm:cxn modelId="{9505355C-688E-9B49-BD53-47FB276EC204}" srcId="{B00F1C74-9B55-F146-926C-51C6DB908F1E}" destId="{631DB78E-F816-D24A-B89C-D4466F115023}" srcOrd="0" destOrd="0" parTransId="{08B87165-2EEB-C745-AA83-AAC913D07DF2}" sibTransId="{D9364623-F132-084E-A240-6C6CA8AD1DDA}"/>
    <dgm:cxn modelId="{40AC6A68-46B8-5347-9966-3140BB976E58}" type="presOf" srcId="{D9364623-F132-084E-A240-6C6CA8AD1DDA}" destId="{0906B803-A026-E144-A917-A3092D612233}" srcOrd="0" destOrd="0" presId="urn:microsoft.com/office/officeart/2005/8/layout/gear1"/>
    <dgm:cxn modelId="{9FD6DC68-2F2F-A74F-A1C9-39F0683504A0}" type="presOf" srcId="{B00F1C74-9B55-F146-926C-51C6DB908F1E}" destId="{695AE079-7B0F-3B42-8518-B1304B5E75D8}" srcOrd="0" destOrd="0" presId="urn:microsoft.com/office/officeart/2005/8/layout/gear1"/>
    <dgm:cxn modelId="{A0650A6C-FA24-3442-A66B-282A9C348C00}" type="presOf" srcId="{E55B1878-610C-1849-8F21-CC48E0292F54}" destId="{04936F28-550F-1541-AD31-E66BDF4049D0}" srcOrd="3" destOrd="0" presId="urn:microsoft.com/office/officeart/2005/8/layout/gear1"/>
    <dgm:cxn modelId="{BFFEDA72-1DF0-E141-8B0C-AC5A218ED4B3}" type="presOf" srcId="{E55B1878-610C-1849-8F21-CC48E0292F54}" destId="{6BEA126F-FA4E-DA4F-B355-E1B7EDDE1AD8}" srcOrd="0" destOrd="0" presId="urn:microsoft.com/office/officeart/2005/8/layout/gear1"/>
    <dgm:cxn modelId="{10FF6D87-D268-F645-87C1-57FD3195FE69}" type="presOf" srcId="{A6BD691B-3E93-F648-B436-0E3A2939332A}" destId="{B0491B35-F24F-D44E-9C49-B4F2F12E7023}" srcOrd="1" destOrd="0" presId="urn:microsoft.com/office/officeart/2005/8/layout/gear1"/>
    <dgm:cxn modelId="{3F5B1A8B-80A5-FE45-9B99-9B4DBE761239}" type="presOf" srcId="{E55B1878-610C-1849-8F21-CC48E0292F54}" destId="{B9AB5DB1-3F40-6B41-BAC0-50936F58F7A2}" srcOrd="1" destOrd="0" presId="urn:microsoft.com/office/officeart/2005/8/layout/gear1"/>
    <dgm:cxn modelId="{69893395-6857-E246-A75A-8F3C6C4EE717}" type="presOf" srcId="{631DB78E-F816-D24A-B89C-D4466F115023}" destId="{9A6D00BA-D635-E948-9359-7CA6C649176A}" srcOrd="2" destOrd="0" presId="urn:microsoft.com/office/officeart/2005/8/layout/gear1"/>
    <dgm:cxn modelId="{6886449E-7D03-9D41-B7F2-D0DA88DB8883}" type="presOf" srcId="{631DB78E-F816-D24A-B89C-D4466F115023}" destId="{9F43E99B-EBCD-7449-9E96-EDE846A0ABA0}" srcOrd="0" destOrd="0" presId="urn:microsoft.com/office/officeart/2005/8/layout/gear1"/>
    <dgm:cxn modelId="{08248AA8-EE7E-EB44-8926-50A97CAD6F21}" type="presOf" srcId="{631DB78E-F816-D24A-B89C-D4466F115023}" destId="{D8575A10-AFCC-D74D-9B8E-A1D5AFAB51F5}" srcOrd="1" destOrd="0" presId="urn:microsoft.com/office/officeart/2005/8/layout/gear1"/>
    <dgm:cxn modelId="{704F67D7-3E3A-A84D-9568-1E1C570751CF}" type="presOf" srcId="{3E89BAD2-3C72-E344-A6F4-D1211B7E6E23}" destId="{5595F9A5-60AB-D843-A99B-9D1F50311DD1}" srcOrd="0" destOrd="0" presId="urn:microsoft.com/office/officeart/2005/8/layout/gear1"/>
    <dgm:cxn modelId="{273361E0-E908-B949-9CFB-0C65CD63FC2B}" type="presOf" srcId="{E55B1878-610C-1849-8F21-CC48E0292F54}" destId="{907B67E0-022E-F44A-B02F-25C2F6DFD50F}" srcOrd="2" destOrd="0" presId="urn:microsoft.com/office/officeart/2005/8/layout/gear1"/>
    <dgm:cxn modelId="{3C87CDE7-08D0-144C-9630-3DBD65529279}" srcId="{B00F1C74-9B55-F146-926C-51C6DB908F1E}" destId="{E55B1878-610C-1849-8F21-CC48E0292F54}" srcOrd="2" destOrd="0" parTransId="{F8360347-C9AA-6B41-895B-2D4E3A204873}" sibTransId="{3E89BAD2-3C72-E344-A6F4-D1211B7E6E23}"/>
    <dgm:cxn modelId="{818CC968-04C5-4B45-BB8A-822F66028F4E}" type="presParOf" srcId="{695AE079-7B0F-3B42-8518-B1304B5E75D8}" destId="{9F43E99B-EBCD-7449-9E96-EDE846A0ABA0}" srcOrd="0" destOrd="0" presId="urn:microsoft.com/office/officeart/2005/8/layout/gear1"/>
    <dgm:cxn modelId="{CE7730E2-8DF2-F34F-82FA-51EC11CB54EC}" type="presParOf" srcId="{695AE079-7B0F-3B42-8518-B1304B5E75D8}" destId="{D8575A10-AFCC-D74D-9B8E-A1D5AFAB51F5}" srcOrd="1" destOrd="0" presId="urn:microsoft.com/office/officeart/2005/8/layout/gear1"/>
    <dgm:cxn modelId="{69DA51BF-5535-8F4C-9E89-75F73CF556E4}" type="presParOf" srcId="{695AE079-7B0F-3B42-8518-B1304B5E75D8}" destId="{9A6D00BA-D635-E948-9359-7CA6C649176A}" srcOrd="2" destOrd="0" presId="urn:microsoft.com/office/officeart/2005/8/layout/gear1"/>
    <dgm:cxn modelId="{4237E711-F305-5448-B711-F76DCA5AB987}" type="presParOf" srcId="{695AE079-7B0F-3B42-8518-B1304B5E75D8}" destId="{A6991346-1361-D84F-BAA5-D3AC18B32A4B}" srcOrd="3" destOrd="0" presId="urn:microsoft.com/office/officeart/2005/8/layout/gear1"/>
    <dgm:cxn modelId="{F95478F3-9242-CC48-898F-7F0FECBACE32}" type="presParOf" srcId="{695AE079-7B0F-3B42-8518-B1304B5E75D8}" destId="{B0491B35-F24F-D44E-9C49-B4F2F12E7023}" srcOrd="4" destOrd="0" presId="urn:microsoft.com/office/officeart/2005/8/layout/gear1"/>
    <dgm:cxn modelId="{482B9A62-91DD-E44E-842C-7484C82CE492}" type="presParOf" srcId="{695AE079-7B0F-3B42-8518-B1304B5E75D8}" destId="{E732039D-78BB-DB4C-944F-8FE5E3845F0F}" srcOrd="5" destOrd="0" presId="urn:microsoft.com/office/officeart/2005/8/layout/gear1"/>
    <dgm:cxn modelId="{7421884E-21B9-724D-ADD9-BDF77FF24269}" type="presParOf" srcId="{695AE079-7B0F-3B42-8518-B1304B5E75D8}" destId="{6BEA126F-FA4E-DA4F-B355-E1B7EDDE1AD8}" srcOrd="6" destOrd="0" presId="urn:microsoft.com/office/officeart/2005/8/layout/gear1"/>
    <dgm:cxn modelId="{BBDA1525-6653-F04D-880B-57988BE79F17}" type="presParOf" srcId="{695AE079-7B0F-3B42-8518-B1304B5E75D8}" destId="{B9AB5DB1-3F40-6B41-BAC0-50936F58F7A2}" srcOrd="7" destOrd="0" presId="urn:microsoft.com/office/officeart/2005/8/layout/gear1"/>
    <dgm:cxn modelId="{7C7A2074-3C55-E34D-9BC9-866E993FDC26}" type="presParOf" srcId="{695AE079-7B0F-3B42-8518-B1304B5E75D8}" destId="{907B67E0-022E-F44A-B02F-25C2F6DFD50F}" srcOrd="8" destOrd="0" presId="urn:microsoft.com/office/officeart/2005/8/layout/gear1"/>
    <dgm:cxn modelId="{1D662FD5-5B15-FC48-8A9E-F75E69BDC47C}" type="presParOf" srcId="{695AE079-7B0F-3B42-8518-B1304B5E75D8}" destId="{04936F28-550F-1541-AD31-E66BDF4049D0}" srcOrd="9" destOrd="0" presId="urn:microsoft.com/office/officeart/2005/8/layout/gear1"/>
    <dgm:cxn modelId="{29025273-0AE6-784C-9DA3-367FD4C23A3F}" type="presParOf" srcId="{695AE079-7B0F-3B42-8518-B1304B5E75D8}" destId="{0906B803-A026-E144-A917-A3092D612233}" srcOrd="10" destOrd="0" presId="urn:microsoft.com/office/officeart/2005/8/layout/gear1"/>
    <dgm:cxn modelId="{D90AC612-372D-D540-AD4A-C666879B73C4}" type="presParOf" srcId="{695AE079-7B0F-3B42-8518-B1304B5E75D8}" destId="{EF990DFF-FCDB-F54A-8064-9800E95660E2}" srcOrd="11" destOrd="0" presId="urn:microsoft.com/office/officeart/2005/8/layout/gear1"/>
    <dgm:cxn modelId="{2CCAB651-261F-684B-9292-AE03D28F2083}" type="presParOf" srcId="{695AE079-7B0F-3B42-8518-B1304B5E75D8}" destId="{5595F9A5-60AB-D843-A99B-9D1F50311DD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9E7982-7A92-4460-A10B-D1C9D24A74FD}"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29F28010-F6B6-49EF-AD12-86BAACCB8BB4}">
      <dgm:prSet phldrT="[Text]"/>
      <dgm:spPr/>
      <dgm:t>
        <a:bodyPr/>
        <a:lstStyle/>
        <a:p>
          <a:r>
            <a:rPr lang="en-GB" b="1" dirty="0">
              <a:solidFill>
                <a:schemeClr val="bg1"/>
              </a:solidFill>
            </a:rPr>
            <a:t>Sustainability</a:t>
          </a:r>
        </a:p>
      </dgm:t>
    </dgm:pt>
    <dgm:pt modelId="{90050F5F-DC39-425C-B800-24B670583577}" type="parTrans" cxnId="{A4D6D25F-93E1-4E79-A1BB-FD9A7EDD1A40}">
      <dgm:prSet/>
      <dgm:spPr/>
      <dgm:t>
        <a:bodyPr/>
        <a:lstStyle/>
        <a:p>
          <a:endParaRPr lang="en-GB"/>
        </a:p>
      </dgm:t>
    </dgm:pt>
    <dgm:pt modelId="{EA9FA393-EB38-4340-BA91-8FBAB7FB5F6C}" type="sibTrans" cxnId="{A4D6D25F-93E1-4E79-A1BB-FD9A7EDD1A40}">
      <dgm:prSet/>
      <dgm:spPr/>
      <dgm:t>
        <a:bodyPr/>
        <a:lstStyle/>
        <a:p>
          <a:endParaRPr lang="en-GB"/>
        </a:p>
      </dgm:t>
    </dgm:pt>
    <dgm:pt modelId="{E770A123-430C-483A-8649-EDB9AB21A741}">
      <dgm:prSet phldrT="[Text]"/>
      <dgm:spPr/>
      <dgm:t>
        <a:bodyPr/>
        <a:lstStyle/>
        <a:p>
          <a:r>
            <a:rPr lang="en-GB" b="1" dirty="0">
              <a:solidFill>
                <a:schemeClr val="bg1"/>
              </a:solidFill>
            </a:rPr>
            <a:t>Digitalisation</a:t>
          </a:r>
        </a:p>
      </dgm:t>
    </dgm:pt>
    <dgm:pt modelId="{D28084BA-5CC5-4C88-837F-99D9BFBEED2D}" type="parTrans" cxnId="{DCDE6C9D-1A23-40BB-8A0F-F340B5F8E5B8}">
      <dgm:prSet/>
      <dgm:spPr/>
      <dgm:t>
        <a:bodyPr/>
        <a:lstStyle/>
        <a:p>
          <a:endParaRPr lang="en-GB"/>
        </a:p>
      </dgm:t>
    </dgm:pt>
    <dgm:pt modelId="{249F90A2-B77B-4521-B231-BFA340C7F421}" type="sibTrans" cxnId="{DCDE6C9D-1A23-40BB-8A0F-F340B5F8E5B8}">
      <dgm:prSet/>
      <dgm:spPr/>
      <dgm:t>
        <a:bodyPr/>
        <a:lstStyle/>
        <a:p>
          <a:endParaRPr lang="en-GB"/>
        </a:p>
      </dgm:t>
    </dgm:pt>
    <dgm:pt modelId="{1A92B1DC-6113-487E-9E07-3A2053419778}">
      <dgm:prSet phldrT="[Text]"/>
      <dgm:spPr/>
      <dgm:t>
        <a:bodyPr/>
        <a:lstStyle/>
        <a:p>
          <a:r>
            <a:rPr lang="en-GB" b="1" dirty="0">
              <a:solidFill>
                <a:schemeClr val="bg1"/>
              </a:solidFill>
            </a:rPr>
            <a:t>Public Procurement</a:t>
          </a:r>
        </a:p>
      </dgm:t>
    </dgm:pt>
    <dgm:pt modelId="{0ACE0990-3F2E-4F85-A373-EED66158447B}" type="parTrans" cxnId="{5532DE19-4078-4BCB-AD63-EB42BBEB6397}">
      <dgm:prSet/>
      <dgm:spPr/>
      <dgm:t>
        <a:bodyPr/>
        <a:lstStyle/>
        <a:p>
          <a:endParaRPr lang="en-GB"/>
        </a:p>
      </dgm:t>
    </dgm:pt>
    <dgm:pt modelId="{DFEA9415-D724-460B-B7B6-D896C57C241F}" type="sibTrans" cxnId="{5532DE19-4078-4BCB-AD63-EB42BBEB6397}">
      <dgm:prSet/>
      <dgm:spPr/>
      <dgm:t>
        <a:bodyPr/>
        <a:lstStyle/>
        <a:p>
          <a:endParaRPr lang="en-GB"/>
        </a:p>
      </dgm:t>
    </dgm:pt>
    <dgm:pt modelId="{C790D77D-0CC7-4F77-9AA5-4CAD8D5D89F2}" type="pres">
      <dgm:prSet presAssocID="{E09E7982-7A92-4460-A10B-D1C9D24A74FD}" presName="Name0" presStyleCnt="0">
        <dgm:presLayoutVars>
          <dgm:chMax val="7"/>
          <dgm:dir/>
          <dgm:resizeHandles val="exact"/>
        </dgm:presLayoutVars>
      </dgm:prSet>
      <dgm:spPr/>
    </dgm:pt>
    <dgm:pt modelId="{72488C42-DF57-4128-B24C-BCC6DBAE157E}" type="pres">
      <dgm:prSet presAssocID="{E09E7982-7A92-4460-A10B-D1C9D24A74FD}" presName="ellipse1" presStyleLbl="vennNode1" presStyleIdx="0" presStyleCnt="3" custScaleX="115608" custScaleY="117079" custLinFactNeighborX="-4073" custLinFactNeighborY="5146">
        <dgm:presLayoutVars>
          <dgm:bulletEnabled val="1"/>
        </dgm:presLayoutVars>
      </dgm:prSet>
      <dgm:spPr/>
    </dgm:pt>
    <dgm:pt modelId="{D0DB79B6-EE93-4E58-B723-99D4CC2C8852}" type="pres">
      <dgm:prSet presAssocID="{E09E7982-7A92-4460-A10B-D1C9D24A74FD}" presName="ellipse2" presStyleLbl="vennNode1" presStyleIdx="1" presStyleCnt="3" custScaleX="112866" custScaleY="111291">
        <dgm:presLayoutVars>
          <dgm:bulletEnabled val="1"/>
        </dgm:presLayoutVars>
      </dgm:prSet>
      <dgm:spPr/>
    </dgm:pt>
    <dgm:pt modelId="{D30B0FA5-A17B-4855-833F-55DADAB04CC8}" type="pres">
      <dgm:prSet presAssocID="{E09E7982-7A92-4460-A10B-D1C9D24A74FD}" presName="ellipse3" presStyleLbl="vennNode1" presStyleIdx="2" presStyleCnt="3" custScaleX="111848" custScaleY="111893" custLinFactNeighborX="-19219" custLinFactNeighborY="-973">
        <dgm:presLayoutVars>
          <dgm:bulletEnabled val="1"/>
        </dgm:presLayoutVars>
      </dgm:prSet>
      <dgm:spPr/>
    </dgm:pt>
  </dgm:ptLst>
  <dgm:cxnLst>
    <dgm:cxn modelId="{5532DE19-4078-4BCB-AD63-EB42BBEB6397}" srcId="{E09E7982-7A92-4460-A10B-D1C9D24A74FD}" destId="{1A92B1DC-6113-487E-9E07-3A2053419778}" srcOrd="2" destOrd="0" parTransId="{0ACE0990-3F2E-4F85-A373-EED66158447B}" sibTransId="{DFEA9415-D724-460B-B7B6-D896C57C241F}"/>
    <dgm:cxn modelId="{9FC25E2C-8F4C-487E-8A3B-739EAE0D20E1}" type="presOf" srcId="{29F28010-F6B6-49EF-AD12-86BAACCB8BB4}" destId="{72488C42-DF57-4128-B24C-BCC6DBAE157E}" srcOrd="0" destOrd="0" presId="urn:microsoft.com/office/officeart/2005/8/layout/rings+Icon"/>
    <dgm:cxn modelId="{09BE1649-CB69-4DF0-A7EB-10C3A9601577}" type="presOf" srcId="{E770A123-430C-483A-8649-EDB9AB21A741}" destId="{D0DB79B6-EE93-4E58-B723-99D4CC2C8852}" srcOrd="0" destOrd="0" presId="urn:microsoft.com/office/officeart/2005/8/layout/rings+Icon"/>
    <dgm:cxn modelId="{A4D6D25F-93E1-4E79-A1BB-FD9A7EDD1A40}" srcId="{E09E7982-7A92-4460-A10B-D1C9D24A74FD}" destId="{29F28010-F6B6-49EF-AD12-86BAACCB8BB4}" srcOrd="0" destOrd="0" parTransId="{90050F5F-DC39-425C-B800-24B670583577}" sibTransId="{EA9FA393-EB38-4340-BA91-8FBAB7FB5F6C}"/>
    <dgm:cxn modelId="{B5DC8879-E935-479C-974D-BA0CBDC34836}" type="presOf" srcId="{E09E7982-7A92-4460-A10B-D1C9D24A74FD}" destId="{C790D77D-0CC7-4F77-9AA5-4CAD8D5D89F2}" srcOrd="0" destOrd="0" presId="urn:microsoft.com/office/officeart/2005/8/layout/rings+Icon"/>
    <dgm:cxn modelId="{DCDE6C9D-1A23-40BB-8A0F-F340B5F8E5B8}" srcId="{E09E7982-7A92-4460-A10B-D1C9D24A74FD}" destId="{E770A123-430C-483A-8649-EDB9AB21A741}" srcOrd="1" destOrd="0" parTransId="{D28084BA-5CC5-4C88-837F-99D9BFBEED2D}" sibTransId="{249F90A2-B77B-4521-B231-BFA340C7F421}"/>
    <dgm:cxn modelId="{03860CF5-0FFB-4481-9785-92E0FE0512E1}" type="presOf" srcId="{1A92B1DC-6113-487E-9E07-3A2053419778}" destId="{D30B0FA5-A17B-4855-833F-55DADAB04CC8}" srcOrd="0" destOrd="0" presId="urn:microsoft.com/office/officeart/2005/8/layout/rings+Icon"/>
    <dgm:cxn modelId="{569E2BAA-0C5A-4138-948B-3A40AAC41B7F}" type="presParOf" srcId="{C790D77D-0CC7-4F77-9AA5-4CAD8D5D89F2}" destId="{72488C42-DF57-4128-B24C-BCC6DBAE157E}" srcOrd="0" destOrd="0" presId="urn:microsoft.com/office/officeart/2005/8/layout/rings+Icon"/>
    <dgm:cxn modelId="{D15503AF-3EB4-4EEC-911F-2D1B25D8BE1C}" type="presParOf" srcId="{C790D77D-0CC7-4F77-9AA5-4CAD8D5D89F2}" destId="{D0DB79B6-EE93-4E58-B723-99D4CC2C8852}" srcOrd="1" destOrd="0" presId="urn:microsoft.com/office/officeart/2005/8/layout/rings+Icon"/>
    <dgm:cxn modelId="{9356D2F9-F2D4-41AC-A468-A7BFE19CF68C}" type="presParOf" srcId="{C790D77D-0CC7-4F77-9AA5-4CAD8D5D89F2}" destId="{D30B0FA5-A17B-4855-833F-55DADAB04CC8}"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B3A0F-4543-45B4-ACFF-C7E6FD5AEBC6}"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GB"/>
        </a:p>
      </dgm:t>
    </dgm:pt>
    <dgm:pt modelId="{A7FCDEF6-DC09-4725-8E1F-6092697686C4}">
      <dgm:prSet phldrT="[Text]" phldr="1"/>
      <dgm:spPr/>
      <dgm:t>
        <a:bodyPr/>
        <a:lstStyle/>
        <a:p>
          <a:endParaRPr lang="en-GB" dirty="0"/>
        </a:p>
      </dgm:t>
    </dgm:pt>
    <dgm:pt modelId="{27A45A96-4EA0-45CA-8B5D-E5ECD532C464}" type="parTrans" cxnId="{37AC2F69-2B6E-4C08-88F5-77BCE0F330C6}">
      <dgm:prSet/>
      <dgm:spPr/>
      <dgm:t>
        <a:bodyPr/>
        <a:lstStyle/>
        <a:p>
          <a:endParaRPr lang="en-GB"/>
        </a:p>
      </dgm:t>
    </dgm:pt>
    <dgm:pt modelId="{F45C0D10-180A-4A15-BA6C-7F10A739543C}" type="sibTrans" cxnId="{37AC2F69-2B6E-4C08-88F5-77BCE0F330C6}">
      <dgm:prSet/>
      <dgm:spPr/>
      <dgm:t>
        <a:bodyPr/>
        <a:lstStyle/>
        <a:p>
          <a:endParaRPr lang="en-GB"/>
        </a:p>
      </dgm:t>
    </dgm:pt>
    <dgm:pt modelId="{D839E122-B814-4EC5-ADB0-FAB938AFEEC4}">
      <dgm:prSet phldrT="[Text]"/>
      <dgm:spPr/>
      <dgm:t>
        <a:bodyPr/>
        <a:lstStyle/>
        <a:p>
          <a:endParaRPr lang="en-GB" alt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alt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Pre-Accession Quantitative Assessment</a:t>
          </a:r>
          <a:endParaRPr lang="en-GB" b="1" dirty="0">
            <a:solidFill>
              <a:schemeClr val="bg1"/>
            </a:solidFill>
          </a:endParaRPr>
        </a:p>
      </dgm:t>
    </dgm:pt>
    <dgm:pt modelId="{AEEA74CB-48F9-4B96-AA4D-03D12AA2F940}" type="parTrans" cxnId="{C2A6881B-EB56-4EE7-A6DB-324C0E308E65}">
      <dgm:prSet/>
      <dgm:spPr/>
      <dgm:t>
        <a:bodyPr/>
        <a:lstStyle/>
        <a:p>
          <a:endParaRPr lang="en-GB"/>
        </a:p>
      </dgm:t>
    </dgm:pt>
    <dgm:pt modelId="{D1A61850-9786-466A-9B59-CCE20A042934}" type="sibTrans" cxnId="{C2A6881B-EB56-4EE7-A6DB-324C0E308E65}">
      <dgm:prSet/>
      <dgm:spPr/>
      <dgm:t>
        <a:bodyPr/>
        <a:lstStyle/>
        <a:p>
          <a:endParaRPr lang="en-GB"/>
        </a:p>
      </dgm:t>
    </dgm:pt>
    <dgm:pt modelId="{E8D1B1FB-337E-49EF-A670-CFC5393C3E2A}">
      <dgm:prSet phldrT="[Text]" phldr="1"/>
      <dgm:spPr/>
      <dgm:t>
        <a:bodyPr/>
        <a:lstStyle/>
        <a:p>
          <a:endParaRPr lang="en-GB"/>
        </a:p>
      </dgm:t>
    </dgm:pt>
    <dgm:pt modelId="{405BC061-B7E2-4136-9F2B-3FF157FB78AA}" type="parTrans" cxnId="{DD803E6C-32EA-4578-BA4B-1E319D144F29}">
      <dgm:prSet/>
      <dgm:spPr/>
      <dgm:t>
        <a:bodyPr/>
        <a:lstStyle/>
        <a:p>
          <a:endParaRPr lang="en-GB"/>
        </a:p>
      </dgm:t>
    </dgm:pt>
    <dgm:pt modelId="{D16F4A62-C1CD-4EB1-ABA6-E373F227FA55}" type="sibTrans" cxnId="{DD803E6C-32EA-4578-BA4B-1E319D144F29}">
      <dgm:prSet/>
      <dgm:spPr/>
      <dgm:t>
        <a:bodyPr/>
        <a:lstStyle/>
        <a:p>
          <a:endParaRPr lang="en-GB"/>
        </a:p>
      </dgm:t>
    </dgm:pt>
    <dgm:pt modelId="{FAC74DB3-75B0-46BC-B823-4C7E073E1981}">
      <dgm:prSet phldrT="[Text]" custT="1"/>
      <dgm:spPr/>
      <dgm:t>
        <a:bodyPr/>
        <a:lstStyle/>
        <a:p>
          <a:endParaRPr lang="en-GB" sz="3000" b="1" dirty="0">
            <a:latin typeface="Verdana" panose="020B0604030504040204" pitchFamily="34" charset="0"/>
            <a:ea typeface="Verdana" panose="020B0604030504040204" pitchFamily="34" charset="0"/>
          </a:endParaRPr>
        </a:p>
        <a:p>
          <a:r>
            <a:rPr lang="en-GB" sz="3000" b="1" dirty="0">
              <a:latin typeface="Verdana" panose="020B0604030504040204" pitchFamily="34" charset="0"/>
              <a:ea typeface="Verdana" panose="020B0604030504040204" pitchFamily="34" charset="0"/>
            </a:rPr>
            <a:t>Post-Accession Quantitative Assessment</a:t>
          </a:r>
        </a:p>
      </dgm:t>
    </dgm:pt>
    <dgm:pt modelId="{A54269FF-809D-4AB1-A74F-714303AFBE5A}" type="parTrans" cxnId="{3E1FF51C-EF35-43F1-8E02-69F764C9A388}">
      <dgm:prSet/>
      <dgm:spPr/>
      <dgm:t>
        <a:bodyPr/>
        <a:lstStyle/>
        <a:p>
          <a:endParaRPr lang="en-GB"/>
        </a:p>
      </dgm:t>
    </dgm:pt>
    <dgm:pt modelId="{3E2D8798-56B7-4579-979E-128AFF0CF3C8}" type="sibTrans" cxnId="{3E1FF51C-EF35-43F1-8E02-69F764C9A388}">
      <dgm:prSet/>
      <dgm:spPr/>
      <dgm:t>
        <a:bodyPr/>
        <a:lstStyle/>
        <a:p>
          <a:endParaRPr lang="en-GB"/>
        </a:p>
      </dgm:t>
    </dgm:pt>
    <dgm:pt modelId="{E38B6E25-5FD6-4C4B-AD09-DC85233B88AE}" type="pres">
      <dgm:prSet presAssocID="{04BB3A0F-4543-45B4-ACFF-C7E6FD5AEBC6}" presName="Name0" presStyleCnt="0">
        <dgm:presLayoutVars>
          <dgm:dir/>
          <dgm:animLvl val="lvl"/>
          <dgm:resizeHandles val="exact"/>
        </dgm:presLayoutVars>
      </dgm:prSet>
      <dgm:spPr/>
    </dgm:pt>
    <dgm:pt modelId="{78F762BC-4491-430A-9EBC-8FFAF98648E4}" type="pres">
      <dgm:prSet presAssocID="{A7FCDEF6-DC09-4725-8E1F-6092697686C4}" presName="compositeNode" presStyleCnt="0">
        <dgm:presLayoutVars>
          <dgm:bulletEnabled val="1"/>
        </dgm:presLayoutVars>
      </dgm:prSet>
      <dgm:spPr/>
    </dgm:pt>
    <dgm:pt modelId="{8CDFCF69-E4FB-4749-B90E-8FC2E2FE0D9D}" type="pres">
      <dgm:prSet presAssocID="{A7FCDEF6-DC09-4725-8E1F-6092697686C4}" presName="bgRect" presStyleLbl="node1" presStyleIdx="0" presStyleCnt="2"/>
      <dgm:spPr/>
    </dgm:pt>
    <dgm:pt modelId="{B4C56F18-5A32-4E8C-BC92-EB50B7C7A262}" type="pres">
      <dgm:prSet presAssocID="{A7FCDEF6-DC09-4725-8E1F-6092697686C4}" presName="parentNode" presStyleLbl="node1" presStyleIdx="0" presStyleCnt="2">
        <dgm:presLayoutVars>
          <dgm:chMax val="0"/>
          <dgm:bulletEnabled val="1"/>
        </dgm:presLayoutVars>
      </dgm:prSet>
      <dgm:spPr/>
    </dgm:pt>
    <dgm:pt modelId="{ED02FBC0-ACB5-4210-ADB3-7DD114BC723E}" type="pres">
      <dgm:prSet presAssocID="{A7FCDEF6-DC09-4725-8E1F-6092697686C4}" presName="childNode" presStyleLbl="node1" presStyleIdx="0" presStyleCnt="2">
        <dgm:presLayoutVars>
          <dgm:bulletEnabled val="1"/>
        </dgm:presLayoutVars>
      </dgm:prSet>
      <dgm:spPr/>
    </dgm:pt>
    <dgm:pt modelId="{61F77DF3-337D-4E46-9271-344304AACD5F}" type="pres">
      <dgm:prSet presAssocID="{F45C0D10-180A-4A15-BA6C-7F10A739543C}" presName="hSp" presStyleCnt="0"/>
      <dgm:spPr/>
    </dgm:pt>
    <dgm:pt modelId="{65C1D2A2-A48E-4389-8E1C-74491C9422E7}" type="pres">
      <dgm:prSet presAssocID="{F45C0D10-180A-4A15-BA6C-7F10A739543C}" presName="vProcSp" presStyleCnt="0"/>
      <dgm:spPr/>
    </dgm:pt>
    <dgm:pt modelId="{2E961C16-6B00-4F16-BC0C-D4A2209591C5}" type="pres">
      <dgm:prSet presAssocID="{F45C0D10-180A-4A15-BA6C-7F10A739543C}" presName="vSp1" presStyleCnt="0"/>
      <dgm:spPr/>
    </dgm:pt>
    <dgm:pt modelId="{2EE1660A-7FD1-4546-BD8A-E268C6C36E1D}" type="pres">
      <dgm:prSet presAssocID="{F45C0D10-180A-4A15-BA6C-7F10A739543C}" presName="simulatedConn" presStyleLbl="solidFgAcc1" presStyleIdx="0" presStyleCnt="1"/>
      <dgm:spPr/>
    </dgm:pt>
    <dgm:pt modelId="{4CFAFF62-E0D8-4E01-B561-BC67592724CB}" type="pres">
      <dgm:prSet presAssocID="{F45C0D10-180A-4A15-BA6C-7F10A739543C}" presName="vSp2" presStyleCnt="0"/>
      <dgm:spPr/>
    </dgm:pt>
    <dgm:pt modelId="{8170469D-D909-48F8-8535-0A309BA12C2A}" type="pres">
      <dgm:prSet presAssocID="{F45C0D10-180A-4A15-BA6C-7F10A739543C}" presName="sibTrans" presStyleCnt="0"/>
      <dgm:spPr/>
    </dgm:pt>
    <dgm:pt modelId="{BC8BE450-2290-4E25-8073-EF6B083237A7}" type="pres">
      <dgm:prSet presAssocID="{E8D1B1FB-337E-49EF-A670-CFC5393C3E2A}" presName="compositeNode" presStyleCnt="0">
        <dgm:presLayoutVars>
          <dgm:bulletEnabled val="1"/>
        </dgm:presLayoutVars>
      </dgm:prSet>
      <dgm:spPr/>
    </dgm:pt>
    <dgm:pt modelId="{B653FC6D-D5E4-44EA-8964-4E5BE56A412A}" type="pres">
      <dgm:prSet presAssocID="{E8D1B1FB-337E-49EF-A670-CFC5393C3E2A}" presName="bgRect" presStyleLbl="node1" presStyleIdx="1" presStyleCnt="2" custLinFactNeighborX="39" custLinFactNeighborY="0"/>
      <dgm:spPr/>
    </dgm:pt>
    <dgm:pt modelId="{6DD79D52-C127-4E55-B2BC-1836FB275A83}" type="pres">
      <dgm:prSet presAssocID="{E8D1B1FB-337E-49EF-A670-CFC5393C3E2A}" presName="parentNode" presStyleLbl="node1" presStyleIdx="1" presStyleCnt="2">
        <dgm:presLayoutVars>
          <dgm:chMax val="0"/>
          <dgm:bulletEnabled val="1"/>
        </dgm:presLayoutVars>
      </dgm:prSet>
      <dgm:spPr/>
    </dgm:pt>
    <dgm:pt modelId="{00DA19F2-9A9E-4173-A803-0AE3CAA25095}" type="pres">
      <dgm:prSet presAssocID="{E8D1B1FB-337E-49EF-A670-CFC5393C3E2A}" presName="childNode" presStyleLbl="node1" presStyleIdx="1" presStyleCnt="2">
        <dgm:presLayoutVars>
          <dgm:bulletEnabled val="1"/>
        </dgm:presLayoutVars>
      </dgm:prSet>
      <dgm:spPr/>
    </dgm:pt>
  </dgm:ptLst>
  <dgm:cxnLst>
    <dgm:cxn modelId="{C4921701-80AF-4222-B82D-C52DDCB1566E}" type="presOf" srcId="{FAC74DB3-75B0-46BC-B823-4C7E073E1981}" destId="{00DA19F2-9A9E-4173-A803-0AE3CAA25095}" srcOrd="0" destOrd="0" presId="urn:microsoft.com/office/officeart/2005/8/layout/hProcess7"/>
    <dgm:cxn modelId="{3AEB0E0A-669B-4953-8A91-F8195EE543D6}" type="presOf" srcId="{E8D1B1FB-337E-49EF-A670-CFC5393C3E2A}" destId="{6DD79D52-C127-4E55-B2BC-1836FB275A83}" srcOrd="1" destOrd="0" presId="urn:microsoft.com/office/officeart/2005/8/layout/hProcess7"/>
    <dgm:cxn modelId="{C2A6881B-EB56-4EE7-A6DB-324C0E308E65}" srcId="{A7FCDEF6-DC09-4725-8E1F-6092697686C4}" destId="{D839E122-B814-4EC5-ADB0-FAB938AFEEC4}" srcOrd="0" destOrd="0" parTransId="{AEEA74CB-48F9-4B96-AA4D-03D12AA2F940}" sibTransId="{D1A61850-9786-466A-9B59-CCE20A042934}"/>
    <dgm:cxn modelId="{3E1FF51C-EF35-43F1-8E02-69F764C9A388}" srcId="{E8D1B1FB-337E-49EF-A670-CFC5393C3E2A}" destId="{FAC74DB3-75B0-46BC-B823-4C7E073E1981}" srcOrd="0" destOrd="0" parTransId="{A54269FF-809D-4AB1-A74F-714303AFBE5A}" sibTransId="{3E2D8798-56B7-4579-979E-128AFF0CF3C8}"/>
    <dgm:cxn modelId="{E957D82F-9574-49CA-A754-C58F847DA33E}" type="presOf" srcId="{A7FCDEF6-DC09-4725-8E1F-6092697686C4}" destId="{8CDFCF69-E4FB-4749-B90E-8FC2E2FE0D9D}" srcOrd="0" destOrd="0" presId="urn:microsoft.com/office/officeart/2005/8/layout/hProcess7"/>
    <dgm:cxn modelId="{279F1847-19C7-4926-98BA-A4AC345D1CFC}" type="presOf" srcId="{D839E122-B814-4EC5-ADB0-FAB938AFEEC4}" destId="{ED02FBC0-ACB5-4210-ADB3-7DD114BC723E}" srcOrd="0" destOrd="0" presId="urn:microsoft.com/office/officeart/2005/8/layout/hProcess7"/>
    <dgm:cxn modelId="{37AC2F69-2B6E-4C08-88F5-77BCE0F330C6}" srcId="{04BB3A0F-4543-45B4-ACFF-C7E6FD5AEBC6}" destId="{A7FCDEF6-DC09-4725-8E1F-6092697686C4}" srcOrd="0" destOrd="0" parTransId="{27A45A96-4EA0-45CA-8B5D-E5ECD532C464}" sibTransId="{F45C0D10-180A-4A15-BA6C-7F10A739543C}"/>
    <dgm:cxn modelId="{DD803E6C-32EA-4578-BA4B-1E319D144F29}" srcId="{04BB3A0F-4543-45B4-ACFF-C7E6FD5AEBC6}" destId="{E8D1B1FB-337E-49EF-A670-CFC5393C3E2A}" srcOrd="1" destOrd="0" parTransId="{405BC061-B7E2-4136-9F2B-3FF157FB78AA}" sibTransId="{D16F4A62-C1CD-4EB1-ABA6-E373F227FA55}"/>
    <dgm:cxn modelId="{D0117174-EA92-4204-BFF6-1F5D2C235FE3}" type="presOf" srcId="{A7FCDEF6-DC09-4725-8E1F-6092697686C4}" destId="{B4C56F18-5A32-4E8C-BC92-EB50B7C7A262}" srcOrd="1" destOrd="0" presId="urn:microsoft.com/office/officeart/2005/8/layout/hProcess7"/>
    <dgm:cxn modelId="{0245489C-1B9A-4991-9AEF-2410F7257785}" type="presOf" srcId="{04BB3A0F-4543-45B4-ACFF-C7E6FD5AEBC6}" destId="{E38B6E25-5FD6-4C4B-AD09-DC85233B88AE}" srcOrd="0" destOrd="0" presId="urn:microsoft.com/office/officeart/2005/8/layout/hProcess7"/>
    <dgm:cxn modelId="{C1AC58BE-BCF6-48D6-8EF5-85B3C17F52AA}" type="presOf" srcId="{E8D1B1FB-337E-49EF-A670-CFC5393C3E2A}" destId="{B653FC6D-D5E4-44EA-8964-4E5BE56A412A}" srcOrd="0" destOrd="0" presId="urn:microsoft.com/office/officeart/2005/8/layout/hProcess7"/>
    <dgm:cxn modelId="{75418B25-6BC5-4D00-BBCC-5C92C40A87A8}" type="presParOf" srcId="{E38B6E25-5FD6-4C4B-AD09-DC85233B88AE}" destId="{78F762BC-4491-430A-9EBC-8FFAF98648E4}" srcOrd="0" destOrd="0" presId="urn:microsoft.com/office/officeart/2005/8/layout/hProcess7"/>
    <dgm:cxn modelId="{B1417D29-2754-49F7-B663-F10C959D42F3}" type="presParOf" srcId="{78F762BC-4491-430A-9EBC-8FFAF98648E4}" destId="{8CDFCF69-E4FB-4749-B90E-8FC2E2FE0D9D}" srcOrd="0" destOrd="0" presId="urn:microsoft.com/office/officeart/2005/8/layout/hProcess7"/>
    <dgm:cxn modelId="{A89C943F-2517-4B07-BAD9-25743550D6A0}" type="presParOf" srcId="{78F762BC-4491-430A-9EBC-8FFAF98648E4}" destId="{B4C56F18-5A32-4E8C-BC92-EB50B7C7A262}" srcOrd="1" destOrd="0" presId="urn:microsoft.com/office/officeart/2005/8/layout/hProcess7"/>
    <dgm:cxn modelId="{0F3FB2BB-BBD9-49B3-A46E-38E3747D2073}" type="presParOf" srcId="{78F762BC-4491-430A-9EBC-8FFAF98648E4}" destId="{ED02FBC0-ACB5-4210-ADB3-7DD114BC723E}" srcOrd="2" destOrd="0" presId="urn:microsoft.com/office/officeart/2005/8/layout/hProcess7"/>
    <dgm:cxn modelId="{E0D7B6E4-9853-49B4-91FE-21C0336D4282}" type="presParOf" srcId="{E38B6E25-5FD6-4C4B-AD09-DC85233B88AE}" destId="{61F77DF3-337D-4E46-9271-344304AACD5F}" srcOrd="1" destOrd="0" presId="urn:microsoft.com/office/officeart/2005/8/layout/hProcess7"/>
    <dgm:cxn modelId="{7E67E097-B4E6-44DE-B412-89C9D926DF64}" type="presParOf" srcId="{E38B6E25-5FD6-4C4B-AD09-DC85233B88AE}" destId="{65C1D2A2-A48E-4389-8E1C-74491C9422E7}" srcOrd="2" destOrd="0" presId="urn:microsoft.com/office/officeart/2005/8/layout/hProcess7"/>
    <dgm:cxn modelId="{109C4F83-03B5-457B-B030-F46B65FB000D}" type="presParOf" srcId="{65C1D2A2-A48E-4389-8E1C-74491C9422E7}" destId="{2E961C16-6B00-4F16-BC0C-D4A2209591C5}" srcOrd="0" destOrd="0" presId="urn:microsoft.com/office/officeart/2005/8/layout/hProcess7"/>
    <dgm:cxn modelId="{AAC5B505-8EE4-4DCC-A8AA-199B29AF0BC7}" type="presParOf" srcId="{65C1D2A2-A48E-4389-8E1C-74491C9422E7}" destId="{2EE1660A-7FD1-4546-BD8A-E268C6C36E1D}" srcOrd="1" destOrd="0" presId="urn:microsoft.com/office/officeart/2005/8/layout/hProcess7"/>
    <dgm:cxn modelId="{0F0EBDC8-A922-4E81-85E9-BF1F8F66FF58}" type="presParOf" srcId="{65C1D2A2-A48E-4389-8E1C-74491C9422E7}" destId="{4CFAFF62-E0D8-4E01-B561-BC67592724CB}" srcOrd="2" destOrd="0" presId="urn:microsoft.com/office/officeart/2005/8/layout/hProcess7"/>
    <dgm:cxn modelId="{04DE9CE6-37EA-4F94-90C2-C642EB1482E4}" type="presParOf" srcId="{E38B6E25-5FD6-4C4B-AD09-DC85233B88AE}" destId="{8170469D-D909-48F8-8535-0A309BA12C2A}" srcOrd="3" destOrd="0" presId="urn:microsoft.com/office/officeart/2005/8/layout/hProcess7"/>
    <dgm:cxn modelId="{0F145BAB-A25B-4A00-AB9D-6C3296E1F98A}" type="presParOf" srcId="{E38B6E25-5FD6-4C4B-AD09-DC85233B88AE}" destId="{BC8BE450-2290-4E25-8073-EF6B083237A7}" srcOrd="4" destOrd="0" presId="urn:microsoft.com/office/officeart/2005/8/layout/hProcess7"/>
    <dgm:cxn modelId="{9DEB9215-C786-485A-ABEC-653EF8527E25}" type="presParOf" srcId="{BC8BE450-2290-4E25-8073-EF6B083237A7}" destId="{B653FC6D-D5E4-44EA-8964-4E5BE56A412A}" srcOrd="0" destOrd="0" presId="urn:microsoft.com/office/officeart/2005/8/layout/hProcess7"/>
    <dgm:cxn modelId="{13F8E267-CC89-4EDE-BF76-F8BDC65893F8}" type="presParOf" srcId="{BC8BE450-2290-4E25-8073-EF6B083237A7}" destId="{6DD79D52-C127-4E55-B2BC-1836FB275A83}" srcOrd="1" destOrd="0" presId="urn:microsoft.com/office/officeart/2005/8/layout/hProcess7"/>
    <dgm:cxn modelId="{D07D2047-B275-4EDB-83B7-9CAA1F00863C}" type="presParOf" srcId="{BC8BE450-2290-4E25-8073-EF6B083237A7}" destId="{00DA19F2-9A9E-4173-A803-0AE3CAA25095}"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04F5B-B042-0A49-94ED-038C6D56D23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DCFC016-72C2-7A4B-87C1-0D9B291C3290}">
      <dgm:prSet/>
      <dgm:spPr/>
      <dgm:t>
        <a:bodyPr/>
        <a:lstStyle/>
        <a:p>
          <a:r>
            <a:rPr lang="en-GB" dirty="0"/>
            <a:t>By developing a credible, data-driven, and replicable methodology to estimate certain consequences of GPA Accession by transition economies</a:t>
          </a:r>
          <a:endParaRPr lang="en-DE" dirty="0"/>
        </a:p>
      </dgm:t>
    </dgm:pt>
    <dgm:pt modelId="{B0B8E1E8-B9E9-3D4A-A957-ABB77A305934}" type="parTrans" cxnId="{AEE10D70-4CCA-6644-A69F-F9688A07D367}">
      <dgm:prSet/>
      <dgm:spPr/>
      <dgm:t>
        <a:bodyPr/>
        <a:lstStyle/>
        <a:p>
          <a:endParaRPr lang="en-US"/>
        </a:p>
      </dgm:t>
    </dgm:pt>
    <dgm:pt modelId="{C5D62A54-A646-6941-95ED-A3645F8EFD41}" type="sibTrans" cxnId="{AEE10D70-4CCA-6644-A69F-F9688A07D367}">
      <dgm:prSet/>
      <dgm:spPr/>
      <dgm:t>
        <a:bodyPr/>
        <a:lstStyle/>
        <a:p>
          <a:endParaRPr lang="en-US"/>
        </a:p>
      </dgm:t>
    </dgm:pt>
    <dgm:pt modelId="{9197C225-4E7C-B749-9B6E-1D7AF5D532AD}">
      <dgm:prSet/>
      <dgm:spPr/>
      <dgm:t>
        <a:bodyPr/>
        <a:lstStyle/>
        <a:p>
          <a:r>
            <a:rPr lang="en-DE" dirty="0"/>
            <a:t>Why?</a:t>
          </a:r>
        </a:p>
      </dgm:t>
    </dgm:pt>
    <dgm:pt modelId="{4011517C-1164-AF4C-AE32-7237E33D27A0}" type="parTrans" cxnId="{D2265070-F7F9-9A4D-8187-B987E455F233}">
      <dgm:prSet/>
      <dgm:spPr/>
      <dgm:t>
        <a:bodyPr/>
        <a:lstStyle/>
        <a:p>
          <a:endParaRPr lang="en-US"/>
        </a:p>
      </dgm:t>
    </dgm:pt>
    <dgm:pt modelId="{DABE89E2-E647-E24B-9156-2CBA45AD90F0}" type="sibTrans" cxnId="{D2265070-F7F9-9A4D-8187-B987E455F233}">
      <dgm:prSet/>
      <dgm:spPr/>
      <dgm:t>
        <a:bodyPr/>
        <a:lstStyle/>
        <a:p>
          <a:endParaRPr lang="en-US"/>
        </a:p>
      </dgm:t>
    </dgm:pt>
    <dgm:pt modelId="{E4E4DDCF-BDB5-3544-8A27-893DECEAC229}">
      <dgm:prSet/>
      <dgm:spPr/>
      <dgm:t>
        <a:bodyPr/>
        <a:lstStyle/>
        <a:p>
          <a:r>
            <a:rPr lang="en-DE" dirty="0"/>
            <a:t>How?</a:t>
          </a:r>
        </a:p>
      </dgm:t>
    </dgm:pt>
    <dgm:pt modelId="{C5B71225-FCEC-5F47-8EDE-16A71D1AD1CC}" type="parTrans" cxnId="{56216E9B-CE61-824E-8144-91884C5D17D3}">
      <dgm:prSet/>
      <dgm:spPr/>
      <dgm:t>
        <a:bodyPr/>
        <a:lstStyle/>
        <a:p>
          <a:endParaRPr lang="en-US"/>
        </a:p>
      </dgm:t>
    </dgm:pt>
    <dgm:pt modelId="{CD1A6109-427B-A044-9A91-A76D290E8210}" type="sibTrans" cxnId="{56216E9B-CE61-824E-8144-91884C5D17D3}">
      <dgm:prSet/>
      <dgm:spPr/>
      <dgm:t>
        <a:bodyPr/>
        <a:lstStyle/>
        <a:p>
          <a:endParaRPr lang="en-US"/>
        </a:p>
      </dgm:t>
    </dgm:pt>
    <dgm:pt modelId="{BB69DE0F-D1C0-B744-8C0E-CCB793997300}">
      <dgm:prSet/>
      <dgm:spPr/>
      <dgm:t>
        <a:bodyPr/>
        <a:lstStyle/>
        <a:p>
          <a:pPr>
            <a:buFont typeface="Arial" panose="020B0604020202020204" pitchFamily="34" charset="0"/>
            <a:buChar char="•"/>
          </a:pPr>
          <a:r>
            <a:rPr lang="en-US" dirty="0"/>
            <a:t>To better inform policy deliberations and debates on GPA accession, based on accurate and reliable data</a:t>
          </a:r>
          <a:endParaRPr lang="en-DE" dirty="0"/>
        </a:p>
      </dgm:t>
    </dgm:pt>
    <dgm:pt modelId="{783068E6-85DF-F74A-AC5C-C5D4381B03FF}" type="parTrans" cxnId="{18A18466-E9BF-424C-95FA-5A5BC283DB0C}">
      <dgm:prSet/>
      <dgm:spPr/>
      <dgm:t>
        <a:bodyPr/>
        <a:lstStyle/>
        <a:p>
          <a:endParaRPr lang="en-US"/>
        </a:p>
      </dgm:t>
    </dgm:pt>
    <dgm:pt modelId="{6B29A472-47E0-C04A-B5FF-5C2847CD0A3D}" type="sibTrans" cxnId="{18A18466-E9BF-424C-95FA-5A5BC283DB0C}">
      <dgm:prSet/>
      <dgm:spPr/>
      <dgm:t>
        <a:bodyPr/>
        <a:lstStyle/>
        <a:p>
          <a:endParaRPr lang="en-US"/>
        </a:p>
      </dgm:t>
    </dgm:pt>
    <dgm:pt modelId="{5057A190-3DDB-7744-A65E-0A46D5F33941}">
      <dgm:prSet/>
      <dgm:spPr/>
      <dgm:t>
        <a:bodyPr/>
        <a:lstStyle/>
        <a:p>
          <a:r>
            <a:rPr lang="en-DE" dirty="0"/>
            <a:t>What?</a:t>
          </a:r>
        </a:p>
      </dgm:t>
    </dgm:pt>
    <dgm:pt modelId="{FF50923B-268D-F945-BF51-A6CF9B8E6C63}" type="parTrans" cxnId="{A790C8F1-5E8F-E340-8800-EBAB56A32E38}">
      <dgm:prSet/>
      <dgm:spPr/>
      <dgm:t>
        <a:bodyPr/>
        <a:lstStyle/>
        <a:p>
          <a:endParaRPr lang="en-US"/>
        </a:p>
      </dgm:t>
    </dgm:pt>
    <dgm:pt modelId="{130DEFD4-F012-904B-99B2-B0D790A006DE}" type="sibTrans" cxnId="{A790C8F1-5E8F-E340-8800-EBAB56A32E38}">
      <dgm:prSet/>
      <dgm:spPr/>
      <dgm:t>
        <a:bodyPr/>
        <a:lstStyle/>
        <a:p>
          <a:endParaRPr lang="en-US"/>
        </a:p>
      </dgm:t>
    </dgm:pt>
    <dgm:pt modelId="{207208B7-F9BC-8F45-A2D4-B87E0D934706}">
      <dgm:prSet/>
      <dgm:spPr/>
      <dgm:t>
        <a:bodyPr/>
        <a:lstStyle/>
        <a:p>
          <a:pPr>
            <a:buNone/>
          </a:pPr>
          <a:r>
            <a:rPr lang="hu-HU" b="0" dirty="0" err="1"/>
            <a:t>What</a:t>
          </a:r>
          <a:r>
            <a:rPr lang="hu-HU" b="0" dirty="0"/>
            <a:t> </a:t>
          </a:r>
          <a:r>
            <a:rPr lang="hu-HU" b="0" dirty="0" err="1"/>
            <a:t>are</a:t>
          </a:r>
          <a:r>
            <a:rPr lang="hu-HU" b="0" dirty="0"/>
            <a:t> </a:t>
          </a:r>
          <a:r>
            <a:rPr lang="hu-HU" b="0" dirty="0" err="1"/>
            <a:t>the</a:t>
          </a:r>
          <a:r>
            <a:rPr lang="hu-HU" b="0" dirty="0"/>
            <a:t> </a:t>
          </a:r>
          <a:r>
            <a:rPr lang="hu-HU" b="0" dirty="0" err="1"/>
            <a:t>expected</a:t>
          </a:r>
          <a:r>
            <a:rPr lang="hu-HU" b="0" dirty="0"/>
            <a:t> </a:t>
          </a:r>
          <a:r>
            <a:rPr lang="hu-HU" b="0" dirty="0" err="1"/>
            <a:t>economic</a:t>
          </a:r>
          <a:r>
            <a:rPr lang="hu-HU" b="0" dirty="0"/>
            <a:t> </a:t>
          </a:r>
          <a:r>
            <a:rPr lang="hu-HU" b="0" dirty="0" err="1"/>
            <a:t>impacts</a:t>
          </a:r>
          <a:r>
            <a:rPr lang="hu-HU" b="0" dirty="0"/>
            <a:t> of a WTO GPA </a:t>
          </a:r>
          <a:r>
            <a:rPr lang="hu-HU" b="0" dirty="0" err="1"/>
            <a:t>accession</a:t>
          </a:r>
          <a:r>
            <a:rPr lang="hu-HU" b="0" dirty="0"/>
            <a:t>?</a:t>
          </a:r>
          <a:endParaRPr lang="en-DE" b="0" dirty="0"/>
        </a:p>
      </dgm:t>
    </dgm:pt>
    <dgm:pt modelId="{7F515610-D0F7-8E45-9E11-B719F29B31AC}" type="parTrans" cxnId="{72B5673F-6099-104C-8500-1BD577743B33}">
      <dgm:prSet/>
      <dgm:spPr/>
      <dgm:t>
        <a:bodyPr/>
        <a:lstStyle/>
        <a:p>
          <a:endParaRPr lang="en-US"/>
        </a:p>
      </dgm:t>
    </dgm:pt>
    <dgm:pt modelId="{2A3C905A-BAD1-AA43-B88A-7EF695427423}" type="sibTrans" cxnId="{72B5673F-6099-104C-8500-1BD577743B33}">
      <dgm:prSet/>
      <dgm:spPr/>
      <dgm:t>
        <a:bodyPr/>
        <a:lstStyle/>
        <a:p>
          <a:endParaRPr lang="en-US"/>
        </a:p>
      </dgm:t>
    </dgm:pt>
    <dgm:pt modelId="{8D512C04-F6F4-D045-B54A-6F51AB1CF512}">
      <dgm:prSet/>
      <dgm:spPr/>
      <dgm:t>
        <a:bodyPr/>
        <a:lstStyle/>
        <a:p>
          <a:r>
            <a:rPr lang="en-DE" dirty="0"/>
            <a:t>Challenges</a:t>
          </a:r>
        </a:p>
      </dgm:t>
    </dgm:pt>
    <dgm:pt modelId="{DD7AF353-7AF6-584A-B33D-0C9554D66588}" type="parTrans" cxnId="{8EF6B50A-DB7F-7047-BF1B-3CCADB6D8785}">
      <dgm:prSet/>
      <dgm:spPr/>
      <dgm:t>
        <a:bodyPr/>
        <a:lstStyle/>
        <a:p>
          <a:endParaRPr lang="en-US"/>
        </a:p>
      </dgm:t>
    </dgm:pt>
    <dgm:pt modelId="{65C23333-B360-C545-9D16-8555AAFF5428}" type="sibTrans" cxnId="{8EF6B50A-DB7F-7047-BF1B-3CCADB6D8785}">
      <dgm:prSet/>
      <dgm:spPr/>
      <dgm:t>
        <a:bodyPr/>
        <a:lstStyle/>
        <a:p>
          <a:endParaRPr lang="en-US"/>
        </a:p>
      </dgm:t>
    </dgm:pt>
    <dgm:pt modelId="{E8CDB13A-04DF-AE41-9867-D36E473BA270}">
      <dgm:prSet/>
      <dgm:spPr/>
      <dgm:t>
        <a:bodyPr/>
        <a:lstStyle/>
        <a:p>
          <a:r>
            <a:rPr lang="hu-HU" dirty="0" err="1"/>
            <a:t>Multiple</a:t>
          </a:r>
          <a:r>
            <a:rPr lang="hu-HU" dirty="0"/>
            <a:t> </a:t>
          </a:r>
          <a:r>
            <a:rPr lang="hu-HU" dirty="0" err="1"/>
            <a:t>outcomes</a:t>
          </a:r>
          <a:r>
            <a:rPr lang="hu-HU" dirty="0"/>
            <a:t>; </a:t>
          </a:r>
          <a:r>
            <a:rPr lang="hu-HU" dirty="0" err="1"/>
            <a:t>Disaggreated</a:t>
          </a:r>
          <a:r>
            <a:rPr lang="hu-HU" dirty="0"/>
            <a:t> </a:t>
          </a:r>
          <a:r>
            <a:rPr lang="hu-HU" dirty="0" err="1"/>
            <a:t>impacts</a:t>
          </a:r>
          <a:r>
            <a:rPr lang="hu-HU" dirty="0"/>
            <a:t> </a:t>
          </a:r>
          <a:r>
            <a:rPr lang="hu-HU" dirty="0" err="1"/>
            <a:t>by</a:t>
          </a:r>
          <a:r>
            <a:rPr lang="hu-HU" dirty="0"/>
            <a:t> </a:t>
          </a:r>
          <a:r>
            <a:rPr lang="hu-HU" dirty="0" err="1"/>
            <a:t>time</a:t>
          </a:r>
          <a:r>
            <a:rPr lang="hu-HU" dirty="0"/>
            <a:t>, </a:t>
          </a:r>
          <a:r>
            <a:rPr lang="hu-HU" dirty="0" err="1"/>
            <a:t>organisation</a:t>
          </a:r>
          <a:r>
            <a:rPr lang="hu-HU" dirty="0"/>
            <a:t>, sector, </a:t>
          </a:r>
          <a:r>
            <a:rPr lang="hu-HU" dirty="0" err="1"/>
            <a:t>etc</a:t>
          </a:r>
          <a:r>
            <a:rPr lang="hu-HU" dirty="0"/>
            <a:t>; </a:t>
          </a:r>
          <a:r>
            <a:rPr lang="hu-HU" dirty="0" err="1"/>
            <a:t>interactive</a:t>
          </a:r>
          <a:r>
            <a:rPr lang="hu-HU" dirty="0"/>
            <a:t> </a:t>
          </a:r>
          <a:r>
            <a:rPr lang="hu-HU" dirty="0" err="1"/>
            <a:t>effects</a:t>
          </a:r>
          <a:endParaRPr lang="en-DE" dirty="0"/>
        </a:p>
      </dgm:t>
    </dgm:pt>
    <dgm:pt modelId="{80E6FAAE-12B0-0140-B3B2-D4117884982E}" type="parTrans" cxnId="{0CF5BABA-DEA9-B244-AF6A-E2AC31B570DA}">
      <dgm:prSet/>
      <dgm:spPr/>
      <dgm:t>
        <a:bodyPr/>
        <a:lstStyle/>
        <a:p>
          <a:endParaRPr lang="en-US"/>
        </a:p>
      </dgm:t>
    </dgm:pt>
    <dgm:pt modelId="{2305923D-6529-1C4D-8D39-F8A12FE45E21}" type="sibTrans" cxnId="{0CF5BABA-DEA9-B244-AF6A-E2AC31B570DA}">
      <dgm:prSet/>
      <dgm:spPr/>
      <dgm:t>
        <a:bodyPr/>
        <a:lstStyle/>
        <a:p>
          <a:endParaRPr lang="en-US"/>
        </a:p>
      </dgm:t>
    </dgm:pt>
    <dgm:pt modelId="{E8CD7D80-0AE1-C945-9588-06B6A62908E2}" type="pres">
      <dgm:prSet presAssocID="{76E04F5B-B042-0A49-94ED-038C6D56D237}" presName="Name0" presStyleCnt="0">
        <dgm:presLayoutVars>
          <dgm:chPref val="3"/>
          <dgm:dir/>
          <dgm:animLvl val="lvl"/>
          <dgm:resizeHandles/>
        </dgm:presLayoutVars>
      </dgm:prSet>
      <dgm:spPr/>
    </dgm:pt>
    <dgm:pt modelId="{2482C8E9-681D-D142-8B34-584A57B21571}" type="pres">
      <dgm:prSet presAssocID="{5057A190-3DDB-7744-A65E-0A46D5F33941}" presName="horFlow" presStyleCnt="0"/>
      <dgm:spPr/>
    </dgm:pt>
    <dgm:pt modelId="{9ADE09BA-742D-6147-9BD3-C16F7230C911}" type="pres">
      <dgm:prSet presAssocID="{5057A190-3DDB-7744-A65E-0A46D5F33941}" presName="bigChev" presStyleLbl="node1" presStyleIdx="0" presStyleCnt="4" custScaleX="114069"/>
      <dgm:spPr/>
    </dgm:pt>
    <dgm:pt modelId="{66813F31-EA34-0B4E-897C-35CC8DD42BF1}" type="pres">
      <dgm:prSet presAssocID="{7F515610-D0F7-8E45-9E11-B719F29B31AC}" presName="parTrans" presStyleCnt="0"/>
      <dgm:spPr/>
    </dgm:pt>
    <dgm:pt modelId="{1118241B-8CF2-204C-AF78-01739152B54B}" type="pres">
      <dgm:prSet presAssocID="{207208B7-F9BC-8F45-A2D4-B87E0D934706}" presName="node" presStyleLbl="alignAccFollowNode1" presStyleIdx="0" presStyleCnt="4" custScaleX="229530">
        <dgm:presLayoutVars>
          <dgm:bulletEnabled val="1"/>
        </dgm:presLayoutVars>
      </dgm:prSet>
      <dgm:spPr/>
    </dgm:pt>
    <dgm:pt modelId="{BA41738D-261B-8543-B073-E8830C06C02D}" type="pres">
      <dgm:prSet presAssocID="{5057A190-3DDB-7744-A65E-0A46D5F33941}" presName="vSp" presStyleCnt="0"/>
      <dgm:spPr/>
    </dgm:pt>
    <dgm:pt modelId="{13D6236D-628F-CC46-B845-A8C426DA7C65}" type="pres">
      <dgm:prSet presAssocID="{9197C225-4E7C-B749-9B6E-1D7AF5D532AD}" presName="horFlow" presStyleCnt="0"/>
      <dgm:spPr/>
    </dgm:pt>
    <dgm:pt modelId="{5794AB7D-0550-274D-A682-6C4528F2A488}" type="pres">
      <dgm:prSet presAssocID="{9197C225-4E7C-B749-9B6E-1D7AF5D532AD}" presName="bigChev" presStyleLbl="node1" presStyleIdx="1" presStyleCnt="4" custScaleX="114069"/>
      <dgm:spPr/>
    </dgm:pt>
    <dgm:pt modelId="{87535458-E58B-AF4A-8015-86C1E1F5A7EE}" type="pres">
      <dgm:prSet presAssocID="{783068E6-85DF-F74A-AC5C-C5D4381B03FF}" presName="parTrans" presStyleCnt="0"/>
      <dgm:spPr/>
    </dgm:pt>
    <dgm:pt modelId="{BBDF6637-9E41-4642-8718-0F413943B233}" type="pres">
      <dgm:prSet presAssocID="{BB69DE0F-D1C0-B744-8C0E-CCB793997300}" presName="node" presStyleLbl="alignAccFollowNode1" presStyleIdx="1" presStyleCnt="4" custScaleX="229530">
        <dgm:presLayoutVars>
          <dgm:bulletEnabled val="1"/>
        </dgm:presLayoutVars>
      </dgm:prSet>
      <dgm:spPr/>
    </dgm:pt>
    <dgm:pt modelId="{C581B26B-BF71-8641-9C29-957326D3A73A}" type="pres">
      <dgm:prSet presAssocID="{9197C225-4E7C-B749-9B6E-1D7AF5D532AD}" presName="vSp" presStyleCnt="0"/>
      <dgm:spPr/>
    </dgm:pt>
    <dgm:pt modelId="{D1930054-464A-0347-B54C-BC751BCB6171}" type="pres">
      <dgm:prSet presAssocID="{E4E4DDCF-BDB5-3544-8A27-893DECEAC229}" presName="horFlow" presStyleCnt="0"/>
      <dgm:spPr/>
    </dgm:pt>
    <dgm:pt modelId="{ABB224BB-A953-3949-914E-62CB814A751B}" type="pres">
      <dgm:prSet presAssocID="{E4E4DDCF-BDB5-3544-8A27-893DECEAC229}" presName="bigChev" presStyleLbl="node1" presStyleIdx="2" presStyleCnt="4" custScaleX="114069"/>
      <dgm:spPr/>
    </dgm:pt>
    <dgm:pt modelId="{B0B75C2A-F027-C242-A9A8-14419B2B8B28}" type="pres">
      <dgm:prSet presAssocID="{B0B8E1E8-B9E9-3D4A-A957-ABB77A305934}" presName="parTrans" presStyleCnt="0"/>
      <dgm:spPr/>
    </dgm:pt>
    <dgm:pt modelId="{E87EE880-7163-3943-B388-D73F93A77A54}" type="pres">
      <dgm:prSet presAssocID="{4DCFC016-72C2-7A4B-87C1-0D9B291C3290}" presName="node" presStyleLbl="alignAccFollowNode1" presStyleIdx="2" presStyleCnt="4" custScaleX="229530">
        <dgm:presLayoutVars>
          <dgm:bulletEnabled val="1"/>
        </dgm:presLayoutVars>
      </dgm:prSet>
      <dgm:spPr/>
    </dgm:pt>
    <dgm:pt modelId="{FDBBE863-1DCD-F640-92CB-924DE54DC46B}" type="pres">
      <dgm:prSet presAssocID="{E4E4DDCF-BDB5-3544-8A27-893DECEAC229}" presName="vSp" presStyleCnt="0"/>
      <dgm:spPr/>
    </dgm:pt>
    <dgm:pt modelId="{5A20C996-38F2-2444-A7EB-2AD99207E3C1}" type="pres">
      <dgm:prSet presAssocID="{8D512C04-F6F4-D045-B54A-6F51AB1CF512}" presName="horFlow" presStyleCnt="0"/>
      <dgm:spPr/>
    </dgm:pt>
    <dgm:pt modelId="{AB07EF69-0138-4647-B1CB-C35F55DE3286}" type="pres">
      <dgm:prSet presAssocID="{8D512C04-F6F4-D045-B54A-6F51AB1CF512}" presName="bigChev" presStyleLbl="node1" presStyleIdx="3" presStyleCnt="4" custScaleX="114069"/>
      <dgm:spPr/>
    </dgm:pt>
    <dgm:pt modelId="{D3A02585-5438-274C-9276-4D1CFD4EB4AE}" type="pres">
      <dgm:prSet presAssocID="{80E6FAAE-12B0-0140-B3B2-D4117884982E}" presName="parTrans" presStyleCnt="0"/>
      <dgm:spPr/>
    </dgm:pt>
    <dgm:pt modelId="{74929CFB-3824-CF40-B7A3-671BFBA934EB}" type="pres">
      <dgm:prSet presAssocID="{E8CDB13A-04DF-AE41-9867-D36E473BA270}" presName="node" presStyleLbl="alignAccFollowNode1" presStyleIdx="3" presStyleCnt="4" custScaleX="229530">
        <dgm:presLayoutVars>
          <dgm:bulletEnabled val="1"/>
        </dgm:presLayoutVars>
      </dgm:prSet>
      <dgm:spPr/>
    </dgm:pt>
  </dgm:ptLst>
  <dgm:cxnLst>
    <dgm:cxn modelId="{8EF6B50A-DB7F-7047-BF1B-3CCADB6D8785}" srcId="{76E04F5B-B042-0A49-94ED-038C6D56D237}" destId="{8D512C04-F6F4-D045-B54A-6F51AB1CF512}" srcOrd="3" destOrd="0" parTransId="{DD7AF353-7AF6-584A-B33D-0C9554D66588}" sibTransId="{65C23333-B360-C545-9D16-8555AAFF5428}"/>
    <dgm:cxn modelId="{10C02F15-7359-404C-872A-DF12C05790C1}" type="presOf" srcId="{207208B7-F9BC-8F45-A2D4-B87E0D934706}" destId="{1118241B-8CF2-204C-AF78-01739152B54B}" srcOrd="0" destOrd="0" presId="urn:microsoft.com/office/officeart/2005/8/layout/lProcess3"/>
    <dgm:cxn modelId="{DF12C530-EC09-2C42-81C2-EC72AD5BC641}" type="presOf" srcId="{E4E4DDCF-BDB5-3544-8A27-893DECEAC229}" destId="{ABB224BB-A953-3949-914E-62CB814A751B}" srcOrd="0" destOrd="0" presId="urn:microsoft.com/office/officeart/2005/8/layout/lProcess3"/>
    <dgm:cxn modelId="{72B5673F-6099-104C-8500-1BD577743B33}" srcId="{5057A190-3DDB-7744-A65E-0A46D5F33941}" destId="{207208B7-F9BC-8F45-A2D4-B87E0D934706}" srcOrd="0" destOrd="0" parTransId="{7F515610-D0F7-8E45-9E11-B719F29B31AC}" sibTransId="{2A3C905A-BAD1-AA43-B88A-7EF695427423}"/>
    <dgm:cxn modelId="{4BAAD042-5267-BC45-B7E6-2CF932ACABEA}" type="presOf" srcId="{76E04F5B-B042-0A49-94ED-038C6D56D237}" destId="{E8CD7D80-0AE1-C945-9588-06B6A62908E2}" srcOrd="0" destOrd="0" presId="urn:microsoft.com/office/officeart/2005/8/layout/lProcess3"/>
    <dgm:cxn modelId="{F4E7904E-A3D4-DB43-A9A6-B039093A37A1}" type="presOf" srcId="{BB69DE0F-D1C0-B744-8C0E-CCB793997300}" destId="{BBDF6637-9E41-4642-8718-0F413943B233}" srcOrd="0" destOrd="0" presId="urn:microsoft.com/office/officeart/2005/8/layout/lProcess3"/>
    <dgm:cxn modelId="{18A18466-E9BF-424C-95FA-5A5BC283DB0C}" srcId="{9197C225-4E7C-B749-9B6E-1D7AF5D532AD}" destId="{BB69DE0F-D1C0-B744-8C0E-CCB793997300}" srcOrd="0" destOrd="0" parTransId="{783068E6-85DF-F74A-AC5C-C5D4381B03FF}" sibTransId="{6B29A472-47E0-C04A-B5FF-5C2847CD0A3D}"/>
    <dgm:cxn modelId="{AEE10D70-4CCA-6644-A69F-F9688A07D367}" srcId="{E4E4DDCF-BDB5-3544-8A27-893DECEAC229}" destId="{4DCFC016-72C2-7A4B-87C1-0D9B291C3290}" srcOrd="0" destOrd="0" parTransId="{B0B8E1E8-B9E9-3D4A-A957-ABB77A305934}" sibTransId="{C5D62A54-A646-6941-95ED-A3645F8EFD41}"/>
    <dgm:cxn modelId="{D2265070-F7F9-9A4D-8187-B987E455F233}" srcId="{76E04F5B-B042-0A49-94ED-038C6D56D237}" destId="{9197C225-4E7C-B749-9B6E-1D7AF5D532AD}" srcOrd="1" destOrd="0" parTransId="{4011517C-1164-AF4C-AE32-7237E33D27A0}" sibTransId="{DABE89E2-E647-E24B-9156-2CBA45AD90F0}"/>
    <dgm:cxn modelId="{99E8AA84-5EE7-6940-844D-58D8FDA2AD63}" type="presOf" srcId="{E8CDB13A-04DF-AE41-9867-D36E473BA270}" destId="{74929CFB-3824-CF40-B7A3-671BFBA934EB}" srcOrd="0" destOrd="0" presId="urn:microsoft.com/office/officeart/2005/8/layout/lProcess3"/>
    <dgm:cxn modelId="{56216E9B-CE61-824E-8144-91884C5D17D3}" srcId="{76E04F5B-B042-0A49-94ED-038C6D56D237}" destId="{E4E4DDCF-BDB5-3544-8A27-893DECEAC229}" srcOrd="2" destOrd="0" parTransId="{C5B71225-FCEC-5F47-8EDE-16A71D1AD1CC}" sibTransId="{CD1A6109-427B-A044-9A91-A76D290E8210}"/>
    <dgm:cxn modelId="{FEB7099C-5CED-534B-9698-A3EC3C20F2C5}" type="presOf" srcId="{9197C225-4E7C-B749-9B6E-1D7AF5D532AD}" destId="{5794AB7D-0550-274D-A682-6C4528F2A488}" srcOrd="0" destOrd="0" presId="urn:microsoft.com/office/officeart/2005/8/layout/lProcess3"/>
    <dgm:cxn modelId="{C19067AC-30B3-3B4E-BD7E-4AB534EC5B85}" type="presOf" srcId="{4DCFC016-72C2-7A4B-87C1-0D9B291C3290}" destId="{E87EE880-7163-3943-B388-D73F93A77A54}" srcOrd="0" destOrd="0" presId="urn:microsoft.com/office/officeart/2005/8/layout/lProcess3"/>
    <dgm:cxn modelId="{0CF5BABA-DEA9-B244-AF6A-E2AC31B570DA}" srcId="{8D512C04-F6F4-D045-B54A-6F51AB1CF512}" destId="{E8CDB13A-04DF-AE41-9867-D36E473BA270}" srcOrd="0" destOrd="0" parTransId="{80E6FAAE-12B0-0140-B3B2-D4117884982E}" sibTransId="{2305923D-6529-1C4D-8D39-F8A12FE45E21}"/>
    <dgm:cxn modelId="{8F6432E2-290B-4B43-B3F9-42E7657385AC}" type="presOf" srcId="{5057A190-3DDB-7744-A65E-0A46D5F33941}" destId="{9ADE09BA-742D-6147-9BD3-C16F7230C911}" srcOrd="0" destOrd="0" presId="urn:microsoft.com/office/officeart/2005/8/layout/lProcess3"/>
    <dgm:cxn modelId="{E14716E7-A195-3642-9D47-AB34DAA993A0}" type="presOf" srcId="{8D512C04-F6F4-D045-B54A-6F51AB1CF512}" destId="{AB07EF69-0138-4647-B1CB-C35F55DE3286}" srcOrd="0" destOrd="0" presId="urn:microsoft.com/office/officeart/2005/8/layout/lProcess3"/>
    <dgm:cxn modelId="{A790C8F1-5E8F-E340-8800-EBAB56A32E38}" srcId="{76E04F5B-B042-0A49-94ED-038C6D56D237}" destId="{5057A190-3DDB-7744-A65E-0A46D5F33941}" srcOrd="0" destOrd="0" parTransId="{FF50923B-268D-F945-BF51-A6CF9B8E6C63}" sibTransId="{130DEFD4-F012-904B-99B2-B0D790A006DE}"/>
    <dgm:cxn modelId="{AE6FACA9-EB89-2C43-8242-8E3A6E26875E}" type="presParOf" srcId="{E8CD7D80-0AE1-C945-9588-06B6A62908E2}" destId="{2482C8E9-681D-D142-8B34-584A57B21571}" srcOrd="0" destOrd="0" presId="urn:microsoft.com/office/officeart/2005/8/layout/lProcess3"/>
    <dgm:cxn modelId="{CF99D78E-D6CA-D34B-B1DE-5BD00B6DEFED}" type="presParOf" srcId="{2482C8E9-681D-D142-8B34-584A57B21571}" destId="{9ADE09BA-742D-6147-9BD3-C16F7230C911}" srcOrd="0" destOrd="0" presId="urn:microsoft.com/office/officeart/2005/8/layout/lProcess3"/>
    <dgm:cxn modelId="{519C8315-D8C2-1640-B579-BC1A64EC066B}" type="presParOf" srcId="{2482C8E9-681D-D142-8B34-584A57B21571}" destId="{66813F31-EA34-0B4E-897C-35CC8DD42BF1}" srcOrd="1" destOrd="0" presId="urn:microsoft.com/office/officeart/2005/8/layout/lProcess3"/>
    <dgm:cxn modelId="{BBBEBE91-69FD-014C-A1D5-8FB3248C5318}" type="presParOf" srcId="{2482C8E9-681D-D142-8B34-584A57B21571}" destId="{1118241B-8CF2-204C-AF78-01739152B54B}" srcOrd="2" destOrd="0" presId="urn:microsoft.com/office/officeart/2005/8/layout/lProcess3"/>
    <dgm:cxn modelId="{846918D8-C1B6-DE47-A44B-6B7A16E7F498}" type="presParOf" srcId="{E8CD7D80-0AE1-C945-9588-06B6A62908E2}" destId="{BA41738D-261B-8543-B073-E8830C06C02D}" srcOrd="1" destOrd="0" presId="urn:microsoft.com/office/officeart/2005/8/layout/lProcess3"/>
    <dgm:cxn modelId="{5380D56E-DC79-464B-8D4F-029F3DDCE1E2}" type="presParOf" srcId="{E8CD7D80-0AE1-C945-9588-06B6A62908E2}" destId="{13D6236D-628F-CC46-B845-A8C426DA7C65}" srcOrd="2" destOrd="0" presId="urn:microsoft.com/office/officeart/2005/8/layout/lProcess3"/>
    <dgm:cxn modelId="{DEC63F9F-ECC3-D34B-8745-79335336E163}" type="presParOf" srcId="{13D6236D-628F-CC46-B845-A8C426DA7C65}" destId="{5794AB7D-0550-274D-A682-6C4528F2A488}" srcOrd="0" destOrd="0" presId="urn:microsoft.com/office/officeart/2005/8/layout/lProcess3"/>
    <dgm:cxn modelId="{7127A9D8-4E8B-1B4E-83B5-0BEA0BB19766}" type="presParOf" srcId="{13D6236D-628F-CC46-B845-A8C426DA7C65}" destId="{87535458-E58B-AF4A-8015-86C1E1F5A7EE}" srcOrd="1" destOrd="0" presId="urn:microsoft.com/office/officeart/2005/8/layout/lProcess3"/>
    <dgm:cxn modelId="{AFBF72DB-48F4-A944-BBC1-35725A91A0A0}" type="presParOf" srcId="{13D6236D-628F-CC46-B845-A8C426DA7C65}" destId="{BBDF6637-9E41-4642-8718-0F413943B233}" srcOrd="2" destOrd="0" presId="urn:microsoft.com/office/officeart/2005/8/layout/lProcess3"/>
    <dgm:cxn modelId="{38C6D520-19A8-5B46-A532-CA687536D0B6}" type="presParOf" srcId="{E8CD7D80-0AE1-C945-9588-06B6A62908E2}" destId="{C581B26B-BF71-8641-9C29-957326D3A73A}" srcOrd="3" destOrd="0" presId="urn:microsoft.com/office/officeart/2005/8/layout/lProcess3"/>
    <dgm:cxn modelId="{557408D2-7B18-5348-86DA-50A15A4E8737}" type="presParOf" srcId="{E8CD7D80-0AE1-C945-9588-06B6A62908E2}" destId="{D1930054-464A-0347-B54C-BC751BCB6171}" srcOrd="4" destOrd="0" presId="urn:microsoft.com/office/officeart/2005/8/layout/lProcess3"/>
    <dgm:cxn modelId="{A323E36E-26CB-BF45-A0CB-AE5D158E8BD2}" type="presParOf" srcId="{D1930054-464A-0347-B54C-BC751BCB6171}" destId="{ABB224BB-A953-3949-914E-62CB814A751B}" srcOrd="0" destOrd="0" presId="urn:microsoft.com/office/officeart/2005/8/layout/lProcess3"/>
    <dgm:cxn modelId="{E8525D50-DE85-3D4F-984C-BD49FE83F788}" type="presParOf" srcId="{D1930054-464A-0347-B54C-BC751BCB6171}" destId="{B0B75C2A-F027-C242-A9A8-14419B2B8B28}" srcOrd="1" destOrd="0" presId="urn:microsoft.com/office/officeart/2005/8/layout/lProcess3"/>
    <dgm:cxn modelId="{E147F108-69F1-9041-BD6E-50DCC1C61BEF}" type="presParOf" srcId="{D1930054-464A-0347-B54C-BC751BCB6171}" destId="{E87EE880-7163-3943-B388-D73F93A77A54}" srcOrd="2" destOrd="0" presId="urn:microsoft.com/office/officeart/2005/8/layout/lProcess3"/>
    <dgm:cxn modelId="{7EF2E6F5-B91D-9D40-A1DB-BB99362D6825}" type="presParOf" srcId="{E8CD7D80-0AE1-C945-9588-06B6A62908E2}" destId="{FDBBE863-1DCD-F640-92CB-924DE54DC46B}" srcOrd="5" destOrd="0" presId="urn:microsoft.com/office/officeart/2005/8/layout/lProcess3"/>
    <dgm:cxn modelId="{53172BBE-3755-934C-B55D-2F4CAF71E465}" type="presParOf" srcId="{E8CD7D80-0AE1-C945-9588-06B6A62908E2}" destId="{5A20C996-38F2-2444-A7EB-2AD99207E3C1}" srcOrd="6" destOrd="0" presId="urn:microsoft.com/office/officeart/2005/8/layout/lProcess3"/>
    <dgm:cxn modelId="{90EA985B-EB19-9047-BCFD-FCC9F0B75A35}" type="presParOf" srcId="{5A20C996-38F2-2444-A7EB-2AD99207E3C1}" destId="{AB07EF69-0138-4647-B1CB-C35F55DE3286}" srcOrd="0" destOrd="0" presId="urn:microsoft.com/office/officeart/2005/8/layout/lProcess3"/>
    <dgm:cxn modelId="{FADC041A-A516-364A-8B36-7CCD63A66D73}" type="presParOf" srcId="{5A20C996-38F2-2444-A7EB-2AD99207E3C1}" destId="{D3A02585-5438-274C-9276-4D1CFD4EB4AE}" srcOrd="1" destOrd="0" presId="urn:microsoft.com/office/officeart/2005/8/layout/lProcess3"/>
    <dgm:cxn modelId="{BE7D5C71-A4D3-324E-A536-FE01A1A79BAF}" type="presParOf" srcId="{5A20C996-38F2-2444-A7EB-2AD99207E3C1}" destId="{74929CFB-3824-CF40-B7A3-671BFBA934EB}"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8C0C6F-B0B4-431D-B5EC-B66EC2CE6A1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0884EBC8-DF56-49B6-B8CE-B0D6968C6414}">
      <dgm:prSet phldrT="[Text]"/>
      <dgm:spPr/>
      <dgm:t>
        <a:bodyPr/>
        <a:lstStyle/>
        <a:p>
          <a:r>
            <a:rPr lang="en-GB" b="1" dirty="0"/>
            <a:t>OECD Taxonomy</a:t>
          </a:r>
        </a:p>
      </dgm:t>
    </dgm:pt>
    <dgm:pt modelId="{06389F4D-5D10-4605-B680-40BA12E808E1}" type="parTrans" cxnId="{EB848C51-DDAD-4F9D-A741-BAE9CFDE6E5C}">
      <dgm:prSet/>
      <dgm:spPr/>
      <dgm:t>
        <a:bodyPr/>
        <a:lstStyle/>
        <a:p>
          <a:endParaRPr lang="en-GB"/>
        </a:p>
      </dgm:t>
    </dgm:pt>
    <dgm:pt modelId="{7F3EB7CE-3EB2-4DFD-8E3B-B042350D8B15}" type="sibTrans" cxnId="{EB848C51-DDAD-4F9D-A741-BAE9CFDE6E5C}">
      <dgm:prSet/>
      <dgm:spPr/>
      <dgm:t>
        <a:bodyPr/>
        <a:lstStyle/>
        <a:p>
          <a:endParaRPr lang="en-GB"/>
        </a:p>
      </dgm:t>
    </dgm:pt>
    <dgm:pt modelId="{C1358CBB-F88F-4689-859F-A2721A8EBC86}">
      <dgm:prSet phldrT="[Text]"/>
      <dgm:spPr/>
      <dgm:t>
        <a:bodyPr/>
        <a:lstStyle/>
        <a:p>
          <a:r>
            <a:rPr lang="en-GB" b="1" dirty="0"/>
            <a:t>OCDS – Digital tools</a:t>
          </a:r>
        </a:p>
      </dgm:t>
    </dgm:pt>
    <dgm:pt modelId="{A285525F-FB8C-4C2A-BC76-3D87CF4ACC51}" type="parTrans" cxnId="{F3F17939-6B9B-4AEE-96AF-D8B1FE958012}">
      <dgm:prSet/>
      <dgm:spPr/>
      <dgm:t>
        <a:bodyPr/>
        <a:lstStyle/>
        <a:p>
          <a:endParaRPr lang="en-GB"/>
        </a:p>
      </dgm:t>
    </dgm:pt>
    <dgm:pt modelId="{4B346FA2-B815-4936-86F3-10A0EF045FFC}" type="sibTrans" cxnId="{F3F17939-6B9B-4AEE-96AF-D8B1FE958012}">
      <dgm:prSet/>
      <dgm:spPr/>
      <dgm:t>
        <a:bodyPr/>
        <a:lstStyle/>
        <a:p>
          <a:endParaRPr lang="en-GB"/>
        </a:p>
      </dgm:t>
    </dgm:pt>
    <dgm:pt modelId="{C977E88C-0731-4CCA-B5F3-1A8DFE96F52E}">
      <dgm:prSet phldrT="[Text]"/>
      <dgm:spPr/>
      <dgm:t>
        <a:bodyPr/>
        <a:lstStyle/>
        <a:p>
          <a:r>
            <a:rPr lang="en-GB" b="1" dirty="0"/>
            <a:t>Online reporting for GPA and online monitoring</a:t>
          </a:r>
        </a:p>
      </dgm:t>
    </dgm:pt>
    <dgm:pt modelId="{9ED4DED8-9A10-4FCA-BBE2-7BBE9B66E494}" type="parTrans" cxnId="{8308EB6E-2A47-46B3-AFDF-2E318388253C}">
      <dgm:prSet/>
      <dgm:spPr/>
      <dgm:t>
        <a:bodyPr/>
        <a:lstStyle/>
        <a:p>
          <a:endParaRPr lang="en-GB"/>
        </a:p>
      </dgm:t>
    </dgm:pt>
    <dgm:pt modelId="{F158E80A-5292-41F1-B01A-07C61179077E}" type="sibTrans" cxnId="{8308EB6E-2A47-46B3-AFDF-2E318388253C}">
      <dgm:prSet/>
      <dgm:spPr/>
      <dgm:t>
        <a:bodyPr/>
        <a:lstStyle/>
        <a:p>
          <a:endParaRPr lang="en-GB"/>
        </a:p>
      </dgm:t>
    </dgm:pt>
    <dgm:pt modelId="{BF7A3907-8892-4419-83A8-C4951E9841F0}" type="pres">
      <dgm:prSet presAssocID="{218C0C6F-B0B4-431D-B5EC-B66EC2CE6A1C}" presName="Name0" presStyleCnt="0">
        <dgm:presLayoutVars>
          <dgm:chMax val="7"/>
          <dgm:chPref val="7"/>
          <dgm:dir/>
          <dgm:animLvl val="lvl"/>
        </dgm:presLayoutVars>
      </dgm:prSet>
      <dgm:spPr/>
    </dgm:pt>
    <dgm:pt modelId="{C40DF508-E103-4A0B-9609-0A456D869EB5}" type="pres">
      <dgm:prSet presAssocID="{0884EBC8-DF56-49B6-B8CE-B0D6968C6414}" presName="Accent1" presStyleCnt="0"/>
      <dgm:spPr/>
    </dgm:pt>
    <dgm:pt modelId="{2CD28299-8AF7-40F6-89B9-61DEEC3B2A74}" type="pres">
      <dgm:prSet presAssocID="{0884EBC8-DF56-49B6-B8CE-B0D6968C6414}" presName="Accent" presStyleLbl="node1" presStyleIdx="0" presStyleCnt="3"/>
      <dgm:spPr/>
    </dgm:pt>
    <dgm:pt modelId="{5EABFD32-0F36-4123-915A-6E2211FDA232}" type="pres">
      <dgm:prSet presAssocID="{0884EBC8-DF56-49B6-B8CE-B0D6968C6414}" presName="Parent1" presStyleLbl="revTx" presStyleIdx="0" presStyleCnt="3" custScaleX="107996" custScaleY="144533">
        <dgm:presLayoutVars>
          <dgm:chMax val="1"/>
          <dgm:chPref val="1"/>
          <dgm:bulletEnabled val="1"/>
        </dgm:presLayoutVars>
      </dgm:prSet>
      <dgm:spPr/>
    </dgm:pt>
    <dgm:pt modelId="{55BE1133-4068-4FA3-B3A9-6A4D06E37AC7}" type="pres">
      <dgm:prSet presAssocID="{C1358CBB-F88F-4689-859F-A2721A8EBC86}" presName="Accent2" presStyleCnt="0"/>
      <dgm:spPr/>
    </dgm:pt>
    <dgm:pt modelId="{C593AE0B-7F66-4512-A5F3-ADC33DD67F8D}" type="pres">
      <dgm:prSet presAssocID="{C1358CBB-F88F-4689-859F-A2721A8EBC86}" presName="Accent" presStyleLbl="node1" presStyleIdx="1" presStyleCnt="3"/>
      <dgm:spPr/>
    </dgm:pt>
    <dgm:pt modelId="{4EDEEB8B-2280-42F0-9E3A-13BD745E70F1}" type="pres">
      <dgm:prSet presAssocID="{C1358CBB-F88F-4689-859F-A2721A8EBC86}" presName="Parent2" presStyleLbl="revTx" presStyleIdx="1" presStyleCnt="3">
        <dgm:presLayoutVars>
          <dgm:chMax val="1"/>
          <dgm:chPref val="1"/>
          <dgm:bulletEnabled val="1"/>
        </dgm:presLayoutVars>
      </dgm:prSet>
      <dgm:spPr/>
    </dgm:pt>
    <dgm:pt modelId="{23A8BFBC-C9C2-4BEA-93B7-C091EEB298B4}" type="pres">
      <dgm:prSet presAssocID="{C977E88C-0731-4CCA-B5F3-1A8DFE96F52E}" presName="Accent3" presStyleCnt="0"/>
      <dgm:spPr/>
    </dgm:pt>
    <dgm:pt modelId="{FFEF6A94-4B28-405E-AFA1-D6587377D102}" type="pres">
      <dgm:prSet presAssocID="{C977E88C-0731-4CCA-B5F3-1A8DFE96F52E}" presName="Accent" presStyleLbl="node1" presStyleIdx="2" presStyleCnt="3"/>
      <dgm:spPr/>
    </dgm:pt>
    <dgm:pt modelId="{E2EB25BE-F0A1-4225-A49C-0E3978500D22}" type="pres">
      <dgm:prSet presAssocID="{C977E88C-0731-4CCA-B5F3-1A8DFE96F52E}" presName="Parent3" presStyleLbl="revTx" presStyleIdx="2" presStyleCnt="3">
        <dgm:presLayoutVars>
          <dgm:chMax val="1"/>
          <dgm:chPref val="1"/>
          <dgm:bulletEnabled val="1"/>
        </dgm:presLayoutVars>
      </dgm:prSet>
      <dgm:spPr/>
    </dgm:pt>
  </dgm:ptLst>
  <dgm:cxnLst>
    <dgm:cxn modelId="{F3F17939-6B9B-4AEE-96AF-D8B1FE958012}" srcId="{218C0C6F-B0B4-431D-B5EC-B66EC2CE6A1C}" destId="{C1358CBB-F88F-4689-859F-A2721A8EBC86}" srcOrd="1" destOrd="0" parTransId="{A285525F-FB8C-4C2A-BC76-3D87CF4ACC51}" sibTransId="{4B346FA2-B815-4936-86F3-10A0EF045FFC}"/>
    <dgm:cxn modelId="{EB848C51-DDAD-4F9D-A741-BAE9CFDE6E5C}" srcId="{218C0C6F-B0B4-431D-B5EC-B66EC2CE6A1C}" destId="{0884EBC8-DF56-49B6-B8CE-B0D6968C6414}" srcOrd="0" destOrd="0" parTransId="{06389F4D-5D10-4605-B680-40BA12E808E1}" sibTransId="{7F3EB7CE-3EB2-4DFD-8E3B-B042350D8B15}"/>
    <dgm:cxn modelId="{5450BC66-DF05-4078-AF0B-43127ECB6B35}" type="presOf" srcId="{218C0C6F-B0B4-431D-B5EC-B66EC2CE6A1C}" destId="{BF7A3907-8892-4419-83A8-C4951E9841F0}" srcOrd="0" destOrd="0" presId="urn:microsoft.com/office/officeart/2009/layout/CircleArrowProcess"/>
    <dgm:cxn modelId="{8308EB6E-2A47-46B3-AFDF-2E318388253C}" srcId="{218C0C6F-B0B4-431D-B5EC-B66EC2CE6A1C}" destId="{C977E88C-0731-4CCA-B5F3-1A8DFE96F52E}" srcOrd="2" destOrd="0" parTransId="{9ED4DED8-9A10-4FCA-BBE2-7BBE9B66E494}" sibTransId="{F158E80A-5292-41F1-B01A-07C61179077E}"/>
    <dgm:cxn modelId="{8FF442B3-AB5F-4C3E-ACB6-5FE5AD1F2BC8}" type="presOf" srcId="{0884EBC8-DF56-49B6-B8CE-B0D6968C6414}" destId="{5EABFD32-0F36-4123-915A-6E2211FDA232}" srcOrd="0" destOrd="0" presId="urn:microsoft.com/office/officeart/2009/layout/CircleArrowProcess"/>
    <dgm:cxn modelId="{CD3CF7E8-7EF6-4EBC-ABB2-ED6FD4D7415C}" type="presOf" srcId="{C977E88C-0731-4CCA-B5F3-1A8DFE96F52E}" destId="{E2EB25BE-F0A1-4225-A49C-0E3978500D22}" srcOrd="0" destOrd="0" presId="urn:microsoft.com/office/officeart/2009/layout/CircleArrowProcess"/>
    <dgm:cxn modelId="{FB8C4BF1-1039-4C41-A197-00EE6AC9A3F7}" type="presOf" srcId="{C1358CBB-F88F-4689-859F-A2721A8EBC86}" destId="{4EDEEB8B-2280-42F0-9E3A-13BD745E70F1}" srcOrd="0" destOrd="0" presId="urn:microsoft.com/office/officeart/2009/layout/CircleArrowProcess"/>
    <dgm:cxn modelId="{9AB91ADF-8DBF-47BB-9EF2-99A30EF1B632}" type="presParOf" srcId="{BF7A3907-8892-4419-83A8-C4951E9841F0}" destId="{C40DF508-E103-4A0B-9609-0A456D869EB5}" srcOrd="0" destOrd="0" presId="urn:microsoft.com/office/officeart/2009/layout/CircleArrowProcess"/>
    <dgm:cxn modelId="{512E2BF1-1F41-47B9-8F61-4495D3A0FD58}" type="presParOf" srcId="{C40DF508-E103-4A0B-9609-0A456D869EB5}" destId="{2CD28299-8AF7-40F6-89B9-61DEEC3B2A74}" srcOrd="0" destOrd="0" presId="urn:microsoft.com/office/officeart/2009/layout/CircleArrowProcess"/>
    <dgm:cxn modelId="{C410A277-1D41-44FE-A820-EC75A11DF0EE}" type="presParOf" srcId="{BF7A3907-8892-4419-83A8-C4951E9841F0}" destId="{5EABFD32-0F36-4123-915A-6E2211FDA232}" srcOrd="1" destOrd="0" presId="urn:microsoft.com/office/officeart/2009/layout/CircleArrowProcess"/>
    <dgm:cxn modelId="{296556DD-9C6F-4E4E-89A6-54C04FC6D7EB}" type="presParOf" srcId="{BF7A3907-8892-4419-83A8-C4951E9841F0}" destId="{55BE1133-4068-4FA3-B3A9-6A4D06E37AC7}" srcOrd="2" destOrd="0" presId="urn:microsoft.com/office/officeart/2009/layout/CircleArrowProcess"/>
    <dgm:cxn modelId="{645FCFAC-C938-4BE9-BC64-0A6A75BC9C72}" type="presParOf" srcId="{55BE1133-4068-4FA3-B3A9-6A4D06E37AC7}" destId="{C593AE0B-7F66-4512-A5F3-ADC33DD67F8D}" srcOrd="0" destOrd="0" presId="urn:microsoft.com/office/officeart/2009/layout/CircleArrowProcess"/>
    <dgm:cxn modelId="{F99C26A0-C71C-4D01-BFB0-9C59D7AE1788}" type="presParOf" srcId="{BF7A3907-8892-4419-83A8-C4951E9841F0}" destId="{4EDEEB8B-2280-42F0-9E3A-13BD745E70F1}" srcOrd="3" destOrd="0" presId="urn:microsoft.com/office/officeart/2009/layout/CircleArrowProcess"/>
    <dgm:cxn modelId="{EDB28FB5-213E-432A-8336-637DE8FC422E}" type="presParOf" srcId="{BF7A3907-8892-4419-83A8-C4951E9841F0}" destId="{23A8BFBC-C9C2-4BEA-93B7-C091EEB298B4}" srcOrd="4" destOrd="0" presId="urn:microsoft.com/office/officeart/2009/layout/CircleArrowProcess"/>
    <dgm:cxn modelId="{52A584CF-3D1D-41E9-9E8E-6915151CB4C2}" type="presParOf" srcId="{23A8BFBC-C9C2-4BEA-93B7-C091EEB298B4}" destId="{FFEF6A94-4B28-405E-AFA1-D6587377D102}" srcOrd="0" destOrd="0" presId="urn:microsoft.com/office/officeart/2009/layout/CircleArrowProcess"/>
    <dgm:cxn modelId="{8C7C954C-D666-45B3-B425-EC0C9A123118}" type="presParOf" srcId="{BF7A3907-8892-4419-83A8-C4951E9841F0}" destId="{E2EB25BE-F0A1-4225-A49C-0E3978500D22}"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E04F5B-B042-0A49-94ED-038C6D56D23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DCFC016-72C2-7A4B-87C1-0D9B291C3290}">
      <dgm:prSet/>
      <dgm:spPr/>
      <dgm:t>
        <a:bodyPr/>
        <a:lstStyle/>
        <a:p>
          <a:r>
            <a:rPr lang="en-GB" b="0" dirty="0">
              <a:solidFill>
                <a:srgbClr val="002060"/>
              </a:solidFill>
              <a:latin typeface="Verdana" panose="020B0604030504040204" pitchFamily="34" charset="0"/>
              <a:ea typeface="Verdana" panose="020B0604030504040204" pitchFamily="34" charset="0"/>
              <a:cs typeface="Verdana" panose="020B0604030504040204" pitchFamily="34" charset="0"/>
            </a:rPr>
            <a:t>By developing a quantitative methodology for identifying the measures affecting trade in government procurement indicated in the OECD Taxonomy and classify them through OCDS based indicators</a:t>
          </a:r>
          <a:endParaRPr lang="en-DE" b="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B0B8E1E8-B9E9-3D4A-A957-ABB77A305934}" type="parTrans" cxnId="{AEE10D70-4CCA-6644-A69F-F9688A07D367}">
      <dgm:prSet/>
      <dgm:spPr/>
      <dgm:t>
        <a:bodyPr/>
        <a:lstStyle/>
        <a:p>
          <a:endParaRPr lang="en-US"/>
        </a:p>
      </dgm:t>
    </dgm:pt>
    <dgm:pt modelId="{C5D62A54-A646-6941-95ED-A3645F8EFD41}" type="sibTrans" cxnId="{AEE10D70-4CCA-6644-A69F-F9688A07D367}">
      <dgm:prSet/>
      <dgm:spPr/>
      <dgm:t>
        <a:bodyPr/>
        <a:lstStyle/>
        <a:p>
          <a:endParaRPr lang="en-US"/>
        </a:p>
      </dgm:t>
    </dgm:pt>
    <dgm:pt modelId="{9197C225-4E7C-B749-9B6E-1D7AF5D532AD}">
      <dgm:prSet/>
      <dgm:spPr/>
      <dgm:t>
        <a:bodyPr/>
        <a:lstStyle/>
        <a:p>
          <a:r>
            <a:rPr lang="en-DE" dirty="0"/>
            <a:t>Why?</a:t>
          </a:r>
        </a:p>
      </dgm:t>
    </dgm:pt>
    <dgm:pt modelId="{4011517C-1164-AF4C-AE32-7237E33D27A0}" type="parTrans" cxnId="{D2265070-F7F9-9A4D-8187-B987E455F233}">
      <dgm:prSet/>
      <dgm:spPr/>
      <dgm:t>
        <a:bodyPr/>
        <a:lstStyle/>
        <a:p>
          <a:endParaRPr lang="en-US"/>
        </a:p>
      </dgm:t>
    </dgm:pt>
    <dgm:pt modelId="{DABE89E2-E647-E24B-9156-2CBA45AD90F0}" type="sibTrans" cxnId="{D2265070-F7F9-9A4D-8187-B987E455F233}">
      <dgm:prSet/>
      <dgm:spPr/>
      <dgm:t>
        <a:bodyPr/>
        <a:lstStyle/>
        <a:p>
          <a:endParaRPr lang="en-US"/>
        </a:p>
      </dgm:t>
    </dgm:pt>
    <dgm:pt modelId="{E4E4DDCF-BDB5-3544-8A27-893DECEAC229}">
      <dgm:prSet/>
      <dgm:spPr/>
      <dgm:t>
        <a:bodyPr/>
        <a:lstStyle/>
        <a:p>
          <a:r>
            <a:rPr lang="en-DE" dirty="0"/>
            <a:t>How?</a:t>
          </a:r>
        </a:p>
      </dgm:t>
    </dgm:pt>
    <dgm:pt modelId="{C5B71225-FCEC-5F47-8EDE-16A71D1AD1CC}" type="parTrans" cxnId="{56216E9B-CE61-824E-8144-91884C5D17D3}">
      <dgm:prSet/>
      <dgm:spPr/>
      <dgm:t>
        <a:bodyPr/>
        <a:lstStyle/>
        <a:p>
          <a:endParaRPr lang="en-US"/>
        </a:p>
      </dgm:t>
    </dgm:pt>
    <dgm:pt modelId="{CD1A6109-427B-A044-9A91-A76D290E8210}" type="sibTrans" cxnId="{56216E9B-CE61-824E-8144-91884C5D17D3}">
      <dgm:prSet/>
      <dgm:spPr/>
      <dgm:t>
        <a:bodyPr/>
        <a:lstStyle/>
        <a:p>
          <a:endParaRPr lang="en-US"/>
        </a:p>
      </dgm:t>
    </dgm:pt>
    <dgm:pt modelId="{BB69DE0F-D1C0-B744-8C0E-CCB793997300}">
      <dgm:prSet/>
      <dgm:spPr/>
      <dgm:t>
        <a:bodyPr/>
        <a:lstStyle/>
        <a:p>
          <a:pPr>
            <a:buFont typeface="Arial" panose="020B0604020202020204" pitchFamily="34" charset="0"/>
            <a:buChar char="•"/>
          </a:pPr>
          <a:r>
            <a:rPr lang="en-GB" b="0" dirty="0">
              <a:solidFill>
                <a:srgbClr val="002060"/>
              </a:solidFill>
              <a:latin typeface="Verdana" panose="020B0604030504040204" pitchFamily="34" charset="0"/>
              <a:ea typeface="Verdana" panose="020B0604030504040204" pitchFamily="34" charset="0"/>
              <a:cs typeface="Verdana" panose="020B0604030504040204" pitchFamily="34" charset="0"/>
            </a:rPr>
            <a:t>To identify and calculate the existence of measures, illustrated in the OECD Taxonomy, on a national scale. </a:t>
          </a:r>
          <a:r>
            <a:rPr lang="en-US" b="0" dirty="0">
              <a:solidFill>
                <a:srgbClr val="002060"/>
              </a:solidFill>
              <a:latin typeface="Verdana" panose="020B0604030504040204" pitchFamily="34" charset="0"/>
              <a:ea typeface="Verdana" panose="020B0604030504040204" pitchFamily="34" charset="0"/>
              <a:cs typeface="Verdana" panose="020B0604030504040204" pitchFamily="34" charset="0"/>
            </a:rPr>
            <a:t>This aims at increasing the transparency and efficiency of national procurement systems of its beneficiaries through facilitating an objective analysis of the as-is market situation, generating benefits for public finance management; and facilitating participation in public tenders</a:t>
          </a:r>
          <a:endParaRPr lang="en-DE" b="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783068E6-85DF-F74A-AC5C-C5D4381B03FF}" type="parTrans" cxnId="{18A18466-E9BF-424C-95FA-5A5BC283DB0C}">
      <dgm:prSet/>
      <dgm:spPr/>
      <dgm:t>
        <a:bodyPr/>
        <a:lstStyle/>
        <a:p>
          <a:endParaRPr lang="en-US"/>
        </a:p>
      </dgm:t>
    </dgm:pt>
    <dgm:pt modelId="{6B29A472-47E0-C04A-B5FF-5C2847CD0A3D}" type="sibTrans" cxnId="{18A18466-E9BF-424C-95FA-5A5BC283DB0C}">
      <dgm:prSet/>
      <dgm:spPr/>
      <dgm:t>
        <a:bodyPr/>
        <a:lstStyle/>
        <a:p>
          <a:endParaRPr lang="en-US"/>
        </a:p>
      </dgm:t>
    </dgm:pt>
    <dgm:pt modelId="{5057A190-3DDB-7744-A65E-0A46D5F33941}">
      <dgm:prSet/>
      <dgm:spPr/>
      <dgm:t>
        <a:bodyPr/>
        <a:lstStyle/>
        <a:p>
          <a:r>
            <a:rPr lang="en-DE" dirty="0"/>
            <a:t>What?</a:t>
          </a:r>
        </a:p>
      </dgm:t>
    </dgm:pt>
    <dgm:pt modelId="{FF50923B-268D-F945-BF51-A6CF9B8E6C63}" type="parTrans" cxnId="{A790C8F1-5E8F-E340-8800-EBAB56A32E38}">
      <dgm:prSet/>
      <dgm:spPr/>
      <dgm:t>
        <a:bodyPr/>
        <a:lstStyle/>
        <a:p>
          <a:endParaRPr lang="en-US"/>
        </a:p>
      </dgm:t>
    </dgm:pt>
    <dgm:pt modelId="{130DEFD4-F012-904B-99B2-B0D790A006DE}" type="sibTrans" cxnId="{A790C8F1-5E8F-E340-8800-EBAB56A32E38}">
      <dgm:prSet/>
      <dgm:spPr/>
      <dgm:t>
        <a:bodyPr/>
        <a:lstStyle/>
        <a:p>
          <a:endParaRPr lang="en-US"/>
        </a:p>
      </dgm:t>
    </dgm:pt>
    <dgm:pt modelId="{207208B7-F9BC-8F45-A2D4-B87E0D934706}">
      <dgm:prSet/>
      <dgm:spPr/>
      <dgm:t>
        <a:bodyPr/>
        <a:lstStyle/>
        <a:p>
          <a:pPr>
            <a:buNone/>
          </a:pPr>
          <a:r>
            <a:rPr lang="en-US" b="0" dirty="0">
              <a:solidFill>
                <a:srgbClr val="002060"/>
              </a:solidFill>
              <a:latin typeface="Verdana" panose="020B0604030504040204" pitchFamily="34" charset="0"/>
              <a:ea typeface="Verdana" panose="020B0604030504040204" pitchFamily="34" charset="0"/>
              <a:cs typeface="Verdana" panose="020B0604030504040204" pitchFamily="34" charset="0"/>
            </a:rPr>
            <a:t>Conversion of the OECD taxonomy of measures affecting trade in government procurement processes for online OCDS GPA Annual Reporting</a:t>
          </a:r>
          <a:endParaRPr lang="en-DE" b="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7F515610-D0F7-8E45-9E11-B719F29B31AC}" type="parTrans" cxnId="{72B5673F-6099-104C-8500-1BD577743B33}">
      <dgm:prSet/>
      <dgm:spPr/>
      <dgm:t>
        <a:bodyPr/>
        <a:lstStyle/>
        <a:p>
          <a:endParaRPr lang="en-US"/>
        </a:p>
      </dgm:t>
    </dgm:pt>
    <dgm:pt modelId="{2A3C905A-BAD1-AA43-B88A-7EF695427423}" type="sibTrans" cxnId="{72B5673F-6099-104C-8500-1BD577743B33}">
      <dgm:prSet/>
      <dgm:spPr/>
      <dgm:t>
        <a:bodyPr/>
        <a:lstStyle/>
        <a:p>
          <a:endParaRPr lang="en-US"/>
        </a:p>
      </dgm:t>
    </dgm:pt>
    <dgm:pt modelId="{8D512C04-F6F4-D045-B54A-6F51AB1CF512}">
      <dgm:prSet/>
      <dgm:spPr/>
      <dgm:t>
        <a:bodyPr/>
        <a:lstStyle/>
        <a:p>
          <a:r>
            <a:rPr lang="en-DE" dirty="0"/>
            <a:t>Challenges</a:t>
          </a:r>
        </a:p>
      </dgm:t>
    </dgm:pt>
    <dgm:pt modelId="{DD7AF353-7AF6-584A-B33D-0C9554D66588}" type="parTrans" cxnId="{8EF6B50A-DB7F-7047-BF1B-3CCADB6D8785}">
      <dgm:prSet/>
      <dgm:spPr/>
      <dgm:t>
        <a:bodyPr/>
        <a:lstStyle/>
        <a:p>
          <a:endParaRPr lang="en-US"/>
        </a:p>
      </dgm:t>
    </dgm:pt>
    <dgm:pt modelId="{65C23333-B360-C545-9D16-8555AAFF5428}" type="sibTrans" cxnId="{8EF6B50A-DB7F-7047-BF1B-3CCADB6D8785}">
      <dgm:prSet/>
      <dgm:spPr/>
      <dgm:t>
        <a:bodyPr/>
        <a:lstStyle/>
        <a:p>
          <a:endParaRPr lang="en-US"/>
        </a:p>
      </dgm:t>
    </dgm:pt>
    <dgm:pt modelId="{E8CDB13A-04DF-AE41-9867-D36E473BA270}">
      <dgm:prSet/>
      <dgm:spPr/>
      <dgm:t>
        <a:bodyPr/>
        <a:lstStyle/>
        <a:p>
          <a:r>
            <a:rPr lang="en-GB" b="0" i="0" u="none" strike="noStrike" cap="none" dirty="0">
              <a:solidFill>
                <a:srgbClr val="002060"/>
              </a:solidFill>
              <a:latin typeface="Verdana" panose="020B0604030504040204" pitchFamily="34" charset="0"/>
              <a:ea typeface="Verdana" panose="020B0604030504040204" pitchFamily="34" charset="0"/>
              <a:cs typeface="Verdana" panose="020B0604030504040204" pitchFamily="34" charset="0"/>
              <a:sym typeface="Arial"/>
            </a:rPr>
            <a:t>Lack of data in OCDS format. Also, taxonomic indicators can negatively affect the participation of foreign companies in public procurement. Thus</a:t>
          </a:r>
          <a:r>
            <a:rPr lang="en-GB" b="0"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n-GB" b="0" i="0" u="none" strike="noStrike" cap="none" dirty="0">
              <a:solidFill>
                <a:srgbClr val="002060"/>
              </a:solidFill>
              <a:latin typeface="Verdana" panose="020B0604030504040204" pitchFamily="34" charset="0"/>
              <a:ea typeface="Verdana" panose="020B0604030504040204" pitchFamily="34" charset="0"/>
              <a:cs typeface="Verdana" panose="020B0604030504040204" pitchFamily="34" charset="0"/>
              <a:sym typeface="Arial"/>
            </a:rPr>
            <a:t> in order to evaluate the impact of the restrictive policy measures 26 outcome indicators were developed</a:t>
          </a:r>
          <a:endParaRPr lang="en-DE" b="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80E6FAAE-12B0-0140-B3B2-D4117884982E}" type="parTrans" cxnId="{0CF5BABA-DEA9-B244-AF6A-E2AC31B570DA}">
      <dgm:prSet/>
      <dgm:spPr/>
      <dgm:t>
        <a:bodyPr/>
        <a:lstStyle/>
        <a:p>
          <a:endParaRPr lang="en-US"/>
        </a:p>
      </dgm:t>
    </dgm:pt>
    <dgm:pt modelId="{2305923D-6529-1C4D-8D39-F8A12FE45E21}" type="sibTrans" cxnId="{0CF5BABA-DEA9-B244-AF6A-E2AC31B570DA}">
      <dgm:prSet/>
      <dgm:spPr/>
      <dgm:t>
        <a:bodyPr/>
        <a:lstStyle/>
        <a:p>
          <a:endParaRPr lang="en-US"/>
        </a:p>
      </dgm:t>
    </dgm:pt>
    <dgm:pt modelId="{E8CD7D80-0AE1-C945-9588-06B6A62908E2}" type="pres">
      <dgm:prSet presAssocID="{76E04F5B-B042-0A49-94ED-038C6D56D237}" presName="Name0" presStyleCnt="0">
        <dgm:presLayoutVars>
          <dgm:chPref val="3"/>
          <dgm:dir/>
          <dgm:animLvl val="lvl"/>
          <dgm:resizeHandles/>
        </dgm:presLayoutVars>
      </dgm:prSet>
      <dgm:spPr/>
    </dgm:pt>
    <dgm:pt modelId="{2482C8E9-681D-D142-8B34-584A57B21571}" type="pres">
      <dgm:prSet presAssocID="{5057A190-3DDB-7744-A65E-0A46D5F33941}" presName="horFlow" presStyleCnt="0"/>
      <dgm:spPr/>
    </dgm:pt>
    <dgm:pt modelId="{9ADE09BA-742D-6147-9BD3-C16F7230C911}" type="pres">
      <dgm:prSet presAssocID="{5057A190-3DDB-7744-A65E-0A46D5F33941}" presName="bigChev" presStyleLbl="node1" presStyleIdx="0" presStyleCnt="4" custScaleX="114069"/>
      <dgm:spPr/>
    </dgm:pt>
    <dgm:pt modelId="{66813F31-EA34-0B4E-897C-35CC8DD42BF1}" type="pres">
      <dgm:prSet presAssocID="{7F515610-D0F7-8E45-9E11-B719F29B31AC}" presName="parTrans" presStyleCnt="0"/>
      <dgm:spPr/>
    </dgm:pt>
    <dgm:pt modelId="{1118241B-8CF2-204C-AF78-01739152B54B}" type="pres">
      <dgm:prSet presAssocID="{207208B7-F9BC-8F45-A2D4-B87E0D934706}" presName="node" presStyleLbl="alignAccFollowNode1" presStyleIdx="0" presStyleCnt="4" custScaleX="229530">
        <dgm:presLayoutVars>
          <dgm:bulletEnabled val="1"/>
        </dgm:presLayoutVars>
      </dgm:prSet>
      <dgm:spPr/>
    </dgm:pt>
    <dgm:pt modelId="{BA41738D-261B-8543-B073-E8830C06C02D}" type="pres">
      <dgm:prSet presAssocID="{5057A190-3DDB-7744-A65E-0A46D5F33941}" presName="vSp" presStyleCnt="0"/>
      <dgm:spPr/>
    </dgm:pt>
    <dgm:pt modelId="{13D6236D-628F-CC46-B845-A8C426DA7C65}" type="pres">
      <dgm:prSet presAssocID="{9197C225-4E7C-B749-9B6E-1D7AF5D532AD}" presName="horFlow" presStyleCnt="0"/>
      <dgm:spPr/>
    </dgm:pt>
    <dgm:pt modelId="{5794AB7D-0550-274D-A682-6C4528F2A488}" type="pres">
      <dgm:prSet presAssocID="{9197C225-4E7C-B749-9B6E-1D7AF5D532AD}" presName="bigChev" presStyleLbl="node1" presStyleIdx="1" presStyleCnt="4" custScaleX="114069"/>
      <dgm:spPr/>
    </dgm:pt>
    <dgm:pt modelId="{87535458-E58B-AF4A-8015-86C1E1F5A7EE}" type="pres">
      <dgm:prSet presAssocID="{783068E6-85DF-F74A-AC5C-C5D4381B03FF}" presName="parTrans" presStyleCnt="0"/>
      <dgm:spPr/>
    </dgm:pt>
    <dgm:pt modelId="{BBDF6637-9E41-4642-8718-0F413943B233}" type="pres">
      <dgm:prSet presAssocID="{BB69DE0F-D1C0-B744-8C0E-CCB793997300}" presName="node" presStyleLbl="alignAccFollowNode1" presStyleIdx="1" presStyleCnt="4" custScaleX="229530">
        <dgm:presLayoutVars>
          <dgm:bulletEnabled val="1"/>
        </dgm:presLayoutVars>
      </dgm:prSet>
      <dgm:spPr/>
    </dgm:pt>
    <dgm:pt modelId="{C581B26B-BF71-8641-9C29-957326D3A73A}" type="pres">
      <dgm:prSet presAssocID="{9197C225-4E7C-B749-9B6E-1D7AF5D532AD}" presName="vSp" presStyleCnt="0"/>
      <dgm:spPr/>
    </dgm:pt>
    <dgm:pt modelId="{D1930054-464A-0347-B54C-BC751BCB6171}" type="pres">
      <dgm:prSet presAssocID="{E4E4DDCF-BDB5-3544-8A27-893DECEAC229}" presName="horFlow" presStyleCnt="0"/>
      <dgm:spPr/>
    </dgm:pt>
    <dgm:pt modelId="{ABB224BB-A953-3949-914E-62CB814A751B}" type="pres">
      <dgm:prSet presAssocID="{E4E4DDCF-BDB5-3544-8A27-893DECEAC229}" presName="bigChev" presStyleLbl="node1" presStyleIdx="2" presStyleCnt="4" custScaleX="114069"/>
      <dgm:spPr/>
    </dgm:pt>
    <dgm:pt modelId="{B0B75C2A-F027-C242-A9A8-14419B2B8B28}" type="pres">
      <dgm:prSet presAssocID="{B0B8E1E8-B9E9-3D4A-A957-ABB77A305934}" presName="parTrans" presStyleCnt="0"/>
      <dgm:spPr/>
    </dgm:pt>
    <dgm:pt modelId="{E87EE880-7163-3943-B388-D73F93A77A54}" type="pres">
      <dgm:prSet presAssocID="{4DCFC016-72C2-7A4B-87C1-0D9B291C3290}" presName="node" presStyleLbl="alignAccFollowNode1" presStyleIdx="2" presStyleCnt="4" custScaleX="229530">
        <dgm:presLayoutVars>
          <dgm:bulletEnabled val="1"/>
        </dgm:presLayoutVars>
      </dgm:prSet>
      <dgm:spPr/>
    </dgm:pt>
    <dgm:pt modelId="{FDBBE863-1DCD-F640-92CB-924DE54DC46B}" type="pres">
      <dgm:prSet presAssocID="{E4E4DDCF-BDB5-3544-8A27-893DECEAC229}" presName="vSp" presStyleCnt="0"/>
      <dgm:spPr/>
    </dgm:pt>
    <dgm:pt modelId="{5A20C996-38F2-2444-A7EB-2AD99207E3C1}" type="pres">
      <dgm:prSet presAssocID="{8D512C04-F6F4-D045-B54A-6F51AB1CF512}" presName="horFlow" presStyleCnt="0"/>
      <dgm:spPr/>
    </dgm:pt>
    <dgm:pt modelId="{AB07EF69-0138-4647-B1CB-C35F55DE3286}" type="pres">
      <dgm:prSet presAssocID="{8D512C04-F6F4-D045-B54A-6F51AB1CF512}" presName="bigChev" presStyleLbl="node1" presStyleIdx="3" presStyleCnt="4" custScaleX="114069"/>
      <dgm:spPr/>
    </dgm:pt>
    <dgm:pt modelId="{D3A02585-5438-274C-9276-4D1CFD4EB4AE}" type="pres">
      <dgm:prSet presAssocID="{80E6FAAE-12B0-0140-B3B2-D4117884982E}" presName="parTrans" presStyleCnt="0"/>
      <dgm:spPr/>
    </dgm:pt>
    <dgm:pt modelId="{74929CFB-3824-CF40-B7A3-671BFBA934EB}" type="pres">
      <dgm:prSet presAssocID="{E8CDB13A-04DF-AE41-9867-D36E473BA270}" presName="node" presStyleLbl="alignAccFollowNode1" presStyleIdx="3" presStyleCnt="4" custScaleX="229530">
        <dgm:presLayoutVars>
          <dgm:bulletEnabled val="1"/>
        </dgm:presLayoutVars>
      </dgm:prSet>
      <dgm:spPr/>
    </dgm:pt>
  </dgm:ptLst>
  <dgm:cxnLst>
    <dgm:cxn modelId="{8EF6B50A-DB7F-7047-BF1B-3CCADB6D8785}" srcId="{76E04F5B-B042-0A49-94ED-038C6D56D237}" destId="{8D512C04-F6F4-D045-B54A-6F51AB1CF512}" srcOrd="3" destOrd="0" parTransId="{DD7AF353-7AF6-584A-B33D-0C9554D66588}" sibTransId="{65C23333-B360-C545-9D16-8555AAFF5428}"/>
    <dgm:cxn modelId="{10C02F15-7359-404C-872A-DF12C05790C1}" type="presOf" srcId="{207208B7-F9BC-8F45-A2D4-B87E0D934706}" destId="{1118241B-8CF2-204C-AF78-01739152B54B}" srcOrd="0" destOrd="0" presId="urn:microsoft.com/office/officeart/2005/8/layout/lProcess3"/>
    <dgm:cxn modelId="{DF12C530-EC09-2C42-81C2-EC72AD5BC641}" type="presOf" srcId="{E4E4DDCF-BDB5-3544-8A27-893DECEAC229}" destId="{ABB224BB-A953-3949-914E-62CB814A751B}" srcOrd="0" destOrd="0" presId="urn:microsoft.com/office/officeart/2005/8/layout/lProcess3"/>
    <dgm:cxn modelId="{72B5673F-6099-104C-8500-1BD577743B33}" srcId="{5057A190-3DDB-7744-A65E-0A46D5F33941}" destId="{207208B7-F9BC-8F45-A2D4-B87E0D934706}" srcOrd="0" destOrd="0" parTransId="{7F515610-D0F7-8E45-9E11-B719F29B31AC}" sibTransId="{2A3C905A-BAD1-AA43-B88A-7EF695427423}"/>
    <dgm:cxn modelId="{4BAAD042-5267-BC45-B7E6-2CF932ACABEA}" type="presOf" srcId="{76E04F5B-B042-0A49-94ED-038C6D56D237}" destId="{E8CD7D80-0AE1-C945-9588-06B6A62908E2}" srcOrd="0" destOrd="0" presId="urn:microsoft.com/office/officeart/2005/8/layout/lProcess3"/>
    <dgm:cxn modelId="{F4E7904E-A3D4-DB43-A9A6-B039093A37A1}" type="presOf" srcId="{BB69DE0F-D1C0-B744-8C0E-CCB793997300}" destId="{BBDF6637-9E41-4642-8718-0F413943B233}" srcOrd="0" destOrd="0" presId="urn:microsoft.com/office/officeart/2005/8/layout/lProcess3"/>
    <dgm:cxn modelId="{18A18466-E9BF-424C-95FA-5A5BC283DB0C}" srcId="{9197C225-4E7C-B749-9B6E-1D7AF5D532AD}" destId="{BB69DE0F-D1C0-B744-8C0E-CCB793997300}" srcOrd="0" destOrd="0" parTransId="{783068E6-85DF-F74A-AC5C-C5D4381B03FF}" sibTransId="{6B29A472-47E0-C04A-B5FF-5C2847CD0A3D}"/>
    <dgm:cxn modelId="{AEE10D70-4CCA-6644-A69F-F9688A07D367}" srcId="{E4E4DDCF-BDB5-3544-8A27-893DECEAC229}" destId="{4DCFC016-72C2-7A4B-87C1-0D9B291C3290}" srcOrd="0" destOrd="0" parTransId="{B0B8E1E8-B9E9-3D4A-A957-ABB77A305934}" sibTransId="{C5D62A54-A646-6941-95ED-A3645F8EFD41}"/>
    <dgm:cxn modelId="{D2265070-F7F9-9A4D-8187-B987E455F233}" srcId="{76E04F5B-B042-0A49-94ED-038C6D56D237}" destId="{9197C225-4E7C-B749-9B6E-1D7AF5D532AD}" srcOrd="1" destOrd="0" parTransId="{4011517C-1164-AF4C-AE32-7237E33D27A0}" sibTransId="{DABE89E2-E647-E24B-9156-2CBA45AD90F0}"/>
    <dgm:cxn modelId="{99E8AA84-5EE7-6940-844D-58D8FDA2AD63}" type="presOf" srcId="{E8CDB13A-04DF-AE41-9867-D36E473BA270}" destId="{74929CFB-3824-CF40-B7A3-671BFBA934EB}" srcOrd="0" destOrd="0" presId="urn:microsoft.com/office/officeart/2005/8/layout/lProcess3"/>
    <dgm:cxn modelId="{56216E9B-CE61-824E-8144-91884C5D17D3}" srcId="{76E04F5B-B042-0A49-94ED-038C6D56D237}" destId="{E4E4DDCF-BDB5-3544-8A27-893DECEAC229}" srcOrd="2" destOrd="0" parTransId="{C5B71225-FCEC-5F47-8EDE-16A71D1AD1CC}" sibTransId="{CD1A6109-427B-A044-9A91-A76D290E8210}"/>
    <dgm:cxn modelId="{FEB7099C-5CED-534B-9698-A3EC3C20F2C5}" type="presOf" srcId="{9197C225-4E7C-B749-9B6E-1D7AF5D532AD}" destId="{5794AB7D-0550-274D-A682-6C4528F2A488}" srcOrd="0" destOrd="0" presId="urn:microsoft.com/office/officeart/2005/8/layout/lProcess3"/>
    <dgm:cxn modelId="{C19067AC-30B3-3B4E-BD7E-4AB534EC5B85}" type="presOf" srcId="{4DCFC016-72C2-7A4B-87C1-0D9B291C3290}" destId="{E87EE880-7163-3943-B388-D73F93A77A54}" srcOrd="0" destOrd="0" presId="urn:microsoft.com/office/officeart/2005/8/layout/lProcess3"/>
    <dgm:cxn modelId="{0CF5BABA-DEA9-B244-AF6A-E2AC31B570DA}" srcId="{8D512C04-F6F4-D045-B54A-6F51AB1CF512}" destId="{E8CDB13A-04DF-AE41-9867-D36E473BA270}" srcOrd="0" destOrd="0" parTransId="{80E6FAAE-12B0-0140-B3B2-D4117884982E}" sibTransId="{2305923D-6529-1C4D-8D39-F8A12FE45E21}"/>
    <dgm:cxn modelId="{8F6432E2-290B-4B43-B3F9-42E7657385AC}" type="presOf" srcId="{5057A190-3DDB-7744-A65E-0A46D5F33941}" destId="{9ADE09BA-742D-6147-9BD3-C16F7230C911}" srcOrd="0" destOrd="0" presId="urn:microsoft.com/office/officeart/2005/8/layout/lProcess3"/>
    <dgm:cxn modelId="{E14716E7-A195-3642-9D47-AB34DAA993A0}" type="presOf" srcId="{8D512C04-F6F4-D045-B54A-6F51AB1CF512}" destId="{AB07EF69-0138-4647-B1CB-C35F55DE3286}" srcOrd="0" destOrd="0" presId="urn:microsoft.com/office/officeart/2005/8/layout/lProcess3"/>
    <dgm:cxn modelId="{A790C8F1-5E8F-E340-8800-EBAB56A32E38}" srcId="{76E04F5B-B042-0A49-94ED-038C6D56D237}" destId="{5057A190-3DDB-7744-A65E-0A46D5F33941}" srcOrd="0" destOrd="0" parTransId="{FF50923B-268D-F945-BF51-A6CF9B8E6C63}" sibTransId="{130DEFD4-F012-904B-99B2-B0D790A006DE}"/>
    <dgm:cxn modelId="{AE6FACA9-EB89-2C43-8242-8E3A6E26875E}" type="presParOf" srcId="{E8CD7D80-0AE1-C945-9588-06B6A62908E2}" destId="{2482C8E9-681D-D142-8B34-584A57B21571}" srcOrd="0" destOrd="0" presId="urn:microsoft.com/office/officeart/2005/8/layout/lProcess3"/>
    <dgm:cxn modelId="{CF99D78E-D6CA-D34B-B1DE-5BD00B6DEFED}" type="presParOf" srcId="{2482C8E9-681D-D142-8B34-584A57B21571}" destId="{9ADE09BA-742D-6147-9BD3-C16F7230C911}" srcOrd="0" destOrd="0" presId="urn:microsoft.com/office/officeart/2005/8/layout/lProcess3"/>
    <dgm:cxn modelId="{519C8315-D8C2-1640-B579-BC1A64EC066B}" type="presParOf" srcId="{2482C8E9-681D-D142-8B34-584A57B21571}" destId="{66813F31-EA34-0B4E-897C-35CC8DD42BF1}" srcOrd="1" destOrd="0" presId="urn:microsoft.com/office/officeart/2005/8/layout/lProcess3"/>
    <dgm:cxn modelId="{BBBEBE91-69FD-014C-A1D5-8FB3248C5318}" type="presParOf" srcId="{2482C8E9-681D-D142-8B34-584A57B21571}" destId="{1118241B-8CF2-204C-AF78-01739152B54B}" srcOrd="2" destOrd="0" presId="urn:microsoft.com/office/officeart/2005/8/layout/lProcess3"/>
    <dgm:cxn modelId="{846918D8-C1B6-DE47-A44B-6B7A16E7F498}" type="presParOf" srcId="{E8CD7D80-0AE1-C945-9588-06B6A62908E2}" destId="{BA41738D-261B-8543-B073-E8830C06C02D}" srcOrd="1" destOrd="0" presId="urn:microsoft.com/office/officeart/2005/8/layout/lProcess3"/>
    <dgm:cxn modelId="{5380D56E-DC79-464B-8D4F-029F3DDCE1E2}" type="presParOf" srcId="{E8CD7D80-0AE1-C945-9588-06B6A62908E2}" destId="{13D6236D-628F-CC46-B845-A8C426DA7C65}" srcOrd="2" destOrd="0" presId="urn:microsoft.com/office/officeart/2005/8/layout/lProcess3"/>
    <dgm:cxn modelId="{DEC63F9F-ECC3-D34B-8745-79335336E163}" type="presParOf" srcId="{13D6236D-628F-CC46-B845-A8C426DA7C65}" destId="{5794AB7D-0550-274D-A682-6C4528F2A488}" srcOrd="0" destOrd="0" presId="urn:microsoft.com/office/officeart/2005/8/layout/lProcess3"/>
    <dgm:cxn modelId="{7127A9D8-4E8B-1B4E-83B5-0BEA0BB19766}" type="presParOf" srcId="{13D6236D-628F-CC46-B845-A8C426DA7C65}" destId="{87535458-E58B-AF4A-8015-86C1E1F5A7EE}" srcOrd="1" destOrd="0" presId="urn:microsoft.com/office/officeart/2005/8/layout/lProcess3"/>
    <dgm:cxn modelId="{AFBF72DB-48F4-A944-BBC1-35725A91A0A0}" type="presParOf" srcId="{13D6236D-628F-CC46-B845-A8C426DA7C65}" destId="{BBDF6637-9E41-4642-8718-0F413943B233}" srcOrd="2" destOrd="0" presId="urn:microsoft.com/office/officeart/2005/8/layout/lProcess3"/>
    <dgm:cxn modelId="{38C6D520-19A8-5B46-A532-CA687536D0B6}" type="presParOf" srcId="{E8CD7D80-0AE1-C945-9588-06B6A62908E2}" destId="{C581B26B-BF71-8641-9C29-957326D3A73A}" srcOrd="3" destOrd="0" presId="urn:microsoft.com/office/officeart/2005/8/layout/lProcess3"/>
    <dgm:cxn modelId="{557408D2-7B18-5348-86DA-50A15A4E8737}" type="presParOf" srcId="{E8CD7D80-0AE1-C945-9588-06B6A62908E2}" destId="{D1930054-464A-0347-B54C-BC751BCB6171}" srcOrd="4" destOrd="0" presId="urn:microsoft.com/office/officeart/2005/8/layout/lProcess3"/>
    <dgm:cxn modelId="{A323E36E-26CB-BF45-A0CB-AE5D158E8BD2}" type="presParOf" srcId="{D1930054-464A-0347-B54C-BC751BCB6171}" destId="{ABB224BB-A953-3949-914E-62CB814A751B}" srcOrd="0" destOrd="0" presId="urn:microsoft.com/office/officeart/2005/8/layout/lProcess3"/>
    <dgm:cxn modelId="{E8525D50-DE85-3D4F-984C-BD49FE83F788}" type="presParOf" srcId="{D1930054-464A-0347-B54C-BC751BCB6171}" destId="{B0B75C2A-F027-C242-A9A8-14419B2B8B28}" srcOrd="1" destOrd="0" presId="urn:microsoft.com/office/officeart/2005/8/layout/lProcess3"/>
    <dgm:cxn modelId="{E147F108-69F1-9041-BD6E-50DCC1C61BEF}" type="presParOf" srcId="{D1930054-464A-0347-B54C-BC751BCB6171}" destId="{E87EE880-7163-3943-B388-D73F93A77A54}" srcOrd="2" destOrd="0" presId="urn:microsoft.com/office/officeart/2005/8/layout/lProcess3"/>
    <dgm:cxn modelId="{7EF2E6F5-B91D-9D40-A1DB-BB99362D6825}" type="presParOf" srcId="{E8CD7D80-0AE1-C945-9588-06B6A62908E2}" destId="{FDBBE863-1DCD-F640-92CB-924DE54DC46B}" srcOrd="5" destOrd="0" presId="urn:microsoft.com/office/officeart/2005/8/layout/lProcess3"/>
    <dgm:cxn modelId="{53172BBE-3755-934C-B55D-2F4CAF71E465}" type="presParOf" srcId="{E8CD7D80-0AE1-C945-9588-06B6A62908E2}" destId="{5A20C996-38F2-2444-A7EB-2AD99207E3C1}" srcOrd="6" destOrd="0" presId="urn:microsoft.com/office/officeart/2005/8/layout/lProcess3"/>
    <dgm:cxn modelId="{90EA985B-EB19-9047-BCFD-FCC9F0B75A35}" type="presParOf" srcId="{5A20C996-38F2-2444-A7EB-2AD99207E3C1}" destId="{AB07EF69-0138-4647-B1CB-C35F55DE3286}" srcOrd="0" destOrd="0" presId="urn:microsoft.com/office/officeart/2005/8/layout/lProcess3"/>
    <dgm:cxn modelId="{FADC041A-A516-364A-8B36-7CCD63A66D73}" type="presParOf" srcId="{5A20C996-38F2-2444-A7EB-2AD99207E3C1}" destId="{D3A02585-5438-274C-9276-4D1CFD4EB4AE}" srcOrd="1" destOrd="0" presId="urn:microsoft.com/office/officeart/2005/8/layout/lProcess3"/>
    <dgm:cxn modelId="{BE7D5C71-A4D3-324E-A536-FE01A1A79BAF}" type="presParOf" srcId="{5A20C996-38F2-2444-A7EB-2AD99207E3C1}" destId="{74929CFB-3824-CF40-B7A3-671BFBA934EB}"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D49709-BC46-674D-87D8-2AC594213C4B}"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GB"/>
        </a:p>
      </dgm:t>
    </dgm:pt>
    <dgm:pt modelId="{8FC1A041-4A43-9F45-9FD6-365159BE5298}">
      <dgm:prSet phldrT="[Text]" custT="1"/>
      <dgm:spPr>
        <a:solidFill>
          <a:schemeClr val="bg1"/>
        </a:solidFill>
      </dgm:spPr>
      <dgm:t>
        <a:bodyPr/>
        <a:lstStyle/>
        <a:p>
          <a:pPr algn="just">
            <a:buFont typeface="Arial" panose="020B0604020202020204" pitchFamily="34" charset="0"/>
            <a:buChar char="•"/>
          </a:pPr>
          <a:r>
            <a:rPr lang="en-GB" sz="1600" dirty="0">
              <a:solidFill>
                <a:srgbClr val="00539B"/>
              </a:solidFill>
              <a:latin typeface="Verdana" panose="020B0604030504040204" pitchFamily="34" charset="0"/>
              <a:ea typeface="Verdana" panose="020B0604030504040204" pitchFamily="34" charset="0"/>
              <a:cs typeface="Verdana" panose="020B0604030504040204" pitchFamily="34" charset="0"/>
            </a:rPr>
            <a:t>Assessment of the primary public procurement legal framework of selected economies against the mandatory minimum requirements of the GPA 2012</a:t>
          </a:r>
        </a:p>
      </dgm:t>
    </dgm:pt>
    <dgm:pt modelId="{A8966FF8-AE74-9644-9589-9996A09CF691}" type="parTrans" cxnId="{DBB8568B-5495-3744-9843-74731EB5C99D}">
      <dgm:prSet/>
      <dgm:spPr/>
      <dgm:t>
        <a:bodyPr/>
        <a:lstStyle/>
        <a:p>
          <a:endParaRPr lang="en-GB"/>
        </a:p>
      </dgm:t>
    </dgm:pt>
    <dgm:pt modelId="{1E1BE430-A75E-AD4A-91A5-0FD43FEF64B7}" type="sibTrans" cxnId="{DBB8568B-5495-3744-9843-74731EB5C99D}">
      <dgm:prSet/>
      <dgm:spPr/>
      <dgm:t>
        <a:bodyPr/>
        <a:lstStyle/>
        <a:p>
          <a:endParaRPr lang="en-GB"/>
        </a:p>
      </dgm:t>
    </dgm:pt>
    <dgm:pt modelId="{C54FFF38-45B0-BB43-B817-EB5BDA34DD2E}">
      <dgm:prSet phldrT="[Text]" custT="1"/>
      <dgm:spPr>
        <a:solidFill>
          <a:schemeClr val="bg1"/>
        </a:solidFill>
      </dgm:spPr>
      <dgm:t>
        <a:bodyPr/>
        <a:lstStyle/>
        <a:p>
          <a:pPr algn="just">
            <a:buFont typeface="Arial" panose="020B0604020202020204" pitchFamily="34" charset="0"/>
            <a:buChar char="•"/>
          </a:pPr>
          <a:r>
            <a:rPr lang="en-GB" sz="1400" dirty="0">
              <a:solidFill>
                <a:srgbClr val="00539B"/>
              </a:solidFill>
              <a:latin typeface="Verdana" panose="020B0604030504040204" pitchFamily="34" charset="0"/>
              <a:ea typeface="Verdana" panose="020B0604030504040204" pitchFamily="34" charset="0"/>
              <a:cs typeface="Verdana" panose="020B0604030504040204" pitchFamily="34" charset="0"/>
            </a:rPr>
            <a:t>Provide groundwork for the alignment of the Observer’s government procurement regime with the minimum standards of the GPA 2012, before or at the beginning of the accession process </a:t>
          </a:r>
        </a:p>
      </dgm:t>
    </dgm:pt>
    <dgm:pt modelId="{BBBD35FF-DF44-CA4F-9D69-84DB11F6CEB9}" type="parTrans" cxnId="{4736124A-993E-3F49-BDFC-C98CBBB54A85}">
      <dgm:prSet/>
      <dgm:spPr/>
      <dgm:t>
        <a:bodyPr/>
        <a:lstStyle/>
        <a:p>
          <a:endParaRPr lang="en-GB"/>
        </a:p>
      </dgm:t>
    </dgm:pt>
    <dgm:pt modelId="{20386F9F-66BC-AA40-9F66-DBCC7D0AA4BE}" type="sibTrans" cxnId="{4736124A-993E-3F49-BDFC-C98CBBB54A85}">
      <dgm:prSet/>
      <dgm:spPr/>
      <dgm:t>
        <a:bodyPr/>
        <a:lstStyle/>
        <a:p>
          <a:endParaRPr lang="en-GB"/>
        </a:p>
      </dgm:t>
    </dgm:pt>
    <dgm:pt modelId="{66C7CC0F-BBC3-2842-8633-48736EE67A2A}">
      <dgm:prSet custT="1"/>
      <dgm:spPr>
        <a:solidFill>
          <a:schemeClr val="bg1"/>
        </a:solidFill>
      </dgm:spPr>
      <dgm:t>
        <a:bodyPr/>
        <a:lstStyle/>
        <a:p>
          <a:pPr algn="just"/>
          <a:r>
            <a:rPr lang="en-GB" sz="1600" dirty="0">
              <a:solidFill>
                <a:srgbClr val="00539B"/>
              </a:solidFill>
              <a:latin typeface="Verdana" panose="020B0604030504040204" pitchFamily="34" charset="0"/>
              <a:ea typeface="Verdana" panose="020B0604030504040204" pitchFamily="34" charset="0"/>
              <a:cs typeface="Verdana" panose="020B0604030504040204" pitchFamily="34" charset="0"/>
            </a:rPr>
            <a:t>The report seeks to identify possible regulatory gaps with the text of the GPA 2012 in order to facilitate further consultations relating to accession negotiations</a:t>
          </a:r>
        </a:p>
      </dgm:t>
    </dgm:pt>
    <dgm:pt modelId="{5D96ACCC-6572-F64A-B45E-525C2CAFE275}" type="parTrans" cxnId="{6B5AA743-3EA4-2A42-96C2-87B18E9F114E}">
      <dgm:prSet/>
      <dgm:spPr/>
      <dgm:t>
        <a:bodyPr/>
        <a:lstStyle/>
        <a:p>
          <a:endParaRPr lang="en-GB"/>
        </a:p>
      </dgm:t>
    </dgm:pt>
    <dgm:pt modelId="{2CA8103C-FC73-DD4C-B1D1-A247943F5B15}" type="sibTrans" cxnId="{6B5AA743-3EA4-2A42-96C2-87B18E9F114E}">
      <dgm:prSet/>
      <dgm:spPr/>
      <dgm:t>
        <a:bodyPr/>
        <a:lstStyle/>
        <a:p>
          <a:endParaRPr lang="en-GB"/>
        </a:p>
      </dgm:t>
    </dgm:pt>
    <dgm:pt modelId="{52E8DAB1-1DC4-AE4F-8583-83D4CAC935E7}" type="pres">
      <dgm:prSet presAssocID="{37D49709-BC46-674D-87D8-2AC594213C4B}" presName="outerComposite" presStyleCnt="0">
        <dgm:presLayoutVars>
          <dgm:chMax val="5"/>
          <dgm:dir/>
          <dgm:resizeHandles val="exact"/>
        </dgm:presLayoutVars>
      </dgm:prSet>
      <dgm:spPr/>
    </dgm:pt>
    <dgm:pt modelId="{F9DEDAE7-523B-4B4C-B348-BF689FFC8915}" type="pres">
      <dgm:prSet presAssocID="{37D49709-BC46-674D-87D8-2AC594213C4B}" presName="dummyMaxCanvas" presStyleCnt="0">
        <dgm:presLayoutVars/>
      </dgm:prSet>
      <dgm:spPr/>
    </dgm:pt>
    <dgm:pt modelId="{EF317250-0A93-464F-AFFB-D774F9364450}" type="pres">
      <dgm:prSet presAssocID="{37D49709-BC46-674D-87D8-2AC594213C4B}" presName="ThreeNodes_1" presStyleLbl="node1" presStyleIdx="0" presStyleCnt="3">
        <dgm:presLayoutVars>
          <dgm:bulletEnabled val="1"/>
        </dgm:presLayoutVars>
      </dgm:prSet>
      <dgm:spPr/>
    </dgm:pt>
    <dgm:pt modelId="{8A373E80-B5DC-F64B-AC5A-7376270565A4}" type="pres">
      <dgm:prSet presAssocID="{37D49709-BC46-674D-87D8-2AC594213C4B}" presName="ThreeNodes_2" presStyleLbl="node1" presStyleIdx="1" presStyleCnt="3">
        <dgm:presLayoutVars>
          <dgm:bulletEnabled val="1"/>
        </dgm:presLayoutVars>
      </dgm:prSet>
      <dgm:spPr/>
    </dgm:pt>
    <dgm:pt modelId="{29EEE406-2BB2-6E41-A6AE-E5E78C494F7F}" type="pres">
      <dgm:prSet presAssocID="{37D49709-BC46-674D-87D8-2AC594213C4B}" presName="ThreeNodes_3" presStyleLbl="node1" presStyleIdx="2" presStyleCnt="3">
        <dgm:presLayoutVars>
          <dgm:bulletEnabled val="1"/>
        </dgm:presLayoutVars>
      </dgm:prSet>
      <dgm:spPr/>
    </dgm:pt>
    <dgm:pt modelId="{442BB37C-8484-A646-80C1-C592BC1A1ADB}" type="pres">
      <dgm:prSet presAssocID="{37D49709-BC46-674D-87D8-2AC594213C4B}" presName="ThreeConn_1-2" presStyleLbl="fgAccFollowNode1" presStyleIdx="0" presStyleCnt="2">
        <dgm:presLayoutVars>
          <dgm:bulletEnabled val="1"/>
        </dgm:presLayoutVars>
      </dgm:prSet>
      <dgm:spPr/>
    </dgm:pt>
    <dgm:pt modelId="{D4C61FA6-1A33-7E4F-B22B-6509B843AEB2}" type="pres">
      <dgm:prSet presAssocID="{37D49709-BC46-674D-87D8-2AC594213C4B}" presName="ThreeConn_2-3" presStyleLbl="fgAccFollowNode1" presStyleIdx="1" presStyleCnt="2">
        <dgm:presLayoutVars>
          <dgm:bulletEnabled val="1"/>
        </dgm:presLayoutVars>
      </dgm:prSet>
      <dgm:spPr/>
    </dgm:pt>
    <dgm:pt modelId="{7514C2FB-177E-854C-8369-3B8B7BDDF448}" type="pres">
      <dgm:prSet presAssocID="{37D49709-BC46-674D-87D8-2AC594213C4B}" presName="ThreeNodes_1_text" presStyleLbl="node1" presStyleIdx="2" presStyleCnt="3">
        <dgm:presLayoutVars>
          <dgm:bulletEnabled val="1"/>
        </dgm:presLayoutVars>
      </dgm:prSet>
      <dgm:spPr/>
    </dgm:pt>
    <dgm:pt modelId="{64140D89-061F-D049-9B39-FE166E5E1E4A}" type="pres">
      <dgm:prSet presAssocID="{37D49709-BC46-674D-87D8-2AC594213C4B}" presName="ThreeNodes_2_text" presStyleLbl="node1" presStyleIdx="2" presStyleCnt="3">
        <dgm:presLayoutVars>
          <dgm:bulletEnabled val="1"/>
        </dgm:presLayoutVars>
      </dgm:prSet>
      <dgm:spPr/>
    </dgm:pt>
    <dgm:pt modelId="{93D2CBC1-A612-8245-8C90-837C3A3CF9CB}" type="pres">
      <dgm:prSet presAssocID="{37D49709-BC46-674D-87D8-2AC594213C4B}" presName="ThreeNodes_3_text" presStyleLbl="node1" presStyleIdx="2" presStyleCnt="3">
        <dgm:presLayoutVars>
          <dgm:bulletEnabled val="1"/>
        </dgm:presLayoutVars>
      </dgm:prSet>
      <dgm:spPr/>
    </dgm:pt>
  </dgm:ptLst>
  <dgm:cxnLst>
    <dgm:cxn modelId="{52AA1B20-95AC-9F47-B8B9-4393FEF804DA}" type="presOf" srcId="{66C7CC0F-BBC3-2842-8633-48736EE67A2A}" destId="{64140D89-061F-D049-9B39-FE166E5E1E4A}" srcOrd="1" destOrd="0" presId="urn:microsoft.com/office/officeart/2005/8/layout/vProcess5"/>
    <dgm:cxn modelId="{465B0135-201A-D341-82CE-2A6771F1F9DE}" type="presOf" srcId="{1E1BE430-A75E-AD4A-91A5-0FD43FEF64B7}" destId="{442BB37C-8484-A646-80C1-C592BC1A1ADB}" srcOrd="0" destOrd="0" presId="urn:microsoft.com/office/officeart/2005/8/layout/vProcess5"/>
    <dgm:cxn modelId="{33293C35-C18B-3E4B-B0F7-E3F9B39EF9CD}" type="presOf" srcId="{37D49709-BC46-674D-87D8-2AC594213C4B}" destId="{52E8DAB1-1DC4-AE4F-8583-83D4CAC935E7}" srcOrd="0" destOrd="0" presId="urn:microsoft.com/office/officeart/2005/8/layout/vProcess5"/>
    <dgm:cxn modelId="{06C79A3D-F4FD-C946-83B6-250D70F0BFD8}" type="presOf" srcId="{C54FFF38-45B0-BB43-B817-EB5BDA34DD2E}" destId="{93D2CBC1-A612-8245-8C90-837C3A3CF9CB}" srcOrd="1" destOrd="0" presId="urn:microsoft.com/office/officeart/2005/8/layout/vProcess5"/>
    <dgm:cxn modelId="{6B5AA743-3EA4-2A42-96C2-87B18E9F114E}" srcId="{37D49709-BC46-674D-87D8-2AC594213C4B}" destId="{66C7CC0F-BBC3-2842-8633-48736EE67A2A}" srcOrd="1" destOrd="0" parTransId="{5D96ACCC-6572-F64A-B45E-525C2CAFE275}" sibTransId="{2CA8103C-FC73-DD4C-B1D1-A247943F5B15}"/>
    <dgm:cxn modelId="{4736124A-993E-3F49-BDFC-C98CBBB54A85}" srcId="{37D49709-BC46-674D-87D8-2AC594213C4B}" destId="{C54FFF38-45B0-BB43-B817-EB5BDA34DD2E}" srcOrd="2" destOrd="0" parTransId="{BBBD35FF-DF44-CA4F-9D69-84DB11F6CEB9}" sibTransId="{20386F9F-66BC-AA40-9F66-DBCC7D0AA4BE}"/>
    <dgm:cxn modelId="{47DCAB52-D73F-0E48-88F2-7653F02C5337}" type="presOf" srcId="{8FC1A041-4A43-9F45-9FD6-365159BE5298}" destId="{EF317250-0A93-464F-AFFB-D774F9364450}" srcOrd="0" destOrd="0" presId="urn:microsoft.com/office/officeart/2005/8/layout/vProcess5"/>
    <dgm:cxn modelId="{EEEE9B68-2B7D-B846-9DA9-2D21E3AFC027}" type="presOf" srcId="{2CA8103C-FC73-DD4C-B1D1-A247943F5B15}" destId="{D4C61FA6-1A33-7E4F-B22B-6509B843AEB2}" srcOrd="0" destOrd="0" presId="urn:microsoft.com/office/officeart/2005/8/layout/vProcess5"/>
    <dgm:cxn modelId="{039F0479-B156-1046-8103-61E30E62D92E}" type="presOf" srcId="{8FC1A041-4A43-9F45-9FD6-365159BE5298}" destId="{7514C2FB-177E-854C-8369-3B8B7BDDF448}" srcOrd="1" destOrd="0" presId="urn:microsoft.com/office/officeart/2005/8/layout/vProcess5"/>
    <dgm:cxn modelId="{DBB8568B-5495-3744-9843-74731EB5C99D}" srcId="{37D49709-BC46-674D-87D8-2AC594213C4B}" destId="{8FC1A041-4A43-9F45-9FD6-365159BE5298}" srcOrd="0" destOrd="0" parTransId="{A8966FF8-AE74-9644-9589-9996A09CF691}" sibTransId="{1E1BE430-A75E-AD4A-91A5-0FD43FEF64B7}"/>
    <dgm:cxn modelId="{88213ED0-D3C6-624D-892A-B59F31D49BCB}" type="presOf" srcId="{C54FFF38-45B0-BB43-B817-EB5BDA34DD2E}" destId="{29EEE406-2BB2-6E41-A6AE-E5E78C494F7F}" srcOrd="0" destOrd="0" presId="urn:microsoft.com/office/officeart/2005/8/layout/vProcess5"/>
    <dgm:cxn modelId="{45B81EFA-48E9-104C-92C1-3DC48B18FD5E}" type="presOf" srcId="{66C7CC0F-BBC3-2842-8633-48736EE67A2A}" destId="{8A373E80-B5DC-F64B-AC5A-7376270565A4}" srcOrd="0" destOrd="0" presId="urn:microsoft.com/office/officeart/2005/8/layout/vProcess5"/>
    <dgm:cxn modelId="{7E574099-39EB-9147-A0E8-0741B11564FA}" type="presParOf" srcId="{52E8DAB1-1DC4-AE4F-8583-83D4CAC935E7}" destId="{F9DEDAE7-523B-4B4C-B348-BF689FFC8915}" srcOrd="0" destOrd="0" presId="urn:microsoft.com/office/officeart/2005/8/layout/vProcess5"/>
    <dgm:cxn modelId="{AC634799-06C5-1E42-8ADA-01926B1FD7C9}" type="presParOf" srcId="{52E8DAB1-1DC4-AE4F-8583-83D4CAC935E7}" destId="{EF317250-0A93-464F-AFFB-D774F9364450}" srcOrd="1" destOrd="0" presId="urn:microsoft.com/office/officeart/2005/8/layout/vProcess5"/>
    <dgm:cxn modelId="{EB2E71DC-73FE-5840-8850-02789E26AD16}" type="presParOf" srcId="{52E8DAB1-1DC4-AE4F-8583-83D4CAC935E7}" destId="{8A373E80-B5DC-F64B-AC5A-7376270565A4}" srcOrd="2" destOrd="0" presId="urn:microsoft.com/office/officeart/2005/8/layout/vProcess5"/>
    <dgm:cxn modelId="{CC2C65A2-C3E7-C940-A950-CC336F4BBEC4}" type="presParOf" srcId="{52E8DAB1-1DC4-AE4F-8583-83D4CAC935E7}" destId="{29EEE406-2BB2-6E41-A6AE-E5E78C494F7F}" srcOrd="3" destOrd="0" presId="urn:microsoft.com/office/officeart/2005/8/layout/vProcess5"/>
    <dgm:cxn modelId="{49D5AC5E-DACC-3846-A8FE-9962C3E5E6D8}" type="presParOf" srcId="{52E8DAB1-1DC4-AE4F-8583-83D4CAC935E7}" destId="{442BB37C-8484-A646-80C1-C592BC1A1ADB}" srcOrd="4" destOrd="0" presId="urn:microsoft.com/office/officeart/2005/8/layout/vProcess5"/>
    <dgm:cxn modelId="{8A9F85C7-E4F2-E84F-9AD6-140276304CA8}" type="presParOf" srcId="{52E8DAB1-1DC4-AE4F-8583-83D4CAC935E7}" destId="{D4C61FA6-1A33-7E4F-B22B-6509B843AEB2}" srcOrd="5" destOrd="0" presId="urn:microsoft.com/office/officeart/2005/8/layout/vProcess5"/>
    <dgm:cxn modelId="{0E61713A-5AEC-EB40-8C65-7535A4C0F59D}" type="presParOf" srcId="{52E8DAB1-1DC4-AE4F-8583-83D4CAC935E7}" destId="{7514C2FB-177E-854C-8369-3B8B7BDDF448}" srcOrd="6" destOrd="0" presId="urn:microsoft.com/office/officeart/2005/8/layout/vProcess5"/>
    <dgm:cxn modelId="{B992D0C0-B2FD-444F-BEDB-B69B9896B403}" type="presParOf" srcId="{52E8DAB1-1DC4-AE4F-8583-83D4CAC935E7}" destId="{64140D89-061F-D049-9B39-FE166E5E1E4A}" srcOrd="7" destOrd="0" presId="urn:microsoft.com/office/officeart/2005/8/layout/vProcess5"/>
    <dgm:cxn modelId="{8D17E24E-6BBB-FC42-BAE5-1DE60D8EA694}" type="presParOf" srcId="{52E8DAB1-1DC4-AE4F-8583-83D4CAC935E7}" destId="{93D2CBC1-A612-8245-8C90-837C3A3CF9C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0A6FD1-BC0B-E642-B483-4C815CD69385}" type="doc">
      <dgm:prSet loTypeId="urn:microsoft.com/office/officeart/2005/8/layout/vProcess5" loCatId="list" qsTypeId="urn:microsoft.com/office/officeart/2005/8/quickstyle/simple1" qsCatId="simple" csTypeId="urn:microsoft.com/office/officeart/2005/8/colors/accent1_2" csCatId="accent1" phldr="1"/>
      <dgm:spPr/>
      <dgm:t>
        <a:bodyPr/>
        <a:lstStyle/>
        <a:p>
          <a:endParaRPr lang="en-US"/>
        </a:p>
      </dgm:t>
    </dgm:pt>
    <dgm:pt modelId="{5D533D52-7D08-CB47-92AC-867B56ACFE58}">
      <dgm:prSet custT="1"/>
      <dgm:spPr/>
      <dgm:t>
        <a:bodyPr/>
        <a:lstStyle/>
        <a:p>
          <a:r>
            <a:rPr lang="en-GB" sz="1400" b="0" noProof="0" dirty="0">
              <a:latin typeface="Verdana" panose="020B0604030504040204" pitchFamily="34" charset="0"/>
              <a:ea typeface="Verdana" panose="020B0604030504040204" pitchFamily="34" charset="0"/>
              <a:cs typeface="Verdana" panose="020B0604030504040204" pitchFamily="34" charset="0"/>
            </a:rPr>
            <a:t>To prepare for accession negotiations, it is feasible for the country to assess its legislation </a:t>
          </a:r>
          <a:r>
            <a:rPr lang="en-GB" sz="1400" b="0" u="sng" noProof="0" dirty="0">
              <a:latin typeface="Verdana" panose="020B0604030504040204" pitchFamily="34" charset="0"/>
              <a:ea typeface="Verdana" panose="020B0604030504040204" pitchFamily="34" charset="0"/>
              <a:cs typeface="Verdana" panose="020B0604030504040204" pitchFamily="34" charset="0"/>
            </a:rPr>
            <a:t>before or at the beginning </a:t>
          </a:r>
          <a:r>
            <a:rPr lang="en-GB" sz="1400" b="0" noProof="0" dirty="0">
              <a:latin typeface="Verdana" panose="020B0604030504040204" pitchFamily="34" charset="0"/>
              <a:ea typeface="Verdana" panose="020B0604030504040204" pitchFamily="34" charset="0"/>
              <a:cs typeface="Verdana" panose="020B0604030504040204" pitchFamily="34" charset="0"/>
            </a:rPr>
            <a:t>of the GPA accession process</a:t>
          </a:r>
        </a:p>
      </dgm:t>
    </dgm:pt>
    <dgm:pt modelId="{DFF2F831-3FA2-7D4B-9103-90A7765447CE}" type="parTrans" cxnId="{805344CF-5FBC-1447-82E7-31E9C8859EA5}">
      <dgm:prSet/>
      <dgm:spPr/>
      <dgm:t>
        <a:bodyPr/>
        <a:lstStyle/>
        <a:p>
          <a:endParaRPr lang="en-US"/>
        </a:p>
      </dgm:t>
    </dgm:pt>
    <dgm:pt modelId="{E81B85B4-F921-D948-B906-F55B3574B961}" type="sibTrans" cxnId="{805344CF-5FBC-1447-82E7-31E9C8859EA5}">
      <dgm:prSet/>
      <dgm:spPr/>
      <dgm:t>
        <a:bodyPr/>
        <a:lstStyle/>
        <a:p>
          <a:endParaRPr lang="en-US"/>
        </a:p>
      </dgm:t>
    </dgm:pt>
    <dgm:pt modelId="{95DD6742-522E-0D40-B5B9-EF97CEE7B626}">
      <dgm:prSet custT="1"/>
      <dgm:spPr/>
      <dgm:t>
        <a:bodyPr/>
        <a:lstStyle/>
        <a:p>
          <a:r>
            <a:rPr lang="en-GB" sz="1400" b="0" noProof="0" dirty="0">
              <a:latin typeface="Verdana" panose="020B0604030504040204" pitchFamily="34" charset="0"/>
              <a:ea typeface="Verdana" panose="020B0604030504040204" pitchFamily="34" charset="0"/>
              <a:cs typeface="Verdana" panose="020B0604030504040204" pitchFamily="34" charset="0"/>
            </a:rPr>
            <a:t>Preliminary analysis may identify some critical gaps!</a:t>
          </a:r>
        </a:p>
      </dgm:t>
    </dgm:pt>
    <dgm:pt modelId="{A8DAF997-8CDE-AA42-9841-5517766F842F}" type="parTrans" cxnId="{CEF48726-924D-4E43-8BB9-7A214AC79D2E}">
      <dgm:prSet/>
      <dgm:spPr/>
      <dgm:t>
        <a:bodyPr/>
        <a:lstStyle/>
        <a:p>
          <a:endParaRPr lang="en-US"/>
        </a:p>
      </dgm:t>
    </dgm:pt>
    <dgm:pt modelId="{659A9673-8A6F-2844-B168-6FA6110D238A}" type="sibTrans" cxnId="{CEF48726-924D-4E43-8BB9-7A214AC79D2E}">
      <dgm:prSet/>
      <dgm:spPr/>
      <dgm:t>
        <a:bodyPr/>
        <a:lstStyle/>
        <a:p>
          <a:endParaRPr lang="en-US"/>
        </a:p>
      </dgm:t>
    </dgm:pt>
    <dgm:pt modelId="{3B3928B9-B057-B749-8A95-1871362651CE}">
      <dgm:prSet custT="1"/>
      <dgm:spPr/>
      <dgm:t>
        <a:bodyPr/>
        <a:lstStyle/>
        <a:p>
          <a:r>
            <a:rPr lang="en-GB" sz="1400" b="0" noProof="0" dirty="0">
              <a:latin typeface="Verdana" panose="020B0604030504040204" pitchFamily="34" charset="0"/>
              <a:ea typeface="Verdana" panose="020B0604030504040204" pitchFamily="34" charset="0"/>
              <a:cs typeface="Verdana" panose="020B0604030504040204" pitchFamily="34" charset="0"/>
            </a:rPr>
            <a:t>Still, only the GPA Parties may undertake final decision regarding the compliance of the legislation of the acceding country</a:t>
          </a:r>
        </a:p>
      </dgm:t>
    </dgm:pt>
    <dgm:pt modelId="{FA6ABFFA-D28D-9A49-95B4-C8E0B2C40330}" type="parTrans" cxnId="{2EE77AB5-3450-7A48-9F8B-AD6C4C1323A6}">
      <dgm:prSet/>
      <dgm:spPr/>
      <dgm:t>
        <a:bodyPr/>
        <a:lstStyle/>
        <a:p>
          <a:endParaRPr lang="en-US"/>
        </a:p>
      </dgm:t>
    </dgm:pt>
    <dgm:pt modelId="{90D9CD9F-1021-4946-B609-3BD0BF796BD4}" type="sibTrans" cxnId="{2EE77AB5-3450-7A48-9F8B-AD6C4C1323A6}">
      <dgm:prSet/>
      <dgm:spPr/>
      <dgm:t>
        <a:bodyPr/>
        <a:lstStyle/>
        <a:p>
          <a:endParaRPr lang="en-US"/>
        </a:p>
      </dgm:t>
    </dgm:pt>
    <dgm:pt modelId="{5F35EC3E-61C5-CB41-BCCC-AA23EAD82FD2}">
      <dgm:prSet custT="1"/>
      <dgm:spPr/>
      <dgm:t>
        <a:bodyPr/>
        <a:lstStyle/>
        <a:p>
          <a:r>
            <a:rPr lang="en-GB" sz="1400" b="0" noProof="0" dirty="0">
              <a:solidFill>
                <a:schemeClr val="bg1"/>
              </a:solidFill>
              <a:latin typeface="Verdana" panose="020B0604030504040204" pitchFamily="34" charset="0"/>
              <a:ea typeface="Verdana" panose="020B0604030504040204" pitchFamily="34" charset="0"/>
            </a:rPr>
            <a:t>Experience of EBRD in assisting acceding countries show that it may be more effective to conduct negotiations on market access and, </a:t>
          </a:r>
          <a:r>
            <a:rPr lang="en-GB" sz="1400" b="0" u="sng" noProof="0" dirty="0">
              <a:solidFill>
                <a:schemeClr val="bg1"/>
              </a:solidFill>
              <a:latin typeface="Verdana" panose="020B0604030504040204" pitchFamily="34" charset="0"/>
              <a:ea typeface="Verdana" panose="020B0604030504040204" pitchFamily="34" charset="0"/>
            </a:rPr>
            <a:t>in parallel</a:t>
          </a:r>
          <a:r>
            <a:rPr lang="en-GB" sz="1400" b="0" noProof="0" dirty="0">
              <a:solidFill>
                <a:schemeClr val="bg1"/>
              </a:solidFill>
              <a:latin typeface="Verdana" panose="020B0604030504040204" pitchFamily="34" charset="0"/>
              <a:ea typeface="Verdana" panose="020B0604030504040204" pitchFamily="34" charset="0"/>
            </a:rPr>
            <a:t>, conduct necessary legal reforms</a:t>
          </a:r>
          <a:endParaRPr lang="en-GB" sz="1400" b="0" noProof="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0B24F277-7CDA-1046-AC7C-F09B442E58FA}" type="parTrans" cxnId="{CC5CC1ED-0C02-D047-8724-E4B830B64CE4}">
      <dgm:prSet/>
      <dgm:spPr/>
      <dgm:t>
        <a:bodyPr/>
        <a:lstStyle/>
        <a:p>
          <a:endParaRPr lang="en-US"/>
        </a:p>
      </dgm:t>
    </dgm:pt>
    <dgm:pt modelId="{9AC177B5-E660-CD4A-92F4-BB1A940FAD7E}" type="sibTrans" cxnId="{CC5CC1ED-0C02-D047-8724-E4B830B64CE4}">
      <dgm:prSet/>
      <dgm:spPr/>
      <dgm:t>
        <a:bodyPr/>
        <a:lstStyle/>
        <a:p>
          <a:endParaRPr lang="en-US"/>
        </a:p>
      </dgm:t>
    </dgm:pt>
    <dgm:pt modelId="{A8A2959B-AB06-F24B-81B3-A44F2B01609F}" type="pres">
      <dgm:prSet presAssocID="{840A6FD1-BC0B-E642-B483-4C815CD69385}" presName="outerComposite" presStyleCnt="0">
        <dgm:presLayoutVars>
          <dgm:chMax val="5"/>
          <dgm:dir/>
          <dgm:resizeHandles val="exact"/>
        </dgm:presLayoutVars>
      </dgm:prSet>
      <dgm:spPr/>
    </dgm:pt>
    <dgm:pt modelId="{1F915F97-7FC8-0B4E-AC18-7743A18CB774}" type="pres">
      <dgm:prSet presAssocID="{840A6FD1-BC0B-E642-B483-4C815CD69385}" presName="dummyMaxCanvas" presStyleCnt="0">
        <dgm:presLayoutVars/>
      </dgm:prSet>
      <dgm:spPr/>
    </dgm:pt>
    <dgm:pt modelId="{57843CE4-3265-D64A-A97D-CD8960B2C404}" type="pres">
      <dgm:prSet presAssocID="{840A6FD1-BC0B-E642-B483-4C815CD69385}" presName="FourNodes_1" presStyleLbl="node1" presStyleIdx="0" presStyleCnt="4">
        <dgm:presLayoutVars>
          <dgm:bulletEnabled val="1"/>
        </dgm:presLayoutVars>
      </dgm:prSet>
      <dgm:spPr/>
    </dgm:pt>
    <dgm:pt modelId="{7E5808E5-EC34-B540-8F26-30B242E4ABE2}" type="pres">
      <dgm:prSet presAssocID="{840A6FD1-BC0B-E642-B483-4C815CD69385}" presName="FourNodes_2" presStyleLbl="node1" presStyleIdx="1" presStyleCnt="4">
        <dgm:presLayoutVars>
          <dgm:bulletEnabled val="1"/>
        </dgm:presLayoutVars>
      </dgm:prSet>
      <dgm:spPr/>
    </dgm:pt>
    <dgm:pt modelId="{69ADBF9D-A9EA-7C4D-8FC7-40A8A219B996}" type="pres">
      <dgm:prSet presAssocID="{840A6FD1-BC0B-E642-B483-4C815CD69385}" presName="FourNodes_3" presStyleLbl="node1" presStyleIdx="2" presStyleCnt="4">
        <dgm:presLayoutVars>
          <dgm:bulletEnabled val="1"/>
        </dgm:presLayoutVars>
      </dgm:prSet>
      <dgm:spPr/>
    </dgm:pt>
    <dgm:pt modelId="{0F6EAE6D-A225-8748-AB16-EC7831BD2D66}" type="pres">
      <dgm:prSet presAssocID="{840A6FD1-BC0B-E642-B483-4C815CD69385}" presName="FourNodes_4" presStyleLbl="node1" presStyleIdx="3" presStyleCnt="4">
        <dgm:presLayoutVars>
          <dgm:bulletEnabled val="1"/>
        </dgm:presLayoutVars>
      </dgm:prSet>
      <dgm:spPr/>
    </dgm:pt>
    <dgm:pt modelId="{6D411FF0-6DAB-B747-BFCE-A3C2017A7C8E}" type="pres">
      <dgm:prSet presAssocID="{840A6FD1-BC0B-E642-B483-4C815CD69385}" presName="FourConn_1-2" presStyleLbl="fgAccFollowNode1" presStyleIdx="0" presStyleCnt="3">
        <dgm:presLayoutVars>
          <dgm:bulletEnabled val="1"/>
        </dgm:presLayoutVars>
      </dgm:prSet>
      <dgm:spPr/>
    </dgm:pt>
    <dgm:pt modelId="{DDA064B0-59AB-0B48-B697-5EC5138F2361}" type="pres">
      <dgm:prSet presAssocID="{840A6FD1-BC0B-E642-B483-4C815CD69385}" presName="FourConn_2-3" presStyleLbl="fgAccFollowNode1" presStyleIdx="1" presStyleCnt="3">
        <dgm:presLayoutVars>
          <dgm:bulletEnabled val="1"/>
        </dgm:presLayoutVars>
      </dgm:prSet>
      <dgm:spPr/>
    </dgm:pt>
    <dgm:pt modelId="{497984C8-C2A1-1C40-92D2-B133E3C3D0D8}" type="pres">
      <dgm:prSet presAssocID="{840A6FD1-BC0B-E642-B483-4C815CD69385}" presName="FourConn_3-4" presStyleLbl="fgAccFollowNode1" presStyleIdx="2" presStyleCnt="3">
        <dgm:presLayoutVars>
          <dgm:bulletEnabled val="1"/>
        </dgm:presLayoutVars>
      </dgm:prSet>
      <dgm:spPr/>
    </dgm:pt>
    <dgm:pt modelId="{4AC88E84-809E-4348-9CC3-8D06FC03662F}" type="pres">
      <dgm:prSet presAssocID="{840A6FD1-BC0B-E642-B483-4C815CD69385}" presName="FourNodes_1_text" presStyleLbl="node1" presStyleIdx="3" presStyleCnt="4">
        <dgm:presLayoutVars>
          <dgm:bulletEnabled val="1"/>
        </dgm:presLayoutVars>
      </dgm:prSet>
      <dgm:spPr/>
    </dgm:pt>
    <dgm:pt modelId="{CA26B473-31D2-D346-A148-3F359D3B16F9}" type="pres">
      <dgm:prSet presAssocID="{840A6FD1-BC0B-E642-B483-4C815CD69385}" presName="FourNodes_2_text" presStyleLbl="node1" presStyleIdx="3" presStyleCnt="4">
        <dgm:presLayoutVars>
          <dgm:bulletEnabled val="1"/>
        </dgm:presLayoutVars>
      </dgm:prSet>
      <dgm:spPr/>
    </dgm:pt>
    <dgm:pt modelId="{BF7BB6A3-DFD0-BC4F-BC01-8D007061DDB1}" type="pres">
      <dgm:prSet presAssocID="{840A6FD1-BC0B-E642-B483-4C815CD69385}" presName="FourNodes_3_text" presStyleLbl="node1" presStyleIdx="3" presStyleCnt="4">
        <dgm:presLayoutVars>
          <dgm:bulletEnabled val="1"/>
        </dgm:presLayoutVars>
      </dgm:prSet>
      <dgm:spPr/>
    </dgm:pt>
    <dgm:pt modelId="{5BBD804F-8E8C-E64E-850E-E197CBE0F9AB}" type="pres">
      <dgm:prSet presAssocID="{840A6FD1-BC0B-E642-B483-4C815CD69385}" presName="FourNodes_4_text" presStyleLbl="node1" presStyleIdx="3" presStyleCnt="4">
        <dgm:presLayoutVars>
          <dgm:bulletEnabled val="1"/>
        </dgm:presLayoutVars>
      </dgm:prSet>
      <dgm:spPr/>
    </dgm:pt>
  </dgm:ptLst>
  <dgm:cxnLst>
    <dgm:cxn modelId="{72EDFE0D-1CC5-544D-940A-B530289E72D5}" type="presOf" srcId="{5D533D52-7D08-CB47-92AC-867B56ACFE58}" destId="{57843CE4-3265-D64A-A97D-CD8960B2C404}" srcOrd="0" destOrd="0" presId="urn:microsoft.com/office/officeart/2005/8/layout/vProcess5"/>
    <dgm:cxn modelId="{5DAC3E17-4140-7E4F-85D9-691AF4DC3F5B}" type="presOf" srcId="{E81B85B4-F921-D948-B906-F55B3574B961}" destId="{6D411FF0-6DAB-B747-BFCE-A3C2017A7C8E}" srcOrd="0" destOrd="0" presId="urn:microsoft.com/office/officeart/2005/8/layout/vProcess5"/>
    <dgm:cxn modelId="{CEF48726-924D-4E43-8BB9-7A214AC79D2E}" srcId="{840A6FD1-BC0B-E642-B483-4C815CD69385}" destId="{95DD6742-522E-0D40-B5B9-EF97CEE7B626}" srcOrd="1" destOrd="0" parTransId="{A8DAF997-8CDE-AA42-9841-5517766F842F}" sibTransId="{659A9673-8A6F-2844-B168-6FA6110D238A}"/>
    <dgm:cxn modelId="{A94FE62C-E8AC-9B4A-B73C-338243CD99B3}" type="presOf" srcId="{5D533D52-7D08-CB47-92AC-867B56ACFE58}" destId="{4AC88E84-809E-4348-9CC3-8D06FC03662F}" srcOrd="1" destOrd="0" presId="urn:microsoft.com/office/officeart/2005/8/layout/vProcess5"/>
    <dgm:cxn modelId="{A7C78742-5A49-3844-B28B-ACD872C74921}" type="presOf" srcId="{5F35EC3E-61C5-CB41-BCCC-AA23EAD82FD2}" destId="{0F6EAE6D-A225-8748-AB16-EC7831BD2D66}" srcOrd="0" destOrd="0" presId="urn:microsoft.com/office/officeart/2005/8/layout/vProcess5"/>
    <dgm:cxn modelId="{76CC0547-0948-E040-A4C5-1F6B36EA9F84}" type="presOf" srcId="{3B3928B9-B057-B749-8A95-1871362651CE}" destId="{69ADBF9D-A9EA-7C4D-8FC7-40A8A219B996}" srcOrd="0" destOrd="0" presId="urn:microsoft.com/office/officeart/2005/8/layout/vProcess5"/>
    <dgm:cxn modelId="{5600584E-BB42-7D4C-BD51-EF0FCB602A5E}" type="presOf" srcId="{5F35EC3E-61C5-CB41-BCCC-AA23EAD82FD2}" destId="{5BBD804F-8E8C-E64E-850E-E197CBE0F9AB}" srcOrd="1" destOrd="0" presId="urn:microsoft.com/office/officeart/2005/8/layout/vProcess5"/>
    <dgm:cxn modelId="{E3A46979-998E-3142-8F37-F18E5D7BB49E}" type="presOf" srcId="{840A6FD1-BC0B-E642-B483-4C815CD69385}" destId="{A8A2959B-AB06-F24B-81B3-A44F2B01609F}" srcOrd="0" destOrd="0" presId="urn:microsoft.com/office/officeart/2005/8/layout/vProcess5"/>
    <dgm:cxn modelId="{427DBC82-AB7F-4F45-9145-63A29EB02424}" type="presOf" srcId="{95DD6742-522E-0D40-B5B9-EF97CEE7B626}" destId="{7E5808E5-EC34-B540-8F26-30B242E4ABE2}" srcOrd="0" destOrd="0" presId="urn:microsoft.com/office/officeart/2005/8/layout/vProcess5"/>
    <dgm:cxn modelId="{784959B5-7E8A-C946-A93B-1C81823C8D27}" type="presOf" srcId="{90D9CD9F-1021-4946-B609-3BD0BF796BD4}" destId="{497984C8-C2A1-1C40-92D2-B133E3C3D0D8}" srcOrd="0" destOrd="0" presId="urn:microsoft.com/office/officeart/2005/8/layout/vProcess5"/>
    <dgm:cxn modelId="{2EE77AB5-3450-7A48-9F8B-AD6C4C1323A6}" srcId="{840A6FD1-BC0B-E642-B483-4C815CD69385}" destId="{3B3928B9-B057-B749-8A95-1871362651CE}" srcOrd="2" destOrd="0" parTransId="{FA6ABFFA-D28D-9A49-95B4-C8E0B2C40330}" sibTransId="{90D9CD9F-1021-4946-B609-3BD0BF796BD4}"/>
    <dgm:cxn modelId="{FCDB1AC3-1D47-5E46-8B2C-DAF5073F7C2A}" type="presOf" srcId="{3B3928B9-B057-B749-8A95-1871362651CE}" destId="{BF7BB6A3-DFD0-BC4F-BC01-8D007061DDB1}" srcOrd="1" destOrd="0" presId="urn:microsoft.com/office/officeart/2005/8/layout/vProcess5"/>
    <dgm:cxn modelId="{805344CF-5FBC-1447-82E7-31E9C8859EA5}" srcId="{840A6FD1-BC0B-E642-B483-4C815CD69385}" destId="{5D533D52-7D08-CB47-92AC-867B56ACFE58}" srcOrd="0" destOrd="0" parTransId="{DFF2F831-3FA2-7D4B-9103-90A7765447CE}" sibTransId="{E81B85B4-F921-D948-B906-F55B3574B961}"/>
    <dgm:cxn modelId="{A1E53EEC-23D7-CD4E-8E89-C641A735DB51}" type="presOf" srcId="{659A9673-8A6F-2844-B168-6FA6110D238A}" destId="{DDA064B0-59AB-0B48-B697-5EC5138F2361}" srcOrd="0" destOrd="0" presId="urn:microsoft.com/office/officeart/2005/8/layout/vProcess5"/>
    <dgm:cxn modelId="{CC5CC1ED-0C02-D047-8724-E4B830B64CE4}" srcId="{840A6FD1-BC0B-E642-B483-4C815CD69385}" destId="{5F35EC3E-61C5-CB41-BCCC-AA23EAD82FD2}" srcOrd="3" destOrd="0" parTransId="{0B24F277-7CDA-1046-AC7C-F09B442E58FA}" sibTransId="{9AC177B5-E660-CD4A-92F4-BB1A940FAD7E}"/>
    <dgm:cxn modelId="{7DD0FFF2-0DA2-784A-88AB-EF7396F6647C}" type="presOf" srcId="{95DD6742-522E-0D40-B5B9-EF97CEE7B626}" destId="{CA26B473-31D2-D346-A148-3F359D3B16F9}" srcOrd="1" destOrd="0" presId="urn:microsoft.com/office/officeart/2005/8/layout/vProcess5"/>
    <dgm:cxn modelId="{A2776BEE-8A2D-9E42-B2A8-551BC9912A19}" type="presParOf" srcId="{A8A2959B-AB06-F24B-81B3-A44F2B01609F}" destId="{1F915F97-7FC8-0B4E-AC18-7743A18CB774}" srcOrd="0" destOrd="0" presId="urn:microsoft.com/office/officeart/2005/8/layout/vProcess5"/>
    <dgm:cxn modelId="{9865D2BD-5DBB-DC47-83A8-2264C0185466}" type="presParOf" srcId="{A8A2959B-AB06-F24B-81B3-A44F2B01609F}" destId="{57843CE4-3265-D64A-A97D-CD8960B2C404}" srcOrd="1" destOrd="0" presId="urn:microsoft.com/office/officeart/2005/8/layout/vProcess5"/>
    <dgm:cxn modelId="{66513BA7-58F8-B543-9911-F21CCD48BA3D}" type="presParOf" srcId="{A8A2959B-AB06-F24B-81B3-A44F2B01609F}" destId="{7E5808E5-EC34-B540-8F26-30B242E4ABE2}" srcOrd="2" destOrd="0" presId="urn:microsoft.com/office/officeart/2005/8/layout/vProcess5"/>
    <dgm:cxn modelId="{8B865080-A414-1C46-BCE7-33EF31B88A50}" type="presParOf" srcId="{A8A2959B-AB06-F24B-81B3-A44F2B01609F}" destId="{69ADBF9D-A9EA-7C4D-8FC7-40A8A219B996}" srcOrd="3" destOrd="0" presId="urn:microsoft.com/office/officeart/2005/8/layout/vProcess5"/>
    <dgm:cxn modelId="{85626499-5E76-324F-9F84-6C49FA48829F}" type="presParOf" srcId="{A8A2959B-AB06-F24B-81B3-A44F2B01609F}" destId="{0F6EAE6D-A225-8748-AB16-EC7831BD2D66}" srcOrd="4" destOrd="0" presId="urn:microsoft.com/office/officeart/2005/8/layout/vProcess5"/>
    <dgm:cxn modelId="{8F5064AC-DB44-044E-9825-2AE2821C2095}" type="presParOf" srcId="{A8A2959B-AB06-F24B-81B3-A44F2B01609F}" destId="{6D411FF0-6DAB-B747-BFCE-A3C2017A7C8E}" srcOrd="5" destOrd="0" presId="urn:microsoft.com/office/officeart/2005/8/layout/vProcess5"/>
    <dgm:cxn modelId="{E79A3D68-97C0-CE4F-A03C-FF83E828638F}" type="presParOf" srcId="{A8A2959B-AB06-F24B-81B3-A44F2B01609F}" destId="{DDA064B0-59AB-0B48-B697-5EC5138F2361}" srcOrd="6" destOrd="0" presId="urn:microsoft.com/office/officeart/2005/8/layout/vProcess5"/>
    <dgm:cxn modelId="{F5EFA410-5854-3A43-B633-8F89F7EFE051}" type="presParOf" srcId="{A8A2959B-AB06-F24B-81B3-A44F2B01609F}" destId="{497984C8-C2A1-1C40-92D2-B133E3C3D0D8}" srcOrd="7" destOrd="0" presId="urn:microsoft.com/office/officeart/2005/8/layout/vProcess5"/>
    <dgm:cxn modelId="{8D5BEF54-B8C7-8B41-99AF-3216875D347F}" type="presParOf" srcId="{A8A2959B-AB06-F24B-81B3-A44F2B01609F}" destId="{4AC88E84-809E-4348-9CC3-8D06FC03662F}" srcOrd="8" destOrd="0" presId="urn:microsoft.com/office/officeart/2005/8/layout/vProcess5"/>
    <dgm:cxn modelId="{1B5508DA-97DC-6E4B-86F8-A6769188B462}" type="presParOf" srcId="{A8A2959B-AB06-F24B-81B3-A44F2B01609F}" destId="{CA26B473-31D2-D346-A148-3F359D3B16F9}" srcOrd="9" destOrd="0" presId="urn:microsoft.com/office/officeart/2005/8/layout/vProcess5"/>
    <dgm:cxn modelId="{D9B2BE5E-E325-AE44-9F8D-0107D677118A}" type="presParOf" srcId="{A8A2959B-AB06-F24B-81B3-A44F2B01609F}" destId="{BF7BB6A3-DFD0-BC4F-BC01-8D007061DDB1}" srcOrd="10" destOrd="0" presId="urn:microsoft.com/office/officeart/2005/8/layout/vProcess5"/>
    <dgm:cxn modelId="{D31F113B-24AC-544B-860D-F0280367F2E2}" type="presParOf" srcId="{A8A2959B-AB06-F24B-81B3-A44F2B01609F}" destId="{5BBD804F-8E8C-E64E-850E-E197CBE0F9A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246A87-1D02-4140-AAE2-7F8B2BAA2D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7312006-F453-0F4F-BAC5-5A0A9A23BE5F}">
      <dgm:prSet/>
      <dgm:spPr/>
      <dgm:t>
        <a:bodyPr/>
        <a:lstStyle/>
        <a:p>
          <a:r>
            <a:rPr lang="en-GB" dirty="0"/>
            <a:t>Automated extraction of OCDS formatted data from electronic public procurement system to ensure the proper data quality.</a:t>
          </a:r>
          <a:endParaRPr lang="en-DE" dirty="0"/>
        </a:p>
      </dgm:t>
    </dgm:pt>
    <dgm:pt modelId="{DD005502-DC60-A542-82EE-91FD4F3E5CAD}" type="parTrans" cxnId="{1E3B8EFD-76F7-C14B-B811-8C62CF411232}">
      <dgm:prSet/>
      <dgm:spPr/>
      <dgm:t>
        <a:bodyPr/>
        <a:lstStyle/>
        <a:p>
          <a:endParaRPr lang="en-GB"/>
        </a:p>
      </dgm:t>
    </dgm:pt>
    <dgm:pt modelId="{A7F59722-38C1-6F42-91CD-04086D99C72F}" type="sibTrans" cxnId="{1E3B8EFD-76F7-C14B-B811-8C62CF411232}">
      <dgm:prSet/>
      <dgm:spPr/>
      <dgm:t>
        <a:bodyPr/>
        <a:lstStyle/>
        <a:p>
          <a:endParaRPr lang="en-GB"/>
        </a:p>
      </dgm:t>
    </dgm:pt>
    <dgm:pt modelId="{FF3070DF-F30F-9A44-81BF-AD1BB8554D0D}">
      <dgm:prSet/>
      <dgm:spPr/>
      <dgm:t>
        <a:bodyPr/>
        <a:lstStyle/>
        <a:p>
          <a:r>
            <a:rPr lang="en-GB"/>
            <a:t>Calculation and creation of all required GPA statistics from the extracted data to avoid ‘manual’ mistakes.</a:t>
          </a:r>
          <a:endParaRPr lang="en-DE"/>
        </a:p>
      </dgm:t>
    </dgm:pt>
    <dgm:pt modelId="{B8D4374B-6708-4044-8CED-85C539096321}" type="parTrans" cxnId="{D0001F7E-BB40-6B4B-8551-48A47BFFD85D}">
      <dgm:prSet/>
      <dgm:spPr/>
      <dgm:t>
        <a:bodyPr/>
        <a:lstStyle/>
        <a:p>
          <a:endParaRPr lang="en-GB"/>
        </a:p>
      </dgm:t>
    </dgm:pt>
    <dgm:pt modelId="{1C32D10B-4A3A-EA49-9C5F-6464C43ADF07}" type="sibTrans" cxnId="{D0001F7E-BB40-6B4B-8551-48A47BFFD85D}">
      <dgm:prSet/>
      <dgm:spPr/>
      <dgm:t>
        <a:bodyPr/>
        <a:lstStyle/>
        <a:p>
          <a:endParaRPr lang="en-GB"/>
        </a:p>
      </dgm:t>
    </dgm:pt>
    <dgm:pt modelId="{3F576E6B-8583-C649-8558-23C8B16802CA}">
      <dgm:prSet/>
      <dgm:spPr/>
      <dgm:t>
        <a:bodyPr/>
        <a:lstStyle/>
        <a:p>
          <a:r>
            <a:rPr lang="en-GB"/>
            <a:t>Publication of required reports and statistics in the web interface to provide </a:t>
          </a:r>
          <a:r>
            <a:rPr lang="en-US"/>
            <a:t>unrestricted </a:t>
          </a:r>
          <a:r>
            <a:rPr lang="en-GB"/>
            <a:t>access to all statistical information.</a:t>
          </a:r>
          <a:endParaRPr lang="en-DE"/>
        </a:p>
      </dgm:t>
    </dgm:pt>
    <dgm:pt modelId="{FF4F9D23-B874-F349-AE2B-6E72F26A6E59}" type="parTrans" cxnId="{144859BF-C367-CD44-AA93-64549DEB0101}">
      <dgm:prSet/>
      <dgm:spPr/>
      <dgm:t>
        <a:bodyPr/>
        <a:lstStyle/>
        <a:p>
          <a:endParaRPr lang="en-GB"/>
        </a:p>
      </dgm:t>
    </dgm:pt>
    <dgm:pt modelId="{F6F92D8E-709F-144F-AEEA-2121E92907AC}" type="sibTrans" cxnId="{144859BF-C367-CD44-AA93-64549DEB0101}">
      <dgm:prSet/>
      <dgm:spPr/>
      <dgm:t>
        <a:bodyPr/>
        <a:lstStyle/>
        <a:p>
          <a:endParaRPr lang="en-GB"/>
        </a:p>
      </dgm:t>
    </dgm:pt>
    <dgm:pt modelId="{3BAD830E-7B6E-934A-8BE4-D125ED8F72FE}" type="pres">
      <dgm:prSet presAssocID="{C8246A87-1D02-4140-AAE2-7F8B2BAA2D20}" presName="linear" presStyleCnt="0">
        <dgm:presLayoutVars>
          <dgm:animLvl val="lvl"/>
          <dgm:resizeHandles val="exact"/>
        </dgm:presLayoutVars>
      </dgm:prSet>
      <dgm:spPr/>
    </dgm:pt>
    <dgm:pt modelId="{1A642BD0-19AB-874C-BBCB-D275D6F0A6CD}" type="pres">
      <dgm:prSet presAssocID="{E7312006-F453-0F4F-BAC5-5A0A9A23BE5F}" presName="parentText" presStyleLbl="node1" presStyleIdx="0" presStyleCnt="3">
        <dgm:presLayoutVars>
          <dgm:chMax val="0"/>
          <dgm:bulletEnabled val="1"/>
        </dgm:presLayoutVars>
      </dgm:prSet>
      <dgm:spPr/>
    </dgm:pt>
    <dgm:pt modelId="{A38F0B79-4C45-7A44-8E07-DF13C287F972}" type="pres">
      <dgm:prSet presAssocID="{A7F59722-38C1-6F42-91CD-04086D99C72F}" presName="spacer" presStyleCnt="0"/>
      <dgm:spPr/>
    </dgm:pt>
    <dgm:pt modelId="{1BAABE29-C562-524B-BCC0-A9F503E2D71D}" type="pres">
      <dgm:prSet presAssocID="{FF3070DF-F30F-9A44-81BF-AD1BB8554D0D}" presName="parentText" presStyleLbl="node1" presStyleIdx="1" presStyleCnt="3">
        <dgm:presLayoutVars>
          <dgm:chMax val="0"/>
          <dgm:bulletEnabled val="1"/>
        </dgm:presLayoutVars>
      </dgm:prSet>
      <dgm:spPr/>
    </dgm:pt>
    <dgm:pt modelId="{95A9EF7B-EED2-0347-B2F0-2FD1A360987B}" type="pres">
      <dgm:prSet presAssocID="{1C32D10B-4A3A-EA49-9C5F-6464C43ADF07}" presName="spacer" presStyleCnt="0"/>
      <dgm:spPr/>
    </dgm:pt>
    <dgm:pt modelId="{52BFD22D-D434-C746-9D8C-37DA3CA268A3}" type="pres">
      <dgm:prSet presAssocID="{3F576E6B-8583-C649-8558-23C8B16802CA}" presName="parentText" presStyleLbl="node1" presStyleIdx="2" presStyleCnt="3">
        <dgm:presLayoutVars>
          <dgm:chMax val="0"/>
          <dgm:bulletEnabled val="1"/>
        </dgm:presLayoutVars>
      </dgm:prSet>
      <dgm:spPr/>
    </dgm:pt>
  </dgm:ptLst>
  <dgm:cxnLst>
    <dgm:cxn modelId="{4A09CE0A-1D87-924A-A059-C2862AAAC8D9}" type="presOf" srcId="{C8246A87-1D02-4140-AAE2-7F8B2BAA2D20}" destId="{3BAD830E-7B6E-934A-8BE4-D125ED8F72FE}" srcOrd="0" destOrd="0" presId="urn:microsoft.com/office/officeart/2005/8/layout/vList2"/>
    <dgm:cxn modelId="{A426F034-183E-1241-B042-FDE4B5101DA9}" type="presOf" srcId="{E7312006-F453-0F4F-BAC5-5A0A9A23BE5F}" destId="{1A642BD0-19AB-874C-BBCB-D275D6F0A6CD}" srcOrd="0" destOrd="0" presId="urn:microsoft.com/office/officeart/2005/8/layout/vList2"/>
    <dgm:cxn modelId="{991E2E38-0B74-C14E-BDCF-97730D97EEC8}" type="presOf" srcId="{3F576E6B-8583-C649-8558-23C8B16802CA}" destId="{52BFD22D-D434-C746-9D8C-37DA3CA268A3}" srcOrd="0" destOrd="0" presId="urn:microsoft.com/office/officeart/2005/8/layout/vList2"/>
    <dgm:cxn modelId="{D0001F7E-BB40-6B4B-8551-48A47BFFD85D}" srcId="{C8246A87-1D02-4140-AAE2-7F8B2BAA2D20}" destId="{FF3070DF-F30F-9A44-81BF-AD1BB8554D0D}" srcOrd="1" destOrd="0" parTransId="{B8D4374B-6708-4044-8CED-85C539096321}" sibTransId="{1C32D10B-4A3A-EA49-9C5F-6464C43ADF07}"/>
    <dgm:cxn modelId="{144859BF-C367-CD44-AA93-64549DEB0101}" srcId="{C8246A87-1D02-4140-AAE2-7F8B2BAA2D20}" destId="{3F576E6B-8583-C649-8558-23C8B16802CA}" srcOrd="2" destOrd="0" parTransId="{FF4F9D23-B874-F349-AE2B-6E72F26A6E59}" sibTransId="{F6F92D8E-709F-144F-AEEA-2121E92907AC}"/>
    <dgm:cxn modelId="{D3E846E1-887D-A447-9A93-63D87C212789}" type="presOf" srcId="{FF3070DF-F30F-9A44-81BF-AD1BB8554D0D}" destId="{1BAABE29-C562-524B-BCC0-A9F503E2D71D}" srcOrd="0" destOrd="0" presId="urn:microsoft.com/office/officeart/2005/8/layout/vList2"/>
    <dgm:cxn modelId="{1E3B8EFD-76F7-C14B-B811-8C62CF411232}" srcId="{C8246A87-1D02-4140-AAE2-7F8B2BAA2D20}" destId="{E7312006-F453-0F4F-BAC5-5A0A9A23BE5F}" srcOrd="0" destOrd="0" parTransId="{DD005502-DC60-A542-82EE-91FD4F3E5CAD}" sibTransId="{A7F59722-38C1-6F42-91CD-04086D99C72F}"/>
    <dgm:cxn modelId="{9F4195F8-CC70-C744-A78B-6B33C8A68A30}" type="presParOf" srcId="{3BAD830E-7B6E-934A-8BE4-D125ED8F72FE}" destId="{1A642BD0-19AB-874C-BBCB-D275D6F0A6CD}" srcOrd="0" destOrd="0" presId="urn:microsoft.com/office/officeart/2005/8/layout/vList2"/>
    <dgm:cxn modelId="{6A8FAFD1-ECB3-DE49-8470-37546D823DB4}" type="presParOf" srcId="{3BAD830E-7B6E-934A-8BE4-D125ED8F72FE}" destId="{A38F0B79-4C45-7A44-8E07-DF13C287F972}" srcOrd="1" destOrd="0" presId="urn:microsoft.com/office/officeart/2005/8/layout/vList2"/>
    <dgm:cxn modelId="{F76179C8-A235-8C49-A1DC-174C0474F335}" type="presParOf" srcId="{3BAD830E-7B6E-934A-8BE4-D125ED8F72FE}" destId="{1BAABE29-C562-524B-BCC0-A9F503E2D71D}" srcOrd="2" destOrd="0" presId="urn:microsoft.com/office/officeart/2005/8/layout/vList2"/>
    <dgm:cxn modelId="{D451A6C9-8B8A-FF41-81C3-1CF0824805BE}" type="presParOf" srcId="{3BAD830E-7B6E-934A-8BE4-D125ED8F72FE}" destId="{95A9EF7B-EED2-0347-B2F0-2FD1A360987B}" srcOrd="3" destOrd="0" presId="urn:microsoft.com/office/officeart/2005/8/layout/vList2"/>
    <dgm:cxn modelId="{9CB26024-BF28-E846-B467-26FF8EEADCD8}" type="presParOf" srcId="{3BAD830E-7B6E-934A-8BE4-D125ED8F72FE}" destId="{52BFD22D-D434-C746-9D8C-37DA3CA268A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5EB495-6801-1748-B0E6-52CA82E3AC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66F29FA-DB93-7A4F-B40B-13A2DC5C1248}">
      <dgm:prSet/>
      <dgm:spPr/>
      <dgm:t>
        <a:bodyPr/>
        <a:lstStyle/>
        <a:p>
          <a:r>
            <a:rPr lang="en-US" dirty="0"/>
            <a:t>Thanks to OCDS data structure and the possibility to include new dimensions into statistics calculation, the basic structure of GPA statistical reporting required by the law may be enhanced by bringing additional value for different stakeholders to GPA statistical web portal:</a:t>
          </a:r>
          <a:endParaRPr lang="en-DE" dirty="0"/>
        </a:p>
      </dgm:t>
    </dgm:pt>
    <dgm:pt modelId="{7614F659-3782-EA46-A411-FDE6A83033DA}" type="parTrans" cxnId="{543D3365-2EA3-2644-BE36-3DAB0328E5A5}">
      <dgm:prSet/>
      <dgm:spPr/>
      <dgm:t>
        <a:bodyPr/>
        <a:lstStyle/>
        <a:p>
          <a:endParaRPr lang="en-GB"/>
        </a:p>
      </dgm:t>
    </dgm:pt>
    <dgm:pt modelId="{3DE26B2F-C296-C04A-908D-3253DCC80FD3}" type="sibTrans" cxnId="{543D3365-2EA3-2644-BE36-3DAB0328E5A5}">
      <dgm:prSet/>
      <dgm:spPr/>
      <dgm:t>
        <a:bodyPr/>
        <a:lstStyle/>
        <a:p>
          <a:endParaRPr lang="en-GB"/>
        </a:p>
      </dgm:t>
    </dgm:pt>
    <dgm:pt modelId="{CCCC59A2-260A-9744-BB3B-480568E814C7}">
      <dgm:prSet/>
      <dgm:spPr/>
      <dgm:t>
        <a:bodyPr/>
        <a:lstStyle/>
        <a:p>
          <a:r>
            <a:rPr lang="en-US"/>
            <a:t>Web-portal can be used by suppliers to find new markets. More easy accessible information for suppliers means higher level of competition on the market.</a:t>
          </a:r>
          <a:endParaRPr lang="en-DE"/>
        </a:p>
      </dgm:t>
    </dgm:pt>
    <dgm:pt modelId="{6F9C757B-64A9-EB4A-9A49-305EE5B1BADA}" type="parTrans" cxnId="{85F04A88-0272-6241-AE32-60B643BE10F1}">
      <dgm:prSet/>
      <dgm:spPr/>
      <dgm:t>
        <a:bodyPr/>
        <a:lstStyle/>
        <a:p>
          <a:endParaRPr lang="en-GB"/>
        </a:p>
      </dgm:t>
    </dgm:pt>
    <dgm:pt modelId="{83B43224-C91B-1B48-BDB9-5CDFCD65A144}" type="sibTrans" cxnId="{85F04A88-0272-6241-AE32-60B643BE10F1}">
      <dgm:prSet/>
      <dgm:spPr/>
      <dgm:t>
        <a:bodyPr/>
        <a:lstStyle/>
        <a:p>
          <a:endParaRPr lang="en-GB"/>
        </a:p>
      </dgm:t>
    </dgm:pt>
    <dgm:pt modelId="{10DF8150-2116-B34B-B793-1FDD356559A2}">
      <dgm:prSet/>
      <dgm:spPr/>
      <dgm:t>
        <a:bodyPr/>
        <a:lstStyle/>
        <a:p>
          <a:r>
            <a:rPr lang="en-US"/>
            <a:t>Reports on suppliers’ countries would point the government authorities to areas that they can achieve greater impact by increasing their efforts on the facilitation of international cooperation.</a:t>
          </a:r>
          <a:endParaRPr lang="en-DE"/>
        </a:p>
      </dgm:t>
    </dgm:pt>
    <dgm:pt modelId="{DEB5ED48-0B6E-3546-9554-2EE2670CC910}" type="parTrans" cxnId="{087B7BD8-E5F7-EF4A-92F5-2E62D7B501F8}">
      <dgm:prSet/>
      <dgm:spPr/>
      <dgm:t>
        <a:bodyPr/>
        <a:lstStyle/>
        <a:p>
          <a:endParaRPr lang="en-GB"/>
        </a:p>
      </dgm:t>
    </dgm:pt>
    <dgm:pt modelId="{029F52B7-11FD-4E4A-A745-9F4C9D9F4093}" type="sibTrans" cxnId="{087B7BD8-E5F7-EF4A-92F5-2E62D7B501F8}">
      <dgm:prSet/>
      <dgm:spPr/>
      <dgm:t>
        <a:bodyPr/>
        <a:lstStyle/>
        <a:p>
          <a:endParaRPr lang="en-GB"/>
        </a:p>
      </dgm:t>
    </dgm:pt>
    <dgm:pt modelId="{52880E78-B799-0C49-83AA-BB782400DBCF}">
      <dgm:prSet/>
      <dgm:spPr/>
      <dgm:t>
        <a:bodyPr/>
        <a:lstStyle/>
        <a:p>
          <a:r>
            <a:rPr lang="en-US"/>
            <a:t>Any measurable data like estimated value, contract’s value, the volume of unsuccessful procedures etc. can be used to create KPIs allowing to compare relational coverage of transactions among Parties.</a:t>
          </a:r>
          <a:endParaRPr lang="en-DE"/>
        </a:p>
      </dgm:t>
    </dgm:pt>
    <dgm:pt modelId="{F6EA25AF-9AA1-7146-8CD9-79ED04B369D9}" type="parTrans" cxnId="{D9A871C6-A217-E54D-9022-53E5C8812C65}">
      <dgm:prSet/>
      <dgm:spPr/>
      <dgm:t>
        <a:bodyPr/>
        <a:lstStyle/>
        <a:p>
          <a:endParaRPr lang="en-GB"/>
        </a:p>
      </dgm:t>
    </dgm:pt>
    <dgm:pt modelId="{FF9116AC-DF9C-CF46-8C96-F7A867FABE2D}" type="sibTrans" cxnId="{D9A871C6-A217-E54D-9022-53E5C8812C65}">
      <dgm:prSet/>
      <dgm:spPr/>
      <dgm:t>
        <a:bodyPr/>
        <a:lstStyle/>
        <a:p>
          <a:endParaRPr lang="en-GB"/>
        </a:p>
      </dgm:t>
    </dgm:pt>
    <dgm:pt modelId="{88CCCABE-EB76-0941-9C10-F45BF2DE20F8}" type="pres">
      <dgm:prSet presAssocID="{8C5EB495-6801-1748-B0E6-52CA82E3ACFB}" presName="linear" presStyleCnt="0">
        <dgm:presLayoutVars>
          <dgm:animLvl val="lvl"/>
          <dgm:resizeHandles val="exact"/>
        </dgm:presLayoutVars>
      </dgm:prSet>
      <dgm:spPr/>
    </dgm:pt>
    <dgm:pt modelId="{62FE4CEA-0E60-7642-81A7-FCB63DC00642}" type="pres">
      <dgm:prSet presAssocID="{C66F29FA-DB93-7A4F-B40B-13A2DC5C1248}" presName="parentText" presStyleLbl="node1" presStyleIdx="0" presStyleCnt="1">
        <dgm:presLayoutVars>
          <dgm:chMax val="0"/>
          <dgm:bulletEnabled val="1"/>
        </dgm:presLayoutVars>
      </dgm:prSet>
      <dgm:spPr/>
    </dgm:pt>
    <dgm:pt modelId="{1A82AD0D-ECCA-9048-9C4D-AD31ED1FFA5B}" type="pres">
      <dgm:prSet presAssocID="{C66F29FA-DB93-7A4F-B40B-13A2DC5C1248}" presName="childText" presStyleLbl="revTx" presStyleIdx="0" presStyleCnt="1">
        <dgm:presLayoutVars>
          <dgm:bulletEnabled val="1"/>
        </dgm:presLayoutVars>
      </dgm:prSet>
      <dgm:spPr/>
    </dgm:pt>
  </dgm:ptLst>
  <dgm:cxnLst>
    <dgm:cxn modelId="{2A06D304-21EA-6E4A-84D3-BCBC4E1ED8B6}" type="presOf" srcId="{8C5EB495-6801-1748-B0E6-52CA82E3ACFB}" destId="{88CCCABE-EB76-0941-9C10-F45BF2DE20F8}" srcOrd="0" destOrd="0" presId="urn:microsoft.com/office/officeart/2005/8/layout/vList2"/>
    <dgm:cxn modelId="{EFB5D319-10AF-BE4A-97E1-38994B2D5747}" type="presOf" srcId="{C66F29FA-DB93-7A4F-B40B-13A2DC5C1248}" destId="{62FE4CEA-0E60-7642-81A7-FCB63DC00642}" srcOrd="0" destOrd="0" presId="urn:microsoft.com/office/officeart/2005/8/layout/vList2"/>
    <dgm:cxn modelId="{543D3365-2EA3-2644-BE36-3DAB0328E5A5}" srcId="{8C5EB495-6801-1748-B0E6-52CA82E3ACFB}" destId="{C66F29FA-DB93-7A4F-B40B-13A2DC5C1248}" srcOrd="0" destOrd="0" parTransId="{7614F659-3782-EA46-A411-FDE6A83033DA}" sibTransId="{3DE26B2F-C296-C04A-908D-3253DCC80FD3}"/>
    <dgm:cxn modelId="{85F04A88-0272-6241-AE32-60B643BE10F1}" srcId="{C66F29FA-DB93-7A4F-B40B-13A2DC5C1248}" destId="{CCCC59A2-260A-9744-BB3B-480568E814C7}" srcOrd="0" destOrd="0" parTransId="{6F9C757B-64A9-EB4A-9A49-305EE5B1BADA}" sibTransId="{83B43224-C91B-1B48-BDB9-5CDFCD65A144}"/>
    <dgm:cxn modelId="{676B4C8F-606F-604A-94C6-7ADCA6611E29}" type="presOf" srcId="{10DF8150-2116-B34B-B793-1FDD356559A2}" destId="{1A82AD0D-ECCA-9048-9C4D-AD31ED1FFA5B}" srcOrd="0" destOrd="1" presId="urn:microsoft.com/office/officeart/2005/8/layout/vList2"/>
    <dgm:cxn modelId="{5A5ABE95-51E7-3240-9C2F-21FCBDFE1E3F}" type="presOf" srcId="{CCCC59A2-260A-9744-BB3B-480568E814C7}" destId="{1A82AD0D-ECCA-9048-9C4D-AD31ED1FFA5B}" srcOrd="0" destOrd="0" presId="urn:microsoft.com/office/officeart/2005/8/layout/vList2"/>
    <dgm:cxn modelId="{A90454B2-6EBB-3D49-B51F-F1D565B2A182}" type="presOf" srcId="{52880E78-B799-0C49-83AA-BB782400DBCF}" destId="{1A82AD0D-ECCA-9048-9C4D-AD31ED1FFA5B}" srcOrd="0" destOrd="2" presId="urn:microsoft.com/office/officeart/2005/8/layout/vList2"/>
    <dgm:cxn modelId="{D9A871C6-A217-E54D-9022-53E5C8812C65}" srcId="{C66F29FA-DB93-7A4F-B40B-13A2DC5C1248}" destId="{52880E78-B799-0C49-83AA-BB782400DBCF}" srcOrd="2" destOrd="0" parTransId="{F6EA25AF-9AA1-7146-8CD9-79ED04B369D9}" sibTransId="{FF9116AC-DF9C-CF46-8C96-F7A867FABE2D}"/>
    <dgm:cxn modelId="{087B7BD8-E5F7-EF4A-92F5-2E62D7B501F8}" srcId="{C66F29FA-DB93-7A4F-B40B-13A2DC5C1248}" destId="{10DF8150-2116-B34B-B793-1FDD356559A2}" srcOrd="1" destOrd="0" parTransId="{DEB5ED48-0B6E-3546-9554-2EE2670CC910}" sibTransId="{029F52B7-11FD-4E4A-A745-9F4C9D9F4093}"/>
    <dgm:cxn modelId="{27B9B655-B837-2D41-8C9A-1F178575F09B}" type="presParOf" srcId="{88CCCABE-EB76-0941-9C10-F45BF2DE20F8}" destId="{62FE4CEA-0E60-7642-81A7-FCB63DC00642}" srcOrd="0" destOrd="0" presId="urn:microsoft.com/office/officeart/2005/8/layout/vList2"/>
    <dgm:cxn modelId="{A94B61C9-44D0-954C-94A6-7878701CDDBE}" type="presParOf" srcId="{88CCCABE-EB76-0941-9C10-F45BF2DE20F8}" destId="{1A82AD0D-ECCA-9048-9C4D-AD31ED1FFA5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3E99B-EBCD-7449-9E96-EDE846A0ABA0}">
      <dsp:nvSpPr>
        <dsp:cNvPr id="0" name=""/>
        <dsp:cNvSpPr/>
      </dsp:nvSpPr>
      <dsp:spPr>
        <a:xfrm>
          <a:off x="3372458" y="2015039"/>
          <a:ext cx="2462826" cy="2462826"/>
        </a:xfrm>
        <a:prstGeom prst="gear9">
          <a:avLst/>
        </a:prstGeom>
        <a:solidFill>
          <a:srgbClr val="005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Accession negotiation assistance to countries wishing to accede to the Agreement</a:t>
          </a:r>
          <a:r>
            <a:rPr lang="en-GB" sz="1100" kern="1200" dirty="0"/>
            <a:t>. </a:t>
          </a:r>
        </a:p>
      </dsp:txBody>
      <dsp:txXfrm>
        <a:off x="3867596" y="2591944"/>
        <a:ext cx="1472550" cy="1265944"/>
      </dsp:txXfrm>
    </dsp:sp>
    <dsp:sp modelId="{A6991346-1361-D84F-BAA5-D3AC18B32A4B}">
      <dsp:nvSpPr>
        <dsp:cNvPr id="0" name=""/>
        <dsp:cNvSpPr/>
      </dsp:nvSpPr>
      <dsp:spPr>
        <a:xfrm>
          <a:off x="1939541" y="1432917"/>
          <a:ext cx="1791146" cy="1791146"/>
        </a:xfrm>
        <a:prstGeom prst="gear6">
          <a:avLst/>
        </a:prstGeom>
        <a:solidFill>
          <a:srgbClr val="005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Franklin Gothic Book" panose="020B0503020102020204" pitchFamily="34" charset="0"/>
            </a:rPr>
            <a:t>Country-specific technical cooperation projects</a:t>
          </a:r>
        </a:p>
      </dsp:txBody>
      <dsp:txXfrm>
        <a:off x="2390467" y="1886569"/>
        <a:ext cx="889294" cy="883842"/>
      </dsp:txXfrm>
    </dsp:sp>
    <dsp:sp modelId="{6BEA126F-FA4E-DA4F-B355-E1B7EDDE1AD8}">
      <dsp:nvSpPr>
        <dsp:cNvPr id="0" name=""/>
        <dsp:cNvSpPr/>
      </dsp:nvSpPr>
      <dsp:spPr>
        <a:xfrm rot="20700000">
          <a:off x="2942765" y="197208"/>
          <a:ext cx="1754957" cy="1754957"/>
        </a:xfrm>
        <a:prstGeom prst="gear6">
          <a:avLst/>
        </a:prstGeom>
        <a:solidFill>
          <a:srgbClr val="005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Capacity building activities</a:t>
          </a:r>
        </a:p>
      </dsp:txBody>
      <dsp:txXfrm rot="-20700000">
        <a:off x="3327679" y="582122"/>
        <a:ext cx="985130" cy="985130"/>
      </dsp:txXfrm>
    </dsp:sp>
    <dsp:sp modelId="{0906B803-A026-E144-A917-A3092D612233}">
      <dsp:nvSpPr>
        <dsp:cNvPr id="0" name=""/>
        <dsp:cNvSpPr/>
      </dsp:nvSpPr>
      <dsp:spPr>
        <a:xfrm>
          <a:off x="3186204" y="1641626"/>
          <a:ext cx="3152417" cy="3152417"/>
        </a:xfrm>
        <a:prstGeom prst="circularArrow">
          <a:avLst>
            <a:gd name="adj1" fmla="val 4688"/>
            <a:gd name="adj2" fmla="val 299029"/>
            <a:gd name="adj3" fmla="val 2522569"/>
            <a:gd name="adj4" fmla="val 1584755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990DFF-FCDB-F54A-8064-9800E95660E2}">
      <dsp:nvSpPr>
        <dsp:cNvPr id="0" name=""/>
        <dsp:cNvSpPr/>
      </dsp:nvSpPr>
      <dsp:spPr>
        <a:xfrm>
          <a:off x="1622332" y="1035387"/>
          <a:ext cx="2290428" cy="229042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5F9A5-60AB-D843-A99B-9D1F50311DD1}">
      <dsp:nvSpPr>
        <dsp:cNvPr id="0" name=""/>
        <dsp:cNvSpPr/>
      </dsp:nvSpPr>
      <dsp:spPr>
        <a:xfrm>
          <a:off x="2536826" y="-188409"/>
          <a:ext cx="2469543" cy="246954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8C42-DF57-4128-B24C-BCC6DBAE157E}">
      <dsp:nvSpPr>
        <dsp:cNvPr id="0" name=""/>
        <dsp:cNvSpPr/>
      </dsp:nvSpPr>
      <dsp:spPr>
        <a:xfrm>
          <a:off x="1009843" y="-50810"/>
          <a:ext cx="3017837" cy="30561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Sustainability</a:t>
          </a:r>
        </a:p>
      </dsp:txBody>
      <dsp:txXfrm>
        <a:off x="1451795" y="396759"/>
        <a:ext cx="2133933" cy="2161054"/>
      </dsp:txXfrm>
    </dsp:sp>
    <dsp:sp modelId="{D0DB79B6-EE93-4E58-B723-99D4CC2C8852}">
      <dsp:nvSpPr>
        <dsp:cNvPr id="0" name=""/>
        <dsp:cNvSpPr/>
      </dsp:nvSpPr>
      <dsp:spPr>
        <a:xfrm>
          <a:off x="2495552" y="1631374"/>
          <a:ext cx="2946259" cy="29051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Digitalisation</a:t>
          </a:r>
        </a:p>
      </dsp:txBody>
      <dsp:txXfrm>
        <a:off x="2927022" y="2056817"/>
        <a:ext cx="2083319" cy="2054218"/>
      </dsp:txXfrm>
    </dsp:sp>
    <dsp:sp modelId="{D30B0FA5-A17B-4855-833F-55DADAB04CC8}">
      <dsp:nvSpPr>
        <dsp:cNvPr id="0" name=""/>
        <dsp:cNvSpPr/>
      </dsp:nvSpPr>
      <dsp:spPr>
        <a:xfrm>
          <a:off x="3349155" y="-117453"/>
          <a:ext cx="2919685" cy="29208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Public Procurement</a:t>
          </a:r>
        </a:p>
      </dsp:txBody>
      <dsp:txXfrm>
        <a:off x="3776733" y="310291"/>
        <a:ext cx="2064529" cy="206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FCF69-E4FB-4749-B90E-8FC2E2FE0D9D}">
      <dsp:nvSpPr>
        <dsp:cNvPr id="0" name=""/>
        <dsp:cNvSpPr/>
      </dsp:nvSpPr>
      <dsp:spPr>
        <a:xfrm>
          <a:off x="1414" y="0"/>
          <a:ext cx="3601623" cy="400473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endParaRPr lang="en-GB" sz="4100" kern="1200" dirty="0"/>
        </a:p>
      </dsp:txBody>
      <dsp:txXfrm rot="16200000">
        <a:off x="-1280363" y="1281778"/>
        <a:ext cx="3283881" cy="720324"/>
      </dsp:txXfrm>
    </dsp:sp>
    <dsp:sp modelId="{ED02FBC0-ACB5-4210-ADB3-7DD114BC723E}">
      <dsp:nvSpPr>
        <dsp:cNvPr id="0" name=""/>
        <dsp:cNvSpPr/>
      </dsp:nvSpPr>
      <dsp:spPr>
        <a:xfrm>
          <a:off x="721738" y="0"/>
          <a:ext cx="2683209" cy="40047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en-GB" altLang="en-US"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1333500">
            <a:lnSpc>
              <a:spcPct val="90000"/>
            </a:lnSpc>
            <a:spcBef>
              <a:spcPct val="0"/>
            </a:spcBef>
            <a:spcAft>
              <a:spcPct val="35000"/>
            </a:spcAft>
            <a:buNone/>
          </a:pPr>
          <a:r>
            <a:rPr lang="en-GB" altLang="en-US"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Pre-Accession Quantitative Assessment</a:t>
          </a:r>
          <a:endParaRPr lang="en-GB" sz="3000" b="1" kern="1200" dirty="0">
            <a:solidFill>
              <a:schemeClr val="bg1"/>
            </a:solidFill>
          </a:endParaRPr>
        </a:p>
      </dsp:txBody>
      <dsp:txXfrm>
        <a:off x="721738" y="0"/>
        <a:ext cx="2683209" cy="4004733"/>
      </dsp:txXfrm>
    </dsp:sp>
    <dsp:sp modelId="{B653FC6D-D5E4-44EA-8964-4E5BE56A412A}">
      <dsp:nvSpPr>
        <dsp:cNvPr id="0" name=""/>
        <dsp:cNvSpPr/>
      </dsp:nvSpPr>
      <dsp:spPr>
        <a:xfrm>
          <a:off x="3730499" y="0"/>
          <a:ext cx="3601623" cy="400473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endParaRPr lang="en-GB" sz="4100" kern="1200"/>
        </a:p>
      </dsp:txBody>
      <dsp:txXfrm rot="16200000">
        <a:off x="2448721" y="1281778"/>
        <a:ext cx="3283881" cy="720324"/>
      </dsp:txXfrm>
    </dsp:sp>
    <dsp:sp modelId="{2EE1660A-7FD1-4546-BD8A-E268C6C36E1D}">
      <dsp:nvSpPr>
        <dsp:cNvPr id="0" name=""/>
        <dsp:cNvSpPr/>
      </dsp:nvSpPr>
      <dsp:spPr>
        <a:xfrm rot="5400000">
          <a:off x="3452815" y="3163235"/>
          <a:ext cx="588575" cy="54024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DA19F2-9A9E-4173-A803-0AE3CAA25095}">
      <dsp:nvSpPr>
        <dsp:cNvPr id="0" name=""/>
        <dsp:cNvSpPr/>
      </dsp:nvSpPr>
      <dsp:spPr>
        <a:xfrm>
          <a:off x="4450824" y="0"/>
          <a:ext cx="2683209" cy="40047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en-GB" sz="3000" b="1" kern="1200" dirty="0">
            <a:latin typeface="Verdana" panose="020B0604030504040204" pitchFamily="34" charset="0"/>
            <a:ea typeface="Verdana" panose="020B0604030504040204" pitchFamily="34" charset="0"/>
          </a:endParaRPr>
        </a:p>
        <a:p>
          <a:pPr marL="0" lvl="0" indent="0" algn="l" defTabSz="1333500">
            <a:lnSpc>
              <a:spcPct val="90000"/>
            </a:lnSpc>
            <a:spcBef>
              <a:spcPct val="0"/>
            </a:spcBef>
            <a:spcAft>
              <a:spcPct val="35000"/>
            </a:spcAft>
            <a:buNone/>
          </a:pPr>
          <a:r>
            <a:rPr lang="en-GB" sz="3000" b="1" kern="1200" dirty="0">
              <a:latin typeface="Verdana" panose="020B0604030504040204" pitchFamily="34" charset="0"/>
              <a:ea typeface="Verdana" panose="020B0604030504040204" pitchFamily="34" charset="0"/>
            </a:rPr>
            <a:t>Post-Accession Quantitative Assessment</a:t>
          </a:r>
        </a:p>
      </dsp:txBody>
      <dsp:txXfrm>
        <a:off x="4450824" y="0"/>
        <a:ext cx="2683209" cy="4004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E09BA-742D-6147-9BD3-C16F7230C911}">
      <dsp:nvSpPr>
        <dsp:cNvPr id="0" name=""/>
        <dsp:cNvSpPr/>
      </dsp:nvSpPr>
      <dsp:spPr>
        <a:xfrm>
          <a:off x="136890" y="571"/>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What?</a:t>
          </a:r>
        </a:p>
      </dsp:txBody>
      <dsp:txXfrm>
        <a:off x="659076" y="571"/>
        <a:ext cx="1933889" cy="1044371"/>
      </dsp:txXfrm>
    </dsp:sp>
    <dsp:sp modelId="{1118241B-8CF2-204C-AF78-01739152B54B}">
      <dsp:nvSpPr>
        <dsp:cNvPr id="0" name=""/>
        <dsp:cNvSpPr/>
      </dsp:nvSpPr>
      <dsp:spPr>
        <a:xfrm>
          <a:off x="2775730" y="89343"/>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u-HU" sz="1500" b="0" kern="1200" dirty="0" err="1"/>
            <a:t>What</a:t>
          </a:r>
          <a:r>
            <a:rPr lang="hu-HU" sz="1500" b="0" kern="1200" dirty="0"/>
            <a:t> </a:t>
          </a:r>
          <a:r>
            <a:rPr lang="hu-HU" sz="1500" b="0" kern="1200" dirty="0" err="1"/>
            <a:t>are</a:t>
          </a:r>
          <a:r>
            <a:rPr lang="hu-HU" sz="1500" b="0" kern="1200" dirty="0"/>
            <a:t> </a:t>
          </a:r>
          <a:r>
            <a:rPr lang="hu-HU" sz="1500" b="0" kern="1200" dirty="0" err="1"/>
            <a:t>the</a:t>
          </a:r>
          <a:r>
            <a:rPr lang="hu-HU" sz="1500" b="0" kern="1200" dirty="0"/>
            <a:t> </a:t>
          </a:r>
          <a:r>
            <a:rPr lang="hu-HU" sz="1500" b="0" kern="1200" dirty="0" err="1"/>
            <a:t>expected</a:t>
          </a:r>
          <a:r>
            <a:rPr lang="hu-HU" sz="1500" b="0" kern="1200" dirty="0"/>
            <a:t> </a:t>
          </a:r>
          <a:r>
            <a:rPr lang="hu-HU" sz="1500" b="0" kern="1200" dirty="0" err="1"/>
            <a:t>economic</a:t>
          </a:r>
          <a:r>
            <a:rPr lang="hu-HU" sz="1500" b="0" kern="1200" dirty="0"/>
            <a:t> </a:t>
          </a:r>
          <a:r>
            <a:rPr lang="hu-HU" sz="1500" b="0" kern="1200" dirty="0" err="1"/>
            <a:t>impacts</a:t>
          </a:r>
          <a:r>
            <a:rPr lang="hu-HU" sz="1500" b="0" kern="1200" dirty="0"/>
            <a:t> of a WTO GPA </a:t>
          </a:r>
          <a:r>
            <a:rPr lang="hu-HU" sz="1500" b="0" kern="1200" dirty="0" err="1"/>
            <a:t>accession</a:t>
          </a:r>
          <a:r>
            <a:rPr lang="hu-HU" sz="1500" b="0" kern="1200" dirty="0"/>
            <a:t>?</a:t>
          </a:r>
          <a:endParaRPr lang="en-DE" sz="1500" b="0" kern="1200" dirty="0"/>
        </a:p>
      </dsp:txBody>
      <dsp:txXfrm>
        <a:off x="3209144" y="89343"/>
        <a:ext cx="4107250" cy="866828"/>
      </dsp:txXfrm>
    </dsp:sp>
    <dsp:sp modelId="{5794AB7D-0550-274D-A682-6C4528F2A488}">
      <dsp:nvSpPr>
        <dsp:cNvPr id="0" name=""/>
        <dsp:cNvSpPr/>
      </dsp:nvSpPr>
      <dsp:spPr>
        <a:xfrm>
          <a:off x="136890" y="1191155"/>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Why?</a:t>
          </a:r>
        </a:p>
      </dsp:txBody>
      <dsp:txXfrm>
        <a:off x="659076" y="1191155"/>
        <a:ext cx="1933889" cy="1044371"/>
      </dsp:txXfrm>
    </dsp:sp>
    <dsp:sp modelId="{BBDF6637-9E41-4642-8718-0F413943B233}">
      <dsp:nvSpPr>
        <dsp:cNvPr id="0" name=""/>
        <dsp:cNvSpPr/>
      </dsp:nvSpPr>
      <dsp:spPr>
        <a:xfrm>
          <a:off x="2775730" y="1279926"/>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dirty="0"/>
            <a:t>To better inform policy deliberations and debates on GPA accession, based on accurate and reliable data</a:t>
          </a:r>
          <a:endParaRPr lang="en-DE" sz="1500" kern="1200" dirty="0"/>
        </a:p>
      </dsp:txBody>
      <dsp:txXfrm>
        <a:off x="3209144" y="1279926"/>
        <a:ext cx="4107250" cy="866828"/>
      </dsp:txXfrm>
    </dsp:sp>
    <dsp:sp modelId="{ABB224BB-A953-3949-914E-62CB814A751B}">
      <dsp:nvSpPr>
        <dsp:cNvPr id="0" name=""/>
        <dsp:cNvSpPr/>
      </dsp:nvSpPr>
      <dsp:spPr>
        <a:xfrm>
          <a:off x="136890" y="2381739"/>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How?</a:t>
          </a:r>
        </a:p>
      </dsp:txBody>
      <dsp:txXfrm>
        <a:off x="659076" y="2381739"/>
        <a:ext cx="1933889" cy="1044371"/>
      </dsp:txXfrm>
    </dsp:sp>
    <dsp:sp modelId="{E87EE880-7163-3943-B388-D73F93A77A54}">
      <dsp:nvSpPr>
        <dsp:cNvPr id="0" name=""/>
        <dsp:cNvSpPr/>
      </dsp:nvSpPr>
      <dsp:spPr>
        <a:xfrm>
          <a:off x="2775730" y="2470510"/>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500" kern="1200" dirty="0"/>
            <a:t>By developing a credible, data-driven, and replicable methodology to estimate certain consequences of GPA Accession by transition economies</a:t>
          </a:r>
          <a:endParaRPr lang="en-DE" sz="1500" kern="1200" dirty="0"/>
        </a:p>
      </dsp:txBody>
      <dsp:txXfrm>
        <a:off x="3209144" y="2470510"/>
        <a:ext cx="4107250" cy="866828"/>
      </dsp:txXfrm>
    </dsp:sp>
    <dsp:sp modelId="{AB07EF69-0138-4647-B1CB-C35F55DE3286}">
      <dsp:nvSpPr>
        <dsp:cNvPr id="0" name=""/>
        <dsp:cNvSpPr/>
      </dsp:nvSpPr>
      <dsp:spPr>
        <a:xfrm>
          <a:off x="136890" y="3572322"/>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Challenges</a:t>
          </a:r>
        </a:p>
      </dsp:txBody>
      <dsp:txXfrm>
        <a:off x="659076" y="3572322"/>
        <a:ext cx="1933889" cy="1044371"/>
      </dsp:txXfrm>
    </dsp:sp>
    <dsp:sp modelId="{74929CFB-3824-CF40-B7A3-671BFBA934EB}">
      <dsp:nvSpPr>
        <dsp:cNvPr id="0" name=""/>
        <dsp:cNvSpPr/>
      </dsp:nvSpPr>
      <dsp:spPr>
        <a:xfrm>
          <a:off x="2775730" y="3661094"/>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hu-HU" sz="1500" kern="1200" dirty="0" err="1"/>
            <a:t>Multiple</a:t>
          </a:r>
          <a:r>
            <a:rPr lang="hu-HU" sz="1500" kern="1200" dirty="0"/>
            <a:t> </a:t>
          </a:r>
          <a:r>
            <a:rPr lang="hu-HU" sz="1500" kern="1200" dirty="0" err="1"/>
            <a:t>outcomes</a:t>
          </a:r>
          <a:r>
            <a:rPr lang="hu-HU" sz="1500" kern="1200" dirty="0"/>
            <a:t>; </a:t>
          </a:r>
          <a:r>
            <a:rPr lang="hu-HU" sz="1500" kern="1200" dirty="0" err="1"/>
            <a:t>Disaggreated</a:t>
          </a:r>
          <a:r>
            <a:rPr lang="hu-HU" sz="1500" kern="1200" dirty="0"/>
            <a:t> </a:t>
          </a:r>
          <a:r>
            <a:rPr lang="hu-HU" sz="1500" kern="1200" dirty="0" err="1"/>
            <a:t>impacts</a:t>
          </a:r>
          <a:r>
            <a:rPr lang="hu-HU" sz="1500" kern="1200" dirty="0"/>
            <a:t> </a:t>
          </a:r>
          <a:r>
            <a:rPr lang="hu-HU" sz="1500" kern="1200" dirty="0" err="1"/>
            <a:t>by</a:t>
          </a:r>
          <a:r>
            <a:rPr lang="hu-HU" sz="1500" kern="1200" dirty="0"/>
            <a:t> </a:t>
          </a:r>
          <a:r>
            <a:rPr lang="hu-HU" sz="1500" kern="1200" dirty="0" err="1"/>
            <a:t>time</a:t>
          </a:r>
          <a:r>
            <a:rPr lang="hu-HU" sz="1500" kern="1200" dirty="0"/>
            <a:t>, </a:t>
          </a:r>
          <a:r>
            <a:rPr lang="hu-HU" sz="1500" kern="1200" dirty="0" err="1"/>
            <a:t>organisation</a:t>
          </a:r>
          <a:r>
            <a:rPr lang="hu-HU" sz="1500" kern="1200" dirty="0"/>
            <a:t>, sector, </a:t>
          </a:r>
          <a:r>
            <a:rPr lang="hu-HU" sz="1500" kern="1200" dirty="0" err="1"/>
            <a:t>etc</a:t>
          </a:r>
          <a:r>
            <a:rPr lang="hu-HU" sz="1500" kern="1200" dirty="0"/>
            <a:t>; </a:t>
          </a:r>
          <a:r>
            <a:rPr lang="hu-HU" sz="1500" kern="1200" dirty="0" err="1"/>
            <a:t>interactive</a:t>
          </a:r>
          <a:r>
            <a:rPr lang="hu-HU" sz="1500" kern="1200" dirty="0"/>
            <a:t> </a:t>
          </a:r>
          <a:r>
            <a:rPr lang="hu-HU" sz="1500" kern="1200" dirty="0" err="1"/>
            <a:t>effects</a:t>
          </a:r>
          <a:endParaRPr lang="en-DE" sz="1500" kern="1200" dirty="0"/>
        </a:p>
      </dsp:txBody>
      <dsp:txXfrm>
        <a:off x="3209144" y="3661094"/>
        <a:ext cx="4107250" cy="866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28299-8AF7-40F6-89B9-61DEEC3B2A74}">
      <dsp:nvSpPr>
        <dsp:cNvPr id="0" name=""/>
        <dsp:cNvSpPr/>
      </dsp:nvSpPr>
      <dsp:spPr>
        <a:xfrm>
          <a:off x="2853828" y="0"/>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BFD32-0F36-4123-915A-6E2211FDA232}">
      <dsp:nvSpPr>
        <dsp:cNvPr id="0" name=""/>
        <dsp:cNvSpPr/>
      </dsp:nvSpPr>
      <dsp:spPr>
        <a:xfrm>
          <a:off x="3242736" y="585336"/>
          <a:ext cx="1173888" cy="78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OECD Taxonomy</a:t>
          </a:r>
        </a:p>
      </dsp:txBody>
      <dsp:txXfrm>
        <a:off x="3242736" y="585336"/>
        <a:ext cx="1173888" cy="785329"/>
      </dsp:txXfrm>
    </dsp:sp>
    <dsp:sp modelId="{C593AE0B-7F66-4512-A5F3-ADC33DD67F8D}">
      <dsp:nvSpPr>
        <dsp:cNvPr id="0" name=""/>
        <dsp:cNvSpPr/>
      </dsp:nvSpPr>
      <dsp:spPr>
        <a:xfrm>
          <a:off x="2310525"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EEB8B-2280-42F0-9E3A-13BD745E70F1}">
      <dsp:nvSpPr>
        <dsp:cNvPr id="0" name=""/>
        <dsp:cNvSpPr/>
      </dsp:nvSpPr>
      <dsp:spPr>
        <a:xfrm>
          <a:off x="2745094"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OCDS – Digital tools</a:t>
          </a:r>
        </a:p>
      </dsp:txBody>
      <dsp:txXfrm>
        <a:off x="2745094" y="1836927"/>
        <a:ext cx="1086973" cy="543356"/>
      </dsp:txXfrm>
    </dsp:sp>
    <dsp:sp modelId="{FFEF6A94-4B28-405E-AFA1-D6587377D102}">
      <dsp:nvSpPr>
        <dsp:cNvPr id="0" name=""/>
        <dsp:cNvSpPr/>
      </dsp:nvSpPr>
      <dsp:spPr>
        <a:xfrm>
          <a:off x="2993052"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B25BE-F0A1-4225-A49C-0E3978500D22}">
      <dsp:nvSpPr>
        <dsp:cNvPr id="0" name=""/>
        <dsp:cNvSpPr/>
      </dsp:nvSpPr>
      <dsp:spPr>
        <a:xfrm>
          <a:off x="3288765"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Online reporting for GPA and online monitoring</a:t>
          </a:r>
        </a:p>
      </dsp:txBody>
      <dsp:txXfrm>
        <a:off x="3288765" y="2969158"/>
        <a:ext cx="1086973" cy="543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E09BA-742D-6147-9BD3-C16F7230C911}">
      <dsp:nvSpPr>
        <dsp:cNvPr id="0" name=""/>
        <dsp:cNvSpPr/>
      </dsp:nvSpPr>
      <dsp:spPr>
        <a:xfrm>
          <a:off x="136890" y="571"/>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What?</a:t>
          </a:r>
        </a:p>
      </dsp:txBody>
      <dsp:txXfrm>
        <a:off x="659076" y="571"/>
        <a:ext cx="1933889" cy="1044371"/>
      </dsp:txXfrm>
    </dsp:sp>
    <dsp:sp modelId="{1118241B-8CF2-204C-AF78-01739152B54B}">
      <dsp:nvSpPr>
        <dsp:cNvPr id="0" name=""/>
        <dsp:cNvSpPr/>
      </dsp:nvSpPr>
      <dsp:spPr>
        <a:xfrm>
          <a:off x="2775730" y="89343"/>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rPr>
            <a:t>Conversion of the OECD taxonomy of measures affecting trade in government procurement processes for online OCDS GPA Annual Reporting</a:t>
          </a:r>
          <a:endParaRPr lang="en-DE"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3209144" y="89343"/>
        <a:ext cx="4107250" cy="866828"/>
      </dsp:txXfrm>
    </dsp:sp>
    <dsp:sp modelId="{5794AB7D-0550-274D-A682-6C4528F2A488}">
      <dsp:nvSpPr>
        <dsp:cNvPr id="0" name=""/>
        <dsp:cNvSpPr/>
      </dsp:nvSpPr>
      <dsp:spPr>
        <a:xfrm>
          <a:off x="136890" y="1191155"/>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Why?</a:t>
          </a:r>
        </a:p>
      </dsp:txBody>
      <dsp:txXfrm>
        <a:off x="659076" y="1191155"/>
        <a:ext cx="1933889" cy="1044371"/>
      </dsp:txXfrm>
    </dsp:sp>
    <dsp:sp modelId="{BBDF6637-9E41-4642-8718-0F413943B233}">
      <dsp:nvSpPr>
        <dsp:cNvPr id="0" name=""/>
        <dsp:cNvSpPr/>
      </dsp:nvSpPr>
      <dsp:spPr>
        <a:xfrm>
          <a:off x="2775730" y="1279926"/>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GB"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rPr>
            <a:t>To identify and calculate the existence of measures, illustrated in the OECD Taxonomy, on a national scale. </a:t>
          </a:r>
          <a:r>
            <a:rPr lang="en-US"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rPr>
            <a:t>This aims at increasing the transparency and efficiency of national procurement systems of its beneficiaries through facilitating an objective analysis of the as-is market situation, generating benefits for public finance management; and facilitating participation in public tenders</a:t>
          </a:r>
          <a:endParaRPr lang="en-DE"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3209144" y="1279926"/>
        <a:ext cx="4107250" cy="866828"/>
      </dsp:txXfrm>
    </dsp:sp>
    <dsp:sp modelId="{ABB224BB-A953-3949-914E-62CB814A751B}">
      <dsp:nvSpPr>
        <dsp:cNvPr id="0" name=""/>
        <dsp:cNvSpPr/>
      </dsp:nvSpPr>
      <dsp:spPr>
        <a:xfrm>
          <a:off x="136890" y="2381739"/>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How?</a:t>
          </a:r>
        </a:p>
      </dsp:txBody>
      <dsp:txXfrm>
        <a:off x="659076" y="2381739"/>
        <a:ext cx="1933889" cy="1044371"/>
      </dsp:txXfrm>
    </dsp:sp>
    <dsp:sp modelId="{E87EE880-7163-3943-B388-D73F93A77A54}">
      <dsp:nvSpPr>
        <dsp:cNvPr id="0" name=""/>
        <dsp:cNvSpPr/>
      </dsp:nvSpPr>
      <dsp:spPr>
        <a:xfrm>
          <a:off x="2775730" y="2470510"/>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GB"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rPr>
            <a:t>By developing a quantitative methodology for identifying the measures affecting trade in government procurement indicated in the OECD Taxonomy and classify them through OCDS based indicators</a:t>
          </a:r>
          <a:endParaRPr lang="en-DE"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3209144" y="2470510"/>
        <a:ext cx="4107250" cy="866828"/>
      </dsp:txXfrm>
    </dsp:sp>
    <dsp:sp modelId="{AB07EF69-0138-4647-B1CB-C35F55DE3286}">
      <dsp:nvSpPr>
        <dsp:cNvPr id="0" name=""/>
        <dsp:cNvSpPr/>
      </dsp:nvSpPr>
      <dsp:spPr>
        <a:xfrm>
          <a:off x="136890" y="3572322"/>
          <a:ext cx="2978260" cy="10443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DE" sz="3400" kern="1200" dirty="0"/>
            <a:t>Challenges</a:t>
          </a:r>
        </a:p>
      </dsp:txBody>
      <dsp:txXfrm>
        <a:off x="659076" y="3572322"/>
        <a:ext cx="1933889" cy="1044371"/>
      </dsp:txXfrm>
    </dsp:sp>
    <dsp:sp modelId="{74929CFB-3824-CF40-B7A3-671BFBA934EB}">
      <dsp:nvSpPr>
        <dsp:cNvPr id="0" name=""/>
        <dsp:cNvSpPr/>
      </dsp:nvSpPr>
      <dsp:spPr>
        <a:xfrm>
          <a:off x="2775730" y="3661094"/>
          <a:ext cx="4974078" cy="86682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en-GB" sz="900" b="0" i="0" u="none" strike="noStrike" kern="1200" cap="none" dirty="0">
              <a:solidFill>
                <a:srgbClr val="002060"/>
              </a:solidFill>
              <a:latin typeface="Verdana" panose="020B0604030504040204" pitchFamily="34" charset="0"/>
              <a:ea typeface="Verdana" panose="020B0604030504040204" pitchFamily="34" charset="0"/>
              <a:cs typeface="Verdana" panose="020B0604030504040204" pitchFamily="34" charset="0"/>
              <a:sym typeface="Arial"/>
            </a:rPr>
            <a:t>Lack of data in OCDS format. Also, taxonomic indicators can negatively affect the participation of foreign companies in public procurement. Thus</a:t>
          </a:r>
          <a:r>
            <a:rPr lang="en-GB"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en-GB" sz="900" b="0" i="0" u="none" strike="noStrike" kern="1200" cap="none" dirty="0">
              <a:solidFill>
                <a:srgbClr val="002060"/>
              </a:solidFill>
              <a:latin typeface="Verdana" panose="020B0604030504040204" pitchFamily="34" charset="0"/>
              <a:ea typeface="Verdana" panose="020B0604030504040204" pitchFamily="34" charset="0"/>
              <a:cs typeface="Verdana" panose="020B0604030504040204" pitchFamily="34" charset="0"/>
              <a:sym typeface="Arial"/>
            </a:rPr>
            <a:t> in order to evaluate the impact of the restrictive policy measures 26 outcome indicators were developed</a:t>
          </a:r>
          <a:endParaRPr lang="en-DE" sz="900" b="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3209144" y="3661094"/>
        <a:ext cx="4107250" cy="866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7250-0A93-464F-AFFB-D774F9364450}">
      <dsp:nvSpPr>
        <dsp:cNvPr id="0" name=""/>
        <dsp:cNvSpPr/>
      </dsp:nvSpPr>
      <dsp:spPr>
        <a:xfrm>
          <a:off x="0" y="0"/>
          <a:ext cx="5181600" cy="121920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Font typeface="Arial" panose="020B0604020202020204" pitchFamily="34" charset="0"/>
            <a:buNone/>
          </a:pPr>
          <a:r>
            <a:rPr lang="en-GB" sz="1600" kern="1200" dirty="0">
              <a:solidFill>
                <a:srgbClr val="00539B"/>
              </a:solidFill>
              <a:latin typeface="Verdana" panose="020B0604030504040204" pitchFamily="34" charset="0"/>
              <a:ea typeface="Verdana" panose="020B0604030504040204" pitchFamily="34" charset="0"/>
              <a:cs typeface="Verdana" panose="020B0604030504040204" pitchFamily="34" charset="0"/>
            </a:rPr>
            <a:t>Assessment of the primary public procurement legal framework of selected economies against the mandatory minimum requirements of the GPA 2012</a:t>
          </a:r>
        </a:p>
      </dsp:txBody>
      <dsp:txXfrm>
        <a:off x="35709" y="35709"/>
        <a:ext cx="3865988" cy="1147782"/>
      </dsp:txXfrm>
    </dsp:sp>
    <dsp:sp modelId="{8A373E80-B5DC-F64B-AC5A-7376270565A4}">
      <dsp:nvSpPr>
        <dsp:cNvPr id="0" name=""/>
        <dsp:cNvSpPr/>
      </dsp:nvSpPr>
      <dsp:spPr>
        <a:xfrm>
          <a:off x="457200" y="1422399"/>
          <a:ext cx="5181600" cy="121920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solidFill>
                <a:srgbClr val="00539B"/>
              </a:solidFill>
              <a:latin typeface="Verdana" panose="020B0604030504040204" pitchFamily="34" charset="0"/>
              <a:ea typeface="Verdana" panose="020B0604030504040204" pitchFamily="34" charset="0"/>
              <a:cs typeface="Verdana" panose="020B0604030504040204" pitchFamily="34" charset="0"/>
            </a:rPr>
            <a:t>The report seeks to identify possible regulatory gaps with the text of the GPA 2012 in order to facilitate further consultations relating to accession negotiations</a:t>
          </a:r>
        </a:p>
      </dsp:txBody>
      <dsp:txXfrm>
        <a:off x="492909" y="1458108"/>
        <a:ext cx="3860502" cy="1147782"/>
      </dsp:txXfrm>
    </dsp:sp>
    <dsp:sp modelId="{29EEE406-2BB2-6E41-A6AE-E5E78C494F7F}">
      <dsp:nvSpPr>
        <dsp:cNvPr id="0" name=""/>
        <dsp:cNvSpPr/>
      </dsp:nvSpPr>
      <dsp:spPr>
        <a:xfrm>
          <a:off x="914400" y="2844799"/>
          <a:ext cx="5181600" cy="121920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en-GB" sz="1400" kern="1200" dirty="0">
              <a:solidFill>
                <a:srgbClr val="00539B"/>
              </a:solidFill>
              <a:latin typeface="Verdana" panose="020B0604030504040204" pitchFamily="34" charset="0"/>
              <a:ea typeface="Verdana" panose="020B0604030504040204" pitchFamily="34" charset="0"/>
              <a:cs typeface="Verdana" panose="020B0604030504040204" pitchFamily="34" charset="0"/>
            </a:rPr>
            <a:t>Provide groundwork for the alignment of the Observer’s government procurement regime with the minimum standards of the GPA 2012, before or at the beginning of the accession process </a:t>
          </a:r>
        </a:p>
      </dsp:txBody>
      <dsp:txXfrm>
        <a:off x="950109" y="2880508"/>
        <a:ext cx="3860502" cy="1147782"/>
      </dsp:txXfrm>
    </dsp:sp>
    <dsp:sp modelId="{442BB37C-8484-A646-80C1-C592BC1A1ADB}">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4567428" y="924560"/>
        <a:ext cx="435864" cy="596341"/>
      </dsp:txXfrm>
    </dsp:sp>
    <dsp:sp modelId="{D4C61FA6-1A33-7E4F-B22B-6509B843AEB2}">
      <dsp:nvSpPr>
        <dsp:cNvPr id="0" name=""/>
        <dsp:cNvSpPr/>
      </dsp:nvSpPr>
      <dsp:spPr>
        <a:xfrm>
          <a:off x="4846320" y="2338831"/>
          <a:ext cx="792480" cy="7924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024628" y="2338831"/>
        <a:ext cx="435864" cy="5963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43CE4-3265-D64A-A97D-CD8960B2C404}">
      <dsp:nvSpPr>
        <dsp:cNvPr id="0" name=""/>
        <dsp:cNvSpPr/>
      </dsp:nvSpPr>
      <dsp:spPr>
        <a:xfrm>
          <a:off x="0" y="0"/>
          <a:ext cx="6702009" cy="863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latin typeface="Verdana" panose="020B0604030504040204" pitchFamily="34" charset="0"/>
              <a:ea typeface="Verdana" panose="020B0604030504040204" pitchFamily="34" charset="0"/>
              <a:cs typeface="Verdana" panose="020B0604030504040204" pitchFamily="34" charset="0"/>
            </a:rPr>
            <a:t>To prepare for accession negotiations, it is feasible for the country to assess its legislation </a:t>
          </a:r>
          <a:r>
            <a:rPr lang="en-GB" sz="1400" b="0" u="sng" kern="1200" noProof="0" dirty="0">
              <a:latin typeface="Verdana" panose="020B0604030504040204" pitchFamily="34" charset="0"/>
              <a:ea typeface="Verdana" panose="020B0604030504040204" pitchFamily="34" charset="0"/>
              <a:cs typeface="Verdana" panose="020B0604030504040204" pitchFamily="34" charset="0"/>
            </a:rPr>
            <a:t>before or at the beginning </a:t>
          </a:r>
          <a:r>
            <a:rPr lang="en-GB" sz="1400" b="0" kern="1200" noProof="0" dirty="0">
              <a:latin typeface="Verdana" panose="020B0604030504040204" pitchFamily="34" charset="0"/>
              <a:ea typeface="Verdana" panose="020B0604030504040204" pitchFamily="34" charset="0"/>
              <a:cs typeface="Verdana" panose="020B0604030504040204" pitchFamily="34" charset="0"/>
            </a:rPr>
            <a:t>of the GPA accession process</a:t>
          </a:r>
        </a:p>
      </dsp:txBody>
      <dsp:txXfrm>
        <a:off x="25281" y="25281"/>
        <a:ext cx="5697654" cy="812598"/>
      </dsp:txXfrm>
    </dsp:sp>
    <dsp:sp modelId="{7E5808E5-EC34-B540-8F26-30B242E4ABE2}">
      <dsp:nvSpPr>
        <dsp:cNvPr id="0" name=""/>
        <dsp:cNvSpPr/>
      </dsp:nvSpPr>
      <dsp:spPr>
        <a:xfrm>
          <a:off x="561293" y="1020099"/>
          <a:ext cx="6702009" cy="863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latin typeface="Verdana" panose="020B0604030504040204" pitchFamily="34" charset="0"/>
              <a:ea typeface="Verdana" panose="020B0604030504040204" pitchFamily="34" charset="0"/>
              <a:cs typeface="Verdana" panose="020B0604030504040204" pitchFamily="34" charset="0"/>
            </a:rPr>
            <a:t>Preliminary analysis may identify some critical gaps!</a:t>
          </a:r>
        </a:p>
      </dsp:txBody>
      <dsp:txXfrm>
        <a:off x="586574" y="1045380"/>
        <a:ext cx="5529099" cy="812598"/>
      </dsp:txXfrm>
    </dsp:sp>
    <dsp:sp modelId="{69ADBF9D-A9EA-7C4D-8FC7-40A8A219B996}">
      <dsp:nvSpPr>
        <dsp:cNvPr id="0" name=""/>
        <dsp:cNvSpPr/>
      </dsp:nvSpPr>
      <dsp:spPr>
        <a:xfrm>
          <a:off x="1114209" y="2040198"/>
          <a:ext cx="6702009" cy="863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latin typeface="Verdana" panose="020B0604030504040204" pitchFamily="34" charset="0"/>
              <a:ea typeface="Verdana" panose="020B0604030504040204" pitchFamily="34" charset="0"/>
              <a:cs typeface="Verdana" panose="020B0604030504040204" pitchFamily="34" charset="0"/>
            </a:rPr>
            <a:t>Still, only the GPA Parties may undertake final decision regarding the compliance of the legislation of the acceding country</a:t>
          </a:r>
        </a:p>
      </dsp:txBody>
      <dsp:txXfrm>
        <a:off x="1139490" y="2065479"/>
        <a:ext cx="5537477" cy="812598"/>
      </dsp:txXfrm>
    </dsp:sp>
    <dsp:sp modelId="{0F6EAE6D-A225-8748-AB16-EC7831BD2D66}">
      <dsp:nvSpPr>
        <dsp:cNvPr id="0" name=""/>
        <dsp:cNvSpPr/>
      </dsp:nvSpPr>
      <dsp:spPr>
        <a:xfrm>
          <a:off x="1675502" y="3060297"/>
          <a:ext cx="6702009" cy="863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solidFill>
                <a:schemeClr val="bg1"/>
              </a:solidFill>
              <a:latin typeface="Verdana" panose="020B0604030504040204" pitchFamily="34" charset="0"/>
              <a:ea typeface="Verdana" panose="020B0604030504040204" pitchFamily="34" charset="0"/>
            </a:rPr>
            <a:t>Experience of EBRD in assisting acceding countries show that it may be more effective to conduct negotiations on market access and, </a:t>
          </a:r>
          <a:r>
            <a:rPr lang="en-GB" sz="1400" b="0" u="sng" kern="1200" noProof="0" dirty="0">
              <a:solidFill>
                <a:schemeClr val="bg1"/>
              </a:solidFill>
              <a:latin typeface="Verdana" panose="020B0604030504040204" pitchFamily="34" charset="0"/>
              <a:ea typeface="Verdana" panose="020B0604030504040204" pitchFamily="34" charset="0"/>
            </a:rPr>
            <a:t>in parallel</a:t>
          </a:r>
          <a:r>
            <a:rPr lang="en-GB" sz="1400" b="0" kern="1200" noProof="0" dirty="0">
              <a:solidFill>
                <a:schemeClr val="bg1"/>
              </a:solidFill>
              <a:latin typeface="Verdana" panose="020B0604030504040204" pitchFamily="34" charset="0"/>
              <a:ea typeface="Verdana" panose="020B0604030504040204" pitchFamily="34" charset="0"/>
            </a:rPr>
            <a:t>, conduct necessary legal reforms</a:t>
          </a:r>
          <a:endParaRPr lang="en-GB" sz="1400" b="0" kern="1200" noProof="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1700783" y="3085578"/>
        <a:ext cx="5529099" cy="812598"/>
      </dsp:txXfrm>
    </dsp:sp>
    <dsp:sp modelId="{6D411FF0-6DAB-B747-BFCE-A3C2017A7C8E}">
      <dsp:nvSpPr>
        <dsp:cNvPr id="0" name=""/>
        <dsp:cNvSpPr/>
      </dsp:nvSpPr>
      <dsp:spPr>
        <a:xfrm>
          <a:off x="6140955" y="661102"/>
          <a:ext cx="561054" cy="5610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267192" y="661102"/>
        <a:ext cx="308580" cy="422193"/>
      </dsp:txXfrm>
    </dsp:sp>
    <dsp:sp modelId="{DDA064B0-59AB-0B48-B697-5EC5138F2361}">
      <dsp:nvSpPr>
        <dsp:cNvPr id="0" name=""/>
        <dsp:cNvSpPr/>
      </dsp:nvSpPr>
      <dsp:spPr>
        <a:xfrm>
          <a:off x="6702248" y="1681201"/>
          <a:ext cx="561054" cy="5610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828485" y="1681201"/>
        <a:ext cx="308580" cy="422193"/>
      </dsp:txXfrm>
    </dsp:sp>
    <dsp:sp modelId="{497984C8-C2A1-1C40-92D2-B133E3C3D0D8}">
      <dsp:nvSpPr>
        <dsp:cNvPr id="0" name=""/>
        <dsp:cNvSpPr/>
      </dsp:nvSpPr>
      <dsp:spPr>
        <a:xfrm>
          <a:off x="7255164" y="2701300"/>
          <a:ext cx="561054" cy="56105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381401" y="2701300"/>
        <a:ext cx="308580" cy="4221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42BD0-19AB-874C-BBCB-D275D6F0A6CD}">
      <dsp:nvSpPr>
        <dsp:cNvPr id="0" name=""/>
        <dsp:cNvSpPr/>
      </dsp:nvSpPr>
      <dsp:spPr>
        <a:xfrm>
          <a:off x="0" y="293120"/>
          <a:ext cx="7762189"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Automated extraction of OCDS formatted data from electronic public procurement system to ensure the proper data quality.</a:t>
          </a:r>
          <a:endParaRPr lang="en-DE" sz="2200" kern="1200" dirty="0"/>
        </a:p>
      </dsp:txBody>
      <dsp:txXfrm>
        <a:off x="42722" y="335842"/>
        <a:ext cx="7676745" cy="789716"/>
      </dsp:txXfrm>
    </dsp:sp>
    <dsp:sp modelId="{1BAABE29-C562-524B-BCC0-A9F503E2D71D}">
      <dsp:nvSpPr>
        <dsp:cNvPr id="0" name=""/>
        <dsp:cNvSpPr/>
      </dsp:nvSpPr>
      <dsp:spPr>
        <a:xfrm>
          <a:off x="0" y="1231640"/>
          <a:ext cx="7762189"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Calculation and creation of all required GPA statistics from the extracted data to avoid ‘manual’ mistakes.</a:t>
          </a:r>
          <a:endParaRPr lang="en-DE" sz="2200" kern="1200"/>
        </a:p>
      </dsp:txBody>
      <dsp:txXfrm>
        <a:off x="42722" y="1274362"/>
        <a:ext cx="7676745" cy="789716"/>
      </dsp:txXfrm>
    </dsp:sp>
    <dsp:sp modelId="{52BFD22D-D434-C746-9D8C-37DA3CA268A3}">
      <dsp:nvSpPr>
        <dsp:cNvPr id="0" name=""/>
        <dsp:cNvSpPr/>
      </dsp:nvSpPr>
      <dsp:spPr>
        <a:xfrm>
          <a:off x="0" y="2170160"/>
          <a:ext cx="7762189"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Publication of required reports and statistics in the web interface to provide </a:t>
          </a:r>
          <a:r>
            <a:rPr lang="en-US" sz="2200" kern="1200"/>
            <a:t>unrestricted </a:t>
          </a:r>
          <a:r>
            <a:rPr lang="en-GB" sz="2200" kern="1200"/>
            <a:t>access to all statistical information.</a:t>
          </a:r>
          <a:endParaRPr lang="en-DE" sz="2200" kern="1200"/>
        </a:p>
      </dsp:txBody>
      <dsp:txXfrm>
        <a:off x="42722" y="2212882"/>
        <a:ext cx="7676745" cy="7897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4CEA-0E60-7642-81A7-FCB63DC00642}">
      <dsp:nvSpPr>
        <dsp:cNvPr id="0" name=""/>
        <dsp:cNvSpPr/>
      </dsp:nvSpPr>
      <dsp:spPr>
        <a:xfrm>
          <a:off x="0" y="188164"/>
          <a:ext cx="7967246" cy="1427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Thanks to OCDS data structure and the possibility to include new dimensions into statistics calculation, the basic structure of GPA statistical reporting required by the law may be enhanced by bringing additional value for different stakeholders to GPA statistical web portal:</a:t>
          </a:r>
          <a:endParaRPr lang="en-DE" sz="2000" kern="1200" dirty="0"/>
        </a:p>
      </dsp:txBody>
      <dsp:txXfrm>
        <a:off x="69680" y="257844"/>
        <a:ext cx="7827886" cy="1288040"/>
      </dsp:txXfrm>
    </dsp:sp>
    <dsp:sp modelId="{1A82AD0D-ECCA-9048-9C4D-AD31ED1FFA5B}">
      <dsp:nvSpPr>
        <dsp:cNvPr id="0" name=""/>
        <dsp:cNvSpPr/>
      </dsp:nvSpPr>
      <dsp:spPr>
        <a:xfrm>
          <a:off x="0" y="1615565"/>
          <a:ext cx="7967246" cy="194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9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Web-portal can be used by suppliers to find new markets. More easy accessible information for suppliers means higher level of competition on the market.</a:t>
          </a:r>
          <a:endParaRPr lang="en-DE" sz="1600" kern="1200"/>
        </a:p>
        <a:p>
          <a:pPr marL="171450" lvl="1" indent="-171450" algn="l" defTabSz="711200">
            <a:lnSpc>
              <a:spcPct val="90000"/>
            </a:lnSpc>
            <a:spcBef>
              <a:spcPct val="0"/>
            </a:spcBef>
            <a:spcAft>
              <a:spcPct val="20000"/>
            </a:spcAft>
            <a:buChar char="•"/>
          </a:pPr>
          <a:r>
            <a:rPr lang="en-US" sz="1600" kern="1200"/>
            <a:t>Reports on suppliers’ countries would point the government authorities to areas that they can achieve greater impact by increasing their efforts on the facilitation of international cooperation.</a:t>
          </a:r>
          <a:endParaRPr lang="en-DE" sz="1600" kern="1200"/>
        </a:p>
        <a:p>
          <a:pPr marL="171450" lvl="1" indent="-171450" algn="l" defTabSz="711200">
            <a:lnSpc>
              <a:spcPct val="90000"/>
            </a:lnSpc>
            <a:spcBef>
              <a:spcPct val="0"/>
            </a:spcBef>
            <a:spcAft>
              <a:spcPct val="20000"/>
            </a:spcAft>
            <a:buChar char="•"/>
          </a:pPr>
          <a:r>
            <a:rPr lang="en-US" sz="1600" kern="1200"/>
            <a:t>Any measurable data like estimated value, contract’s value, the volume of unsuccessful procedures etc. can be used to create KPIs allowing to compare relational coverage of transactions among Parties.</a:t>
          </a:r>
          <a:endParaRPr lang="en-DE" sz="1600" kern="1200"/>
        </a:p>
      </dsp:txBody>
      <dsp:txXfrm>
        <a:off x="0" y="1615565"/>
        <a:ext cx="7967246" cy="19458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lang="en-GB"/>
            </a:lvl1p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35FE4-FC0D-1642-957B-04916078DE88}" type="datetimeFigureOut">
              <a:rPr lang="en-US" smtClean="0"/>
              <a:t>3/15/24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lang="en-GB"/>
            </a:lvl1p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5F713-BE50-1A40-9DB0-C139299B6252}" type="slidenum">
              <a:rPr lang="en-US" smtClean="0"/>
              <a:t>‹#›</a:t>
            </a:fld>
            <a:endParaRPr lang="en-US"/>
          </a:p>
        </p:txBody>
      </p:sp>
    </p:spTree>
    <p:extLst>
      <p:ext uri="{BB962C8B-B14F-4D97-AF65-F5344CB8AC3E}">
        <p14:creationId xmlns:p14="http://schemas.microsoft.com/office/powerpoint/2010/main" val="22722414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4"/>
            <p:custDataLst>
              <p:tags r:id="rId2"/>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5"/>
          </p:nvPr>
        </p:nvSpPr>
        <p:spPr/>
        <p:txBody>
          <a:bodyPr/>
          <a:lstStyle/>
          <a:p>
            <a:fld id="{2B35F713-BE50-1A40-9DB0-C139299B6252}" type="slidenum">
              <a:rPr lang="en-US" smtClean="0"/>
              <a:t>1</a:t>
            </a:fld>
            <a:endParaRPr lang="en-US"/>
          </a:p>
        </p:txBody>
      </p:sp>
    </p:spTree>
    <p:extLst>
      <p:ext uri="{BB962C8B-B14F-4D97-AF65-F5344CB8AC3E}">
        <p14:creationId xmlns:p14="http://schemas.microsoft.com/office/powerpoint/2010/main" val="241691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4"/>
            <p:custDataLst>
              <p:tags r:id="rId2"/>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5"/>
          </p:nvPr>
        </p:nvSpPr>
        <p:spPr/>
        <p:txBody>
          <a:bodyPr/>
          <a:lstStyle/>
          <a:p>
            <a:fld id="{2B35F713-BE50-1A40-9DB0-C139299B6252}" type="slidenum">
              <a:rPr lang="en-US" smtClean="0"/>
              <a:t>14</a:t>
            </a:fld>
            <a:endParaRPr lang="en-US"/>
          </a:p>
        </p:txBody>
      </p:sp>
    </p:spTree>
    <p:extLst>
      <p:ext uri="{BB962C8B-B14F-4D97-AF65-F5344CB8AC3E}">
        <p14:creationId xmlns:p14="http://schemas.microsoft.com/office/powerpoint/2010/main" val="237697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6A752-DC7F-E34E-A4E3-9C93F46BEB3E}" type="slidenum">
              <a:rPr lang="en-GB" smtClean="0"/>
              <a:t>15</a:t>
            </a:fld>
            <a:endParaRPr lang="en-GB"/>
          </a:p>
        </p:txBody>
      </p:sp>
    </p:spTree>
    <p:extLst>
      <p:ext uri="{BB962C8B-B14F-4D97-AF65-F5344CB8AC3E}">
        <p14:creationId xmlns:p14="http://schemas.microsoft.com/office/powerpoint/2010/main" val="3203903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Capacity building to create national GPA negotiation strategy that works best for the country and is realistic to pursue in the GPA negotiation process</a:t>
            </a:r>
          </a:p>
          <a:p>
            <a:endParaRPr lang="en-GB" sz="1200" dirty="0"/>
          </a:p>
          <a:p>
            <a:r>
              <a:rPr lang="en-GB" sz="1200" dirty="0"/>
              <a:t>Moreover, the Facility supports countries in overcoming any institutional, legal and/or trade challenges related to GPA accession they may face, as well as during the implementation period, focusing on the needs of interested stakeholders. </a:t>
            </a:r>
          </a:p>
          <a:p>
            <a:endParaRPr lang="es-ES_tradnl" dirty="0"/>
          </a:p>
        </p:txBody>
      </p:sp>
      <p:sp>
        <p:nvSpPr>
          <p:cNvPr id="4" name="Slide Number Placeholder 3"/>
          <p:cNvSpPr>
            <a:spLocks noGrp="1"/>
          </p:cNvSpPr>
          <p:nvPr>
            <p:ph type="sldNum" sz="quarter" idx="5"/>
          </p:nvPr>
        </p:nvSpPr>
        <p:spPr/>
        <p:txBody>
          <a:bodyPr/>
          <a:lstStyle/>
          <a:p>
            <a:fld id="{2B35F713-BE50-1A40-9DB0-C139299B6252}" type="slidenum">
              <a:rPr lang="en-US" smtClean="0"/>
              <a:t>2</a:t>
            </a:fld>
            <a:endParaRPr lang="en-US"/>
          </a:p>
        </p:txBody>
      </p:sp>
    </p:spTree>
    <p:extLst>
      <p:ext uri="{BB962C8B-B14F-4D97-AF65-F5344CB8AC3E}">
        <p14:creationId xmlns:p14="http://schemas.microsoft.com/office/powerpoint/2010/main" val="376106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4"/>
            <p:custDataLst>
              <p:tags r:id="rId2"/>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5"/>
          </p:nvPr>
        </p:nvSpPr>
        <p:spPr/>
        <p:txBody>
          <a:bodyPr/>
          <a:lstStyle/>
          <a:p>
            <a:fld id="{2B35F713-BE50-1A40-9DB0-C139299B6252}" type="slidenum">
              <a:rPr lang="en-US" smtClean="0"/>
              <a:t>3</a:t>
            </a:fld>
            <a:endParaRPr lang="en-US"/>
          </a:p>
        </p:txBody>
      </p:sp>
    </p:spTree>
    <p:extLst>
      <p:ext uri="{BB962C8B-B14F-4D97-AF65-F5344CB8AC3E}">
        <p14:creationId xmlns:p14="http://schemas.microsoft.com/office/powerpoint/2010/main" val="54002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We assist the governments step by step.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We deliver an independent, third party assessment of national public procurement laws compliance with mandatory GPA policy requirements and most recently, GPA market impact analysis, to inform political decision makers about what the GPA accession really means for policy and local market. development.</a:t>
            </a:r>
          </a:p>
        </p:txBody>
      </p:sp>
      <p:sp>
        <p:nvSpPr>
          <p:cNvPr id="4" name="Slide Number Placeholder 3"/>
          <p:cNvSpPr>
            <a:spLocks noGrp="1"/>
          </p:cNvSpPr>
          <p:nvPr>
            <p:ph type="sldNum" sz="quarter" idx="5"/>
          </p:nvPr>
        </p:nvSpPr>
        <p:spPr/>
        <p:txBody>
          <a:bodyPr/>
          <a:lstStyle/>
          <a:p>
            <a:fld id="{2B35F713-BE50-1A40-9DB0-C139299B6252}" type="slidenum">
              <a:rPr lang="en-US" smtClean="0"/>
              <a:t>4</a:t>
            </a:fld>
            <a:endParaRPr lang="en-US"/>
          </a:p>
        </p:txBody>
      </p:sp>
    </p:spTree>
    <p:extLst>
      <p:ext uri="{BB962C8B-B14F-4D97-AF65-F5344CB8AC3E}">
        <p14:creationId xmlns:p14="http://schemas.microsoft.com/office/powerpoint/2010/main" val="212679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4"/>
            <p:custDataLst>
              <p:tags r:id="rId2"/>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5"/>
          </p:nvPr>
        </p:nvSpPr>
        <p:spPr/>
        <p:txBody>
          <a:bodyPr/>
          <a:lstStyle/>
          <a:p>
            <a:fld id="{2B35F713-BE50-1A40-9DB0-C139299B6252}" type="slidenum">
              <a:rPr lang="en-US" smtClean="0"/>
              <a:t>5</a:t>
            </a:fld>
            <a:endParaRPr lang="en-US"/>
          </a:p>
        </p:txBody>
      </p:sp>
    </p:spTree>
    <p:extLst>
      <p:ext uri="{BB962C8B-B14F-4D97-AF65-F5344CB8AC3E}">
        <p14:creationId xmlns:p14="http://schemas.microsoft.com/office/powerpoint/2010/main" val="186576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4"/>
            <p:custDataLst>
              <p:tags r:id="rId2"/>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5"/>
          </p:nvPr>
        </p:nvSpPr>
        <p:spPr/>
        <p:txBody>
          <a:bodyPr/>
          <a:lstStyle/>
          <a:p>
            <a:fld id="{2B35F713-BE50-1A40-9DB0-C139299B6252}" type="slidenum">
              <a:rPr lang="en-US" smtClean="0"/>
              <a:t>7</a:t>
            </a:fld>
            <a:endParaRPr lang="en-US"/>
          </a:p>
        </p:txBody>
      </p:sp>
    </p:spTree>
    <p:extLst>
      <p:ext uri="{BB962C8B-B14F-4D97-AF65-F5344CB8AC3E}">
        <p14:creationId xmlns:p14="http://schemas.microsoft.com/office/powerpoint/2010/main" val="375410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 name="Google Shape;33;p4:notes"/>
          <p:cNvSpPr txBox="1">
            <a:spLocks noGrp="1"/>
          </p:cNvSpPr>
          <p:nvPr>
            <p:ph type="body" idx="1"/>
          </p:nvPr>
        </p:nvSpPr>
        <p:spPr>
          <a:xfrm>
            <a:off x="679450" y="4715710"/>
            <a:ext cx="5438700" cy="446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 name="Google Shape;34;p4:notes"/>
          <p:cNvSpPr txBox="1">
            <a:spLocks noGrp="1"/>
          </p:cNvSpPr>
          <p:nvPr>
            <p:ph type="hdr" idx="3"/>
          </p:nvPr>
        </p:nvSpPr>
        <p:spPr>
          <a:xfrm>
            <a:off x="0" y="0"/>
            <a:ext cx="6797700" cy="496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35;p4:notes"/>
          <p:cNvSpPr txBox="1">
            <a:spLocks noGrp="1"/>
          </p:cNvSpPr>
          <p:nvPr>
            <p:ph type="ftr" idx="11"/>
          </p:nvPr>
        </p:nvSpPr>
        <p:spPr>
          <a:xfrm>
            <a:off x="0" y="9428242"/>
            <a:ext cx="6797700" cy="49680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36;p4:notes"/>
          <p:cNvSpPr txBox="1">
            <a:spLocks noGrp="1"/>
          </p:cNvSpPr>
          <p:nvPr>
            <p:ph type="sldNum" idx="12"/>
          </p:nvPr>
        </p:nvSpPr>
        <p:spPr>
          <a:xfrm>
            <a:off x="3849688" y="9428242"/>
            <a:ext cx="2946300" cy="4968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4"/>
            <p:custDataLst>
              <p:tags r:id="rId2"/>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5"/>
          </p:nvPr>
        </p:nvSpPr>
        <p:spPr/>
        <p:txBody>
          <a:bodyPr/>
          <a:lstStyle/>
          <a:p>
            <a:fld id="{2B35F713-BE50-1A40-9DB0-C139299B6252}" type="slidenum">
              <a:rPr lang="en-US" smtClean="0"/>
              <a:t>12</a:t>
            </a:fld>
            <a:endParaRPr lang="en-US"/>
          </a:p>
        </p:txBody>
      </p:sp>
    </p:spTree>
    <p:extLst>
      <p:ext uri="{BB962C8B-B14F-4D97-AF65-F5344CB8AC3E}">
        <p14:creationId xmlns:p14="http://schemas.microsoft.com/office/powerpoint/2010/main" val="6480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5" name="Footer Placeholder 4"/>
          <p:cNvSpPr>
            <a:spLocks noGrp="1"/>
          </p:cNvSpPr>
          <p:nvPr>
            <p:ph type="ftr" sz="quarter" idx="4"/>
            <p:custDataLst>
              <p:tags r:id="rId2"/>
            </p:custDataLst>
          </p:nvPr>
        </p:nvSpPr>
        <p:spPr/>
        <p:txBody>
          <a:bodyPr/>
          <a:lstStyle/>
          <a:p>
            <a:r>
              <a:rPr lang="en-US" sz="900" b="1">
                <a:solidFill>
                  <a:srgbClr val="00C000"/>
                </a:solidFill>
                <a:latin typeface="Arial" panose="020B0604020202020204" pitchFamily="34" charset="0"/>
              </a:rPr>
              <a:t>PUBLIC</a:t>
            </a:r>
            <a:r>
              <a:rPr lang="en-US" sz="900" b="1">
                <a:solidFill>
                  <a:srgbClr val="000000"/>
                </a:solidFill>
                <a:latin typeface="Arial" panose="020B0604020202020204" pitchFamily="34" charset="0"/>
              </a:rPr>
              <a:t> </a:t>
            </a:r>
          </a:p>
        </p:txBody>
      </p:sp>
      <p:sp>
        <p:nvSpPr>
          <p:cNvPr id="6" name="Slide Number Placeholder 5"/>
          <p:cNvSpPr>
            <a:spLocks noGrp="1"/>
          </p:cNvSpPr>
          <p:nvPr>
            <p:ph type="sldNum" sz="quarter" idx="5"/>
          </p:nvPr>
        </p:nvSpPr>
        <p:spPr/>
        <p:txBody>
          <a:bodyPr/>
          <a:lstStyle/>
          <a:p>
            <a:fld id="{2B35F713-BE50-1A40-9DB0-C139299B6252}" type="slidenum">
              <a:rPr lang="en-US" smtClean="0"/>
              <a:t>13</a:t>
            </a:fld>
            <a:endParaRPr lang="en-US"/>
          </a:p>
        </p:txBody>
      </p:sp>
    </p:spTree>
    <p:extLst>
      <p:ext uri="{BB962C8B-B14F-4D97-AF65-F5344CB8AC3E}">
        <p14:creationId xmlns:p14="http://schemas.microsoft.com/office/powerpoint/2010/main" val="299551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088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44320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94147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113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065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0B927AF4-B207-9A6A-3C5C-7D9131C41E6B}"/>
              </a:ext>
            </a:extLst>
          </p:cNvPr>
          <p:cNvSpPr>
            <a:spLocks noGrp="1"/>
          </p:cNvSpPr>
          <p:nvPr>
            <p:ph type="title"/>
          </p:nvPr>
        </p:nvSpPr>
        <p:spPr>
          <a:xfrm>
            <a:off x="628650" y="365126"/>
            <a:ext cx="7886700" cy="1325563"/>
          </a:xfrm>
          <a:prstGeom prst="rect">
            <a:avLst/>
          </a:prstGeom>
        </p:spPr>
        <p:txBody>
          <a:bodyPr/>
          <a:lstStyle>
            <a:lvl1pPr>
              <a:defRPr sz="3200">
                <a:solidFill>
                  <a:srgbClr val="2F5597"/>
                </a:solidFill>
                <a:latin typeface="+mn-lt"/>
              </a:defRPr>
            </a:lvl1pPr>
          </a:lstStyle>
          <a:p>
            <a:r>
              <a:rPr lang="en-US" dirty="0"/>
              <a:t>Click to edit Master title style</a:t>
            </a:r>
            <a:endParaRPr lang="en-DE" dirty="0"/>
          </a:p>
        </p:txBody>
      </p:sp>
    </p:spTree>
    <p:extLst>
      <p:ext uri="{BB962C8B-B14F-4D97-AF65-F5344CB8AC3E}">
        <p14:creationId xmlns:p14="http://schemas.microsoft.com/office/powerpoint/2010/main" val="206460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99828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511411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35931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35081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713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5" name="Footer Placeholder 4"/>
          <p:cNvSpPr>
            <a:spLocks noGrp="1"/>
          </p:cNvSpPr>
          <p:nvPr>
            <p:ph type="ftr" sz="quarter" idx="11"/>
            <p:custDataLst>
              <p:tags r:id="rId1"/>
            </p:custDataLst>
          </p:nvPr>
        </p:nvSpPr>
        <p:spPr>
          <a:xfrm>
            <a:off x="0" y="6356351"/>
            <a:ext cx="9144000" cy="365125"/>
          </a:xfrm>
          <a:prstGeom prst="rect">
            <a:avLst/>
          </a:prstGeom>
        </p:spPr>
        <p:txBody>
          <a:bodyPr/>
          <a:lstStyle>
            <a:lvl1pPr algn="ctr">
              <a:defRPr lang="en-GB"/>
            </a:lvl1p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424005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663867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4131261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2317119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3A86D38-89F5-3F49-BEB1-C564DD65C502}" type="datetimeFigureOut">
              <a:rPr lang="en-US" smtClean="0"/>
              <a:t>3/15/24</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360843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352425" y="736689"/>
            <a:ext cx="8439150" cy="757255"/>
          </a:xfrm>
          <a:prstGeom prst="rect">
            <a:avLst/>
          </a:prstGeom>
          <a:noFill/>
          <a:ln>
            <a:noFill/>
          </a:ln>
        </p:spPr>
        <p:txBody>
          <a:bodyPr spcFirstLastPara="1" wrap="square" lIns="0" tIns="0" rIns="0" bIns="0" anchor="t" anchorCtr="0"/>
          <a:lstStyle>
            <a:lvl1pPr marL="342900" lvl="0" indent="-171450" algn="l">
              <a:spcBef>
                <a:spcPts val="0"/>
              </a:spcBef>
              <a:spcAft>
                <a:spcPts val="0"/>
              </a:spcAft>
              <a:buClr>
                <a:srgbClr val="575757"/>
              </a:buClr>
              <a:buSzPts val="1800"/>
              <a:buNone/>
              <a:defRPr sz="1350" b="0">
                <a:solidFill>
                  <a:srgbClr val="575757"/>
                </a:solidFill>
              </a:defRPr>
            </a:lvl1pPr>
            <a:lvl2pPr marL="685800" lvl="1" indent="-171450" algn="l">
              <a:spcBef>
                <a:spcPts val="1000"/>
              </a:spcBef>
              <a:spcAft>
                <a:spcPts val="0"/>
              </a:spcAft>
              <a:buClr>
                <a:schemeClr val="dk1"/>
              </a:buClr>
              <a:buSzPts val="1800"/>
              <a:buNone/>
              <a:defRPr/>
            </a:lvl2pPr>
            <a:lvl3pPr marL="1028700" lvl="2" indent="-257175" algn="l">
              <a:spcBef>
                <a:spcPts val="1000"/>
              </a:spcBef>
              <a:spcAft>
                <a:spcPts val="0"/>
              </a:spcAft>
              <a:buClr>
                <a:schemeClr val="dk1"/>
              </a:buClr>
              <a:buSzPts val="1800"/>
              <a:buChar char="•"/>
              <a:defRPr/>
            </a:lvl3pPr>
            <a:lvl4pPr marL="1371600" lvl="3" indent="-257175" algn="l">
              <a:spcBef>
                <a:spcPts val="1000"/>
              </a:spcBef>
              <a:spcAft>
                <a:spcPts val="0"/>
              </a:spcAft>
              <a:buClr>
                <a:schemeClr val="dk1"/>
              </a:buClr>
              <a:buSzPts val="1800"/>
              <a:buChar char="−"/>
              <a:defRPr/>
            </a:lvl4pPr>
            <a:lvl5pPr marL="1714500" lvl="4" indent="-257175" algn="l">
              <a:spcBef>
                <a:spcPts val="1000"/>
              </a:spcBef>
              <a:spcAft>
                <a:spcPts val="0"/>
              </a:spcAft>
              <a:buClr>
                <a:schemeClr val="dk1"/>
              </a:buClr>
              <a:buSzPts val="1800"/>
              <a:buChar char="−"/>
              <a:defRPr/>
            </a:lvl5pPr>
            <a:lvl6pPr marL="2057400" lvl="5" indent="-257175" algn="l">
              <a:spcBef>
                <a:spcPts val="1000"/>
              </a:spcBef>
              <a:spcAft>
                <a:spcPts val="0"/>
              </a:spcAft>
              <a:buClr>
                <a:schemeClr val="dk1"/>
              </a:buClr>
              <a:buSzPts val="1800"/>
              <a:buChar char="−"/>
              <a:defRPr/>
            </a:lvl6pPr>
            <a:lvl7pPr marL="2400300" lvl="6" indent="-257175" algn="l">
              <a:spcBef>
                <a:spcPts val="1000"/>
              </a:spcBef>
              <a:spcAft>
                <a:spcPts val="0"/>
              </a:spcAft>
              <a:buClr>
                <a:schemeClr val="dk1"/>
              </a:buClr>
              <a:buSzPts val="1800"/>
              <a:buChar char="−"/>
              <a:defRPr/>
            </a:lvl7pPr>
            <a:lvl8pPr marL="2743200" lvl="7" indent="-257175" algn="l">
              <a:spcBef>
                <a:spcPts val="1000"/>
              </a:spcBef>
              <a:spcAft>
                <a:spcPts val="0"/>
              </a:spcAft>
              <a:buClr>
                <a:schemeClr val="dk1"/>
              </a:buClr>
              <a:buSzPts val="1800"/>
              <a:buChar char="−"/>
              <a:defRPr/>
            </a:lvl8pPr>
            <a:lvl9pPr marL="3086100" lvl="8" indent="-257175" algn="l">
              <a:spcBef>
                <a:spcPts val="1000"/>
              </a:spcBef>
              <a:spcAft>
                <a:spcPts val="1000"/>
              </a:spcAft>
              <a:buClr>
                <a:schemeClr val="dk1"/>
              </a:buClr>
              <a:buSzPts val="1800"/>
              <a:buChar char="−"/>
              <a:defRPr/>
            </a:lvl9pPr>
          </a:lstStyle>
          <a:p>
            <a:endParaRPr/>
          </a:p>
        </p:txBody>
      </p:sp>
      <p:sp>
        <p:nvSpPr>
          <p:cNvPr id="11" name="Google Shape;11;p2"/>
          <p:cNvSpPr txBox="1">
            <a:spLocks noGrp="1"/>
          </p:cNvSpPr>
          <p:nvPr>
            <p:ph type="title"/>
          </p:nvPr>
        </p:nvSpPr>
        <p:spPr>
          <a:xfrm>
            <a:off x="352425" y="402587"/>
            <a:ext cx="8439150" cy="334102"/>
          </a:xfrm>
          <a:prstGeom prst="rect">
            <a:avLst/>
          </a:prstGeom>
          <a:noFill/>
          <a:ln>
            <a:noFill/>
          </a:ln>
        </p:spPr>
        <p:txBody>
          <a:bodyPr spcFirstLastPara="1" wrap="square" lIns="0" tIns="0" rIns="0" bIns="0" anchor="t" anchorCtr="0"/>
          <a:lstStyle>
            <a:lvl1pPr lvl="0" algn="l">
              <a:spcBef>
                <a:spcPts val="0"/>
              </a:spcBef>
              <a:spcAft>
                <a:spcPts val="0"/>
              </a:spcAft>
              <a:buClr>
                <a:schemeClr val="dk1"/>
              </a:buClr>
              <a:buSzPts val="2000"/>
              <a:buFont typeface="Verdana"/>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body" idx="2"/>
          </p:nvPr>
        </p:nvSpPr>
        <p:spPr>
          <a:xfrm>
            <a:off x="352425" y="1665818"/>
            <a:ext cx="8439150" cy="4633383"/>
          </a:xfrm>
          <a:prstGeom prst="rect">
            <a:avLst/>
          </a:prstGeom>
          <a:noFill/>
          <a:ln>
            <a:noFill/>
          </a:ln>
        </p:spPr>
        <p:txBody>
          <a:bodyPr spcFirstLastPara="1" wrap="square" lIns="0" tIns="0" rIns="0" bIns="0" anchor="t" anchorCtr="0"/>
          <a:lstStyle>
            <a:lvl1pPr marL="342900" lvl="0" indent="-171450" algn="l">
              <a:spcBef>
                <a:spcPts val="0"/>
              </a:spcBef>
              <a:spcAft>
                <a:spcPts val="0"/>
              </a:spcAft>
              <a:buClr>
                <a:schemeClr val="dk1"/>
              </a:buClr>
              <a:buSzPts val="1800"/>
              <a:buNone/>
              <a:defRPr/>
            </a:lvl1pPr>
            <a:lvl2pPr marL="685800" lvl="1" indent="-171450" algn="l">
              <a:spcBef>
                <a:spcPts val="1000"/>
              </a:spcBef>
              <a:spcAft>
                <a:spcPts val="0"/>
              </a:spcAft>
              <a:buClr>
                <a:schemeClr val="dk1"/>
              </a:buClr>
              <a:buSzPts val="1800"/>
              <a:buNone/>
              <a:defRPr/>
            </a:lvl2pPr>
            <a:lvl3pPr marL="1028700" lvl="2" indent="-257175" algn="l">
              <a:spcBef>
                <a:spcPts val="1000"/>
              </a:spcBef>
              <a:spcAft>
                <a:spcPts val="0"/>
              </a:spcAft>
              <a:buClr>
                <a:schemeClr val="dk1"/>
              </a:buClr>
              <a:buSzPts val="1800"/>
              <a:buChar char="•"/>
              <a:defRPr/>
            </a:lvl3pPr>
            <a:lvl4pPr marL="1371600" lvl="3" indent="-257175" algn="l">
              <a:spcBef>
                <a:spcPts val="1000"/>
              </a:spcBef>
              <a:spcAft>
                <a:spcPts val="0"/>
              </a:spcAft>
              <a:buClr>
                <a:schemeClr val="dk1"/>
              </a:buClr>
              <a:buSzPts val="1800"/>
              <a:buChar char="−"/>
              <a:defRPr/>
            </a:lvl4pPr>
            <a:lvl5pPr marL="1714500" lvl="4" indent="-257175" algn="l">
              <a:spcBef>
                <a:spcPts val="1000"/>
              </a:spcBef>
              <a:spcAft>
                <a:spcPts val="0"/>
              </a:spcAft>
              <a:buClr>
                <a:schemeClr val="dk1"/>
              </a:buClr>
              <a:buSzPts val="1800"/>
              <a:buChar char="−"/>
              <a:defRPr/>
            </a:lvl5pPr>
            <a:lvl6pPr marL="2057400" lvl="5" indent="-257175" algn="l">
              <a:spcBef>
                <a:spcPts val="1000"/>
              </a:spcBef>
              <a:spcAft>
                <a:spcPts val="0"/>
              </a:spcAft>
              <a:buClr>
                <a:schemeClr val="dk1"/>
              </a:buClr>
              <a:buSzPts val="1800"/>
              <a:buChar char="−"/>
              <a:defRPr/>
            </a:lvl6pPr>
            <a:lvl7pPr marL="2400300" lvl="6" indent="-257175" algn="l">
              <a:spcBef>
                <a:spcPts val="1000"/>
              </a:spcBef>
              <a:spcAft>
                <a:spcPts val="0"/>
              </a:spcAft>
              <a:buClr>
                <a:schemeClr val="dk1"/>
              </a:buClr>
              <a:buSzPts val="1800"/>
              <a:buChar char="−"/>
              <a:defRPr/>
            </a:lvl7pPr>
            <a:lvl8pPr marL="2743200" lvl="7" indent="-257175" algn="l">
              <a:spcBef>
                <a:spcPts val="1000"/>
              </a:spcBef>
              <a:spcAft>
                <a:spcPts val="0"/>
              </a:spcAft>
              <a:buClr>
                <a:schemeClr val="dk1"/>
              </a:buClr>
              <a:buSzPts val="1800"/>
              <a:buChar char="−"/>
              <a:defRPr/>
            </a:lvl8pPr>
            <a:lvl9pPr marL="3086100" lvl="8" indent="-257175" algn="l">
              <a:spcBef>
                <a:spcPts val="1000"/>
              </a:spcBef>
              <a:spcAft>
                <a:spcPts val="1000"/>
              </a:spcAft>
              <a:buClr>
                <a:schemeClr val="dk1"/>
              </a:buClr>
              <a:buSzPts val="1800"/>
              <a:buChar char="−"/>
              <a:defRPr/>
            </a:lvl9pPr>
          </a:lstStyle>
          <a:p>
            <a:endParaRPr/>
          </a:p>
        </p:txBody>
      </p:sp>
    </p:spTree>
    <p:extLst>
      <p:ext uri="{BB962C8B-B14F-4D97-AF65-F5344CB8AC3E}">
        <p14:creationId xmlns:p14="http://schemas.microsoft.com/office/powerpoint/2010/main" val="517391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Single column layout">
  <p:cSld name="5_Single column layout">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73029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9436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27934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27529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4" name="Footer Placeholder 3"/>
          <p:cNvSpPr>
            <a:spLocks noGrp="1"/>
          </p:cNvSpPr>
          <p:nvPr>
            <p:ph type="ftr" sz="quarter" idx="11"/>
            <p:custDataLst>
              <p:tags r:id="rId1"/>
            </p:custDataLst>
          </p:nvPr>
        </p:nvSpPr>
        <p:spPr>
          <a:xfrm>
            <a:off x="0" y="6356351"/>
            <a:ext cx="9144000" cy="365125"/>
          </a:xfrm>
          <a:prstGeom prst="rect">
            <a:avLst/>
          </a:prstGeom>
        </p:spPr>
        <p:txBody>
          <a:bodyPr/>
          <a:lstStyle>
            <a:lvl1pPr algn="ctr">
              <a:defRPr lang="en-GB"/>
            </a:lvl1p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58268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83659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6970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3/15/24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213054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E9E531-9452-7E40-ABE9-2EFBB53C77C2}"/>
              </a:ext>
            </a:extLst>
          </p:cNvPr>
          <p:cNvSpPr/>
          <p:nvPr userDrawn="1"/>
        </p:nvSpPr>
        <p:spPr>
          <a:xfrm>
            <a:off x="0" y="6066692"/>
            <a:ext cx="9150264" cy="791309"/>
          </a:xfrm>
          <a:prstGeom prst="rect">
            <a:avLst/>
          </a:prstGeom>
          <a:solidFill>
            <a:srgbClr val="0053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a:extLst>
              <a:ext uri="{FF2B5EF4-FFF2-40B4-BE49-F238E27FC236}">
                <a16:creationId xmlns:a16="http://schemas.microsoft.com/office/drawing/2014/main" id="{A7C0FA1B-E5E7-7941-BB24-EF8E091EE07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0716" t="40887" r="60539" b="46626"/>
          <a:stretch/>
        </p:blipFill>
        <p:spPr>
          <a:xfrm>
            <a:off x="355890" y="6243173"/>
            <a:ext cx="411892" cy="415616"/>
          </a:xfrm>
          <a:prstGeom prst="rect">
            <a:avLst/>
          </a:prstGeom>
        </p:spPr>
      </p:pic>
      <p:pic>
        <p:nvPicPr>
          <p:cNvPr id="3" name="Picture 2">
            <a:extLst>
              <a:ext uri="{FF2B5EF4-FFF2-40B4-BE49-F238E27FC236}">
                <a16:creationId xmlns:a16="http://schemas.microsoft.com/office/drawing/2014/main" id="{A7DA9FC2-833F-AD42-A6F6-320FC8ACD746}"/>
              </a:ext>
            </a:extLst>
          </p:cNvPr>
          <p:cNvPicPr>
            <a:picLocks noChangeAspect="1"/>
          </p:cNvPicPr>
          <p:nvPr userDrawn="1"/>
        </p:nvPicPr>
        <p:blipFill rotWithShape="1">
          <a:blip r:embed="rId15"/>
          <a:srcRect l="34030" t="46547" r="54505" b="46006"/>
          <a:stretch/>
        </p:blipFill>
        <p:spPr>
          <a:xfrm>
            <a:off x="913760" y="6265829"/>
            <a:ext cx="468670" cy="392960"/>
          </a:xfrm>
          <a:prstGeom prst="rect">
            <a:avLst/>
          </a:prstGeom>
        </p:spPr>
      </p:pic>
      <p:sp>
        <p:nvSpPr>
          <p:cNvPr id="5" name="TextBox 4">
            <a:extLst>
              <a:ext uri="{FF2B5EF4-FFF2-40B4-BE49-F238E27FC236}">
                <a16:creationId xmlns:a16="http://schemas.microsoft.com/office/drawing/2014/main" id="{3132D9EA-4A39-333C-F6B1-3CA2068F9F06}"/>
              </a:ext>
            </a:extLst>
          </p:cNvPr>
          <p:cNvSpPr txBox="1"/>
          <p:nvPr>
            <p:extLst>
              <p:ext uri="{1162E1C5-73C7-4A58-AE30-91384D911F3F}">
                <p184:classification xmlns:p184="http://schemas.microsoft.com/office/powerpoint/2018/4/main" val="hdr"/>
              </p:ext>
            </p:extLst>
          </p:nvPr>
        </p:nvSpPr>
        <p:spPr>
          <a:xfrm>
            <a:off x="4226687" y="63500"/>
            <a:ext cx="719138"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cs typeface="Calibri" panose="020F0502020204030204" pitchFamily="34" charset="0"/>
              </a:rPr>
              <a:t>OFFICIAL USE</a:t>
            </a:r>
          </a:p>
        </p:txBody>
      </p:sp>
      <p:sp>
        <p:nvSpPr>
          <p:cNvPr id="6" name="TextBox 5">
            <a:extLst>
              <a:ext uri="{FF2B5EF4-FFF2-40B4-BE49-F238E27FC236}">
                <a16:creationId xmlns:a16="http://schemas.microsoft.com/office/drawing/2014/main" id="{D9DD575D-2D26-2A7F-D3B5-2C3A8C3902C0}"/>
              </a:ext>
            </a:extLst>
          </p:cNvPr>
          <p:cNvSpPr txBox="1"/>
          <p:nvPr>
            <p:extLst>
              <p:ext uri="{1162E1C5-73C7-4A58-AE30-91384D911F3F}">
                <p184:classification xmlns:p184="http://schemas.microsoft.com/office/powerpoint/2018/4/main" val="ftr"/>
              </p:ext>
            </p:extLst>
          </p:nvPr>
        </p:nvSpPr>
        <p:spPr>
          <a:xfrm>
            <a:off x="4226687" y="6642100"/>
            <a:ext cx="719138"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cs typeface="Calibri" panose="020F0502020204030204" pitchFamily="34" charset="0"/>
              </a:rPr>
              <a:t>OFFICIAL USE</a:t>
            </a:r>
          </a:p>
        </p:txBody>
      </p:sp>
    </p:spTree>
    <p:extLst>
      <p:ext uri="{BB962C8B-B14F-4D97-AF65-F5344CB8AC3E}">
        <p14:creationId xmlns:p14="http://schemas.microsoft.com/office/powerpoint/2010/main" val="3807170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E9E531-9452-7E40-ABE9-2EFBB53C77C2}"/>
              </a:ext>
            </a:extLst>
          </p:cNvPr>
          <p:cNvSpPr/>
          <p:nvPr userDrawn="1"/>
        </p:nvSpPr>
        <p:spPr>
          <a:xfrm>
            <a:off x="0" y="6066694"/>
            <a:ext cx="9150264" cy="791309"/>
          </a:xfrm>
          <a:prstGeom prst="rect">
            <a:avLst/>
          </a:prstGeom>
          <a:solidFill>
            <a:srgbClr val="0053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a:extLst>
              <a:ext uri="{FF2B5EF4-FFF2-40B4-BE49-F238E27FC236}">
                <a16:creationId xmlns:a16="http://schemas.microsoft.com/office/drawing/2014/main" id="{A7C0FA1B-E5E7-7941-BB24-EF8E091EE07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30716" t="40887" r="60539" b="46626"/>
          <a:stretch/>
        </p:blipFill>
        <p:spPr>
          <a:xfrm>
            <a:off x="355890" y="6243173"/>
            <a:ext cx="411892" cy="415616"/>
          </a:xfrm>
          <a:prstGeom prst="rect">
            <a:avLst/>
          </a:prstGeom>
        </p:spPr>
      </p:pic>
      <p:pic>
        <p:nvPicPr>
          <p:cNvPr id="3" name="Picture 2">
            <a:extLst>
              <a:ext uri="{FF2B5EF4-FFF2-40B4-BE49-F238E27FC236}">
                <a16:creationId xmlns:a16="http://schemas.microsoft.com/office/drawing/2014/main" id="{A7DA9FC2-833F-AD42-A6F6-320FC8ACD746}"/>
              </a:ext>
            </a:extLst>
          </p:cNvPr>
          <p:cNvPicPr>
            <a:picLocks noChangeAspect="1"/>
          </p:cNvPicPr>
          <p:nvPr userDrawn="1"/>
        </p:nvPicPr>
        <p:blipFill rotWithShape="1">
          <a:blip r:embed="rId16"/>
          <a:srcRect l="34030" t="46547" r="54505" b="46006"/>
          <a:stretch/>
        </p:blipFill>
        <p:spPr>
          <a:xfrm>
            <a:off x="913761" y="6265829"/>
            <a:ext cx="468670" cy="392960"/>
          </a:xfrm>
          <a:prstGeom prst="rect">
            <a:avLst/>
          </a:prstGeom>
        </p:spPr>
      </p:pic>
    </p:spTree>
    <p:extLst>
      <p:ext uri="{BB962C8B-B14F-4D97-AF65-F5344CB8AC3E}">
        <p14:creationId xmlns:p14="http://schemas.microsoft.com/office/powerpoint/2010/main" val="38471895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9.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hyperlink" Target="http://ebrd-gpa-facility.com/"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FEB7DC2-61E2-DC49-9C09-E6AE3FF34E13}"/>
              </a:ext>
            </a:extLst>
          </p:cNvPr>
          <p:cNvPicPr>
            <a:picLocks noChangeAspect="1"/>
          </p:cNvPicPr>
          <p:nvPr/>
        </p:nvPicPr>
        <p:blipFill>
          <a:blip r:embed="rId4"/>
          <a:stretch>
            <a:fillRect/>
          </a:stretch>
        </p:blipFill>
        <p:spPr>
          <a:xfrm>
            <a:off x="-1" y="0"/>
            <a:ext cx="9226381" cy="6919786"/>
          </a:xfrm>
          <a:prstGeom prst="rect">
            <a:avLst/>
          </a:prstGeom>
        </p:spPr>
      </p:pic>
      <p:sp>
        <p:nvSpPr>
          <p:cNvPr id="6" name="Rectangle 5">
            <a:extLst>
              <a:ext uri="{FF2B5EF4-FFF2-40B4-BE49-F238E27FC236}">
                <a16:creationId xmlns:a16="http://schemas.microsoft.com/office/drawing/2014/main" id="{51752B85-82B2-A545-BF76-0426CFED7346}"/>
              </a:ext>
            </a:extLst>
          </p:cNvPr>
          <p:cNvSpPr/>
          <p:nvPr/>
        </p:nvSpPr>
        <p:spPr>
          <a:xfrm>
            <a:off x="1201580" y="1437970"/>
            <a:ext cx="6984477" cy="4032880"/>
          </a:xfrm>
          <a:prstGeom prst="rect">
            <a:avLst/>
          </a:prstGeom>
          <a:solidFill>
            <a:srgbClr val="004B9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extBox 1">
            <a:extLst>
              <a:ext uri="{FF2B5EF4-FFF2-40B4-BE49-F238E27FC236}">
                <a16:creationId xmlns:a16="http://schemas.microsoft.com/office/drawing/2014/main" id="{37F939F1-8070-5149-9FB3-FEF844B7506D}"/>
              </a:ext>
            </a:extLst>
          </p:cNvPr>
          <p:cNvSpPr txBox="1"/>
          <p:nvPr/>
        </p:nvSpPr>
        <p:spPr>
          <a:xfrm>
            <a:off x="1288677" y="1419642"/>
            <a:ext cx="6801560" cy="3816429"/>
          </a:xfrm>
          <a:prstGeom prst="rect">
            <a:avLst/>
          </a:prstGeom>
          <a:noFill/>
        </p:spPr>
        <p:txBody>
          <a:bodyPr wrap="square" lIns="91440" tIns="45720" rIns="91440" bIns="45720" rtlCol="0" anchor="t">
            <a:spAutoFit/>
          </a:bodyPr>
          <a:lstStyle/>
          <a:p>
            <a:pPr algn="ctr"/>
            <a:endParaRPr lang="en-US" sz="2400" dirty="0">
              <a:solidFill>
                <a:schemeClr val="bg1"/>
              </a:solidFill>
              <a:ea typeface="+mn-lt"/>
              <a:cs typeface="+mn-lt"/>
            </a:endParaRPr>
          </a:p>
          <a:p>
            <a:pPr algn="ctr"/>
            <a:endParaRPr lang="en-GB" sz="2800" b="1" dirty="0">
              <a:solidFill>
                <a:schemeClr val="bg1"/>
              </a:solidFill>
              <a:cs typeface="Calibri"/>
            </a:endParaRPr>
          </a:p>
          <a:p>
            <a:pPr algn="ctr"/>
            <a:endParaRPr lang="en-GB" sz="2800" b="1" dirty="0">
              <a:solidFill>
                <a:schemeClr val="bg1"/>
              </a:solidFill>
              <a:cs typeface="Calibri"/>
            </a:endParaRPr>
          </a:p>
          <a:p>
            <a:pPr algn="ctr"/>
            <a:r>
              <a:rPr lang="en-GB" sz="3000" b="1" dirty="0">
                <a:solidFill>
                  <a:schemeClr val="bg1"/>
                </a:solidFill>
                <a:cs typeface="Calibri"/>
              </a:rPr>
              <a:t>EBRD GPA TC Facility research in progress</a:t>
            </a:r>
            <a:endParaRPr lang="en-US" sz="3000" b="1" dirty="0">
              <a:solidFill>
                <a:schemeClr val="bg1"/>
              </a:solidFill>
              <a:ea typeface="+mn-lt"/>
              <a:cs typeface="+mn-lt"/>
            </a:endParaRPr>
          </a:p>
          <a:p>
            <a:pPr algn="ctr"/>
            <a:endParaRPr lang="en-US" sz="3000" dirty="0">
              <a:solidFill>
                <a:schemeClr val="bg1"/>
              </a:solidFill>
              <a:ea typeface="+mn-lt"/>
              <a:cs typeface="+mn-lt"/>
            </a:endParaRPr>
          </a:p>
          <a:p>
            <a:pPr algn="ctr"/>
            <a:r>
              <a:rPr lang="en-US" sz="2400" dirty="0">
                <a:solidFill>
                  <a:schemeClr val="bg1"/>
                </a:solidFill>
                <a:ea typeface="+mn-lt"/>
                <a:cs typeface="+mn-lt"/>
              </a:rPr>
              <a:t>19 March 2024 </a:t>
            </a:r>
            <a:endParaRPr lang="en-US" dirty="0">
              <a:solidFill>
                <a:schemeClr val="bg1"/>
              </a:solidFill>
              <a:cs typeface="Calibri"/>
            </a:endParaRPr>
          </a:p>
          <a:p>
            <a:pPr algn="ctr"/>
            <a:endParaRPr lang="en-US" sz="2400" dirty="0">
              <a:solidFill>
                <a:schemeClr val="bg1"/>
              </a:solidFill>
            </a:endParaRPr>
          </a:p>
          <a:p>
            <a:pPr algn="ctr"/>
            <a:r>
              <a:rPr lang="en-US" b="1" dirty="0">
                <a:solidFill>
                  <a:schemeClr val="bg1"/>
                </a:solidFill>
                <a:cs typeface="Calibri"/>
              </a:rPr>
              <a:t>Dorina Jitaru, EBRD GPA TC Facility</a:t>
            </a:r>
          </a:p>
          <a:p>
            <a:pPr algn="ctr"/>
            <a:endParaRPr lang="en-US" b="1" dirty="0">
              <a:solidFill>
                <a:schemeClr val="bg1"/>
              </a:solidFill>
              <a:ea typeface="Verdana"/>
              <a:cs typeface="+mn-lt"/>
            </a:endParaRPr>
          </a:p>
          <a:p>
            <a:pPr algn="ctr"/>
            <a:endParaRPr lang="en-US" b="1" dirty="0">
              <a:solidFill>
                <a:schemeClr val="bg1"/>
              </a:solidFill>
              <a:cs typeface="Calibri" panose="020F0502020204030204"/>
            </a:endParaRPr>
          </a:p>
        </p:txBody>
      </p:sp>
      <p:pic>
        <p:nvPicPr>
          <p:cNvPr id="14" name="Picture 13">
            <a:extLst>
              <a:ext uri="{FF2B5EF4-FFF2-40B4-BE49-F238E27FC236}">
                <a16:creationId xmlns:a16="http://schemas.microsoft.com/office/drawing/2014/main" id="{78352050-07B7-B143-B5A1-2F85C8863FC3}"/>
              </a:ext>
            </a:extLst>
          </p:cNvPr>
          <p:cNvPicPr>
            <a:picLocks noChangeAspect="1"/>
          </p:cNvPicPr>
          <p:nvPr/>
        </p:nvPicPr>
        <p:blipFill rotWithShape="1">
          <a:blip r:embed="rId5"/>
          <a:srcRect l="30901" t="41172" r="28649" b="46206"/>
          <a:stretch/>
        </p:blipFill>
        <p:spPr>
          <a:xfrm>
            <a:off x="499375" y="5955957"/>
            <a:ext cx="2465858" cy="543697"/>
          </a:xfrm>
          <a:prstGeom prst="rect">
            <a:avLst/>
          </a:prstGeom>
        </p:spPr>
      </p:pic>
      <p:pic>
        <p:nvPicPr>
          <p:cNvPr id="16" name="Picture 15">
            <a:extLst>
              <a:ext uri="{FF2B5EF4-FFF2-40B4-BE49-F238E27FC236}">
                <a16:creationId xmlns:a16="http://schemas.microsoft.com/office/drawing/2014/main" id="{C4511BCF-280F-1F43-B2B3-B06E8687CBA8}"/>
              </a:ext>
            </a:extLst>
          </p:cNvPr>
          <p:cNvPicPr>
            <a:picLocks noChangeAspect="1"/>
          </p:cNvPicPr>
          <p:nvPr/>
        </p:nvPicPr>
        <p:blipFill rotWithShape="1">
          <a:blip r:embed="rId6"/>
          <a:srcRect l="34496" t="44805" r="34340" b="45538"/>
          <a:stretch/>
        </p:blipFill>
        <p:spPr>
          <a:xfrm>
            <a:off x="6882713" y="5763207"/>
            <a:ext cx="1989437" cy="795747"/>
          </a:xfrm>
          <a:prstGeom prst="rect">
            <a:avLst/>
          </a:prstGeom>
        </p:spPr>
      </p:pic>
      <p:sp>
        <p:nvSpPr>
          <p:cNvPr id="9" name="BJPseudoFooter">
            <a:extLst>
              <a:ext uri="{FF2B5EF4-FFF2-40B4-BE49-F238E27FC236}">
                <a16:creationId xmlns:a16="http://schemas.microsoft.com/office/drawing/2014/main" id="{50034CC2-B124-EBF9-E2DD-BD2E2A30F9BB}"/>
              </a:ext>
            </a:extLst>
          </p:cNvPr>
          <p:cNvSpPr txBox="1"/>
          <p:nvPr>
            <p:custDataLst>
              <p:tags r:id="rId1"/>
            </p:custDataLst>
          </p:nvPr>
        </p:nvSpPr>
        <p:spPr>
          <a:xfrm>
            <a:off x="4248834" y="6627168"/>
            <a:ext cx="646331" cy="230832"/>
          </a:xfrm>
          <a:prstGeom prst="rect">
            <a:avLst/>
          </a:prstGeom>
          <a:noFill/>
        </p:spPr>
        <p:txBody>
          <a:bodyPr vert="horz" wrap="none" rtlCol="0">
            <a:spAutoFit/>
          </a:bodyPr>
          <a:lstStyle/>
          <a:p>
            <a:pPr algn="ctr"/>
            <a:r>
              <a:rPr lang="en-GB" sz="900" b="1">
                <a:solidFill>
                  <a:srgbClr val="00C000"/>
                </a:solidFill>
                <a:latin typeface="Arial" panose="020B0604020202020204" pitchFamily="34" charset="0"/>
              </a:rPr>
              <a:t>PUBLIC</a:t>
            </a:r>
            <a:r>
              <a:rPr lang="en-GB" sz="900" b="1">
                <a:solidFill>
                  <a:srgbClr val="000000"/>
                </a:solidFill>
                <a:latin typeface="Arial" panose="020B0604020202020204" pitchFamily="34" charset="0"/>
              </a:rPr>
              <a:t> </a:t>
            </a:r>
          </a:p>
        </p:txBody>
      </p:sp>
    </p:spTree>
    <p:extLst>
      <p:ext uri="{BB962C8B-B14F-4D97-AF65-F5344CB8AC3E}">
        <p14:creationId xmlns:p14="http://schemas.microsoft.com/office/powerpoint/2010/main" val="253551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1EA103-C767-6747-8270-511A45FA2807}"/>
              </a:ext>
            </a:extLst>
          </p:cNvPr>
          <p:cNvSpPr/>
          <p:nvPr/>
        </p:nvSpPr>
        <p:spPr>
          <a:xfrm>
            <a:off x="0" y="0"/>
            <a:ext cx="9144000" cy="6083300"/>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9A4C42-1A77-0648-8C19-9263F3A75DB8}"/>
              </a:ext>
            </a:extLst>
          </p:cNvPr>
          <p:cNvPicPr>
            <a:picLocks noChangeAspect="1"/>
          </p:cNvPicPr>
          <p:nvPr/>
        </p:nvPicPr>
        <p:blipFill rotWithShape="1">
          <a:blip r:embed="rId2"/>
          <a:srcRect l="40289" r="16878" b="9275"/>
          <a:stretch/>
        </p:blipFill>
        <p:spPr>
          <a:xfrm>
            <a:off x="4003405" y="1"/>
            <a:ext cx="5140595" cy="6858000"/>
          </a:xfrm>
          <a:prstGeom prst="rect">
            <a:avLst/>
          </a:prstGeom>
        </p:spPr>
      </p:pic>
      <p:sp>
        <p:nvSpPr>
          <p:cNvPr id="8" name="Text Placeholder 13">
            <a:extLst>
              <a:ext uri="{FF2B5EF4-FFF2-40B4-BE49-F238E27FC236}">
                <a16:creationId xmlns:a16="http://schemas.microsoft.com/office/drawing/2014/main" id="{CEDD4279-6E85-FE4F-AF23-2B1CF7296B67}"/>
              </a:ext>
            </a:extLst>
          </p:cNvPr>
          <p:cNvSpPr txBox="1">
            <a:spLocks/>
          </p:cNvSpPr>
          <p:nvPr/>
        </p:nvSpPr>
        <p:spPr>
          <a:xfrm>
            <a:off x="163954" y="510021"/>
            <a:ext cx="4928746" cy="935909"/>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rPr>
              <a:t>GPA Observers Compliance Assessment: a legal diagnostic</a:t>
            </a:r>
          </a:p>
        </p:txBody>
      </p:sp>
      <p:graphicFrame>
        <p:nvGraphicFramePr>
          <p:cNvPr id="3" name="Diagram 2">
            <a:extLst>
              <a:ext uri="{FF2B5EF4-FFF2-40B4-BE49-F238E27FC236}">
                <a16:creationId xmlns:a16="http://schemas.microsoft.com/office/drawing/2014/main" id="{F206A5AB-3ECF-6749-A692-6DAD3618CA18}"/>
              </a:ext>
            </a:extLst>
          </p:cNvPr>
          <p:cNvGraphicFramePr/>
          <p:nvPr/>
        </p:nvGraphicFramePr>
        <p:xfrm>
          <a:off x="419100" y="162121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065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BD1F703-DA1A-17DA-52A5-E12E6BAA0A19}"/>
              </a:ext>
            </a:extLst>
          </p:cNvPr>
          <p:cNvGraphicFramePr/>
          <p:nvPr/>
        </p:nvGraphicFramePr>
        <p:xfrm>
          <a:off x="521939" y="1573619"/>
          <a:ext cx="8377512" cy="3923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45C66A1-1CFA-D205-8348-D8257E45D3C6}"/>
              </a:ext>
            </a:extLst>
          </p:cNvPr>
          <p:cNvSpPr txBox="1"/>
          <p:nvPr/>
        </p:nvSpPr>
        <p:spPr>
          <a:xfrm>
            <a:off x="178483" y="283705"/>
            <a:ext cx="8561480" cy="1077218"/>
          </a:xfrm>
          <a:prstGeom prst="rect">
            <a:avLst/>
          </a:prstGeom>
          <a:noFill/>
        </p:spPr>
        <p:txBody>
          <a:bodyPr wrap="square" rtlCol="0">
            <a:spAutoFit/>
          </a:bodyPr>
          <a:lstStyle/>
          <a:p>
            <a:r>
              <a:rPr lang="en-US" sz="3200" dirty="0">
                <a:solidFill>
                  <a:srgbClr val="00539B"/>
                </a:solidFill>
                <a:latin typeface="Verdana" panose="020B0604030504040204" pitchFamily="34" charset="0"/>
                <a:ea typeface="Verdana" panose="020B0604030504040204" pitchFamily="34" charset="0"/>
                <a:cs typeface="Verdana" panose="020B0604030504040204" pitchFamily="34" charset="0"/>
              </a:rPr>
              <a:t>Assessing GPA 2012 compliance and further steps</a:t>
            </a:r>
          </a:p>
        </p:txBody>
      </p:sp>
    </p:spTree>
    <p:extLst>
      <p:ext uri="{BB962C8B-B14F-4D97-AF65-F5344CB8AC3E}">
        <p14:creationId xmlns:p14="http://schemas.microsoft.com/office/powerpoint/2010/main" val="126001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57462-BCD2-AA42-8BFD-60E10222B8C9}"/>
              </a:ext>
            </a:extLst>
          </p:cNvPr>
          <p:cNvSpPr txBox="1"/>
          <p:nvPr/>
        </p:nvSpPr>
        <p:spPr>
          <a:xfrm>
            <a:off x="369869" y="308225"/>
            <a:ext cx="8477797" cy="1384995"/>
          </a:xfrm>
          <a:prstGeom prst="rect">
            <a:avLst/>
          </a:prstGeom>
          <a:noFill/>
        </p:spPr>
        <p:txBody>
          <a:bodyPr wrap="square" rtlCol="0">
            <a:spAutoFit/>
          </a:bodyPr>
          <a:lstStyle/>
          <a:p>
            <a:r>
              <a:rPr lang="en-US" sz="2800" b="1" dirty="0">
                <a:solidFill>
                  <a:srgbClr val="00539B"/>
                </a:solidFill>
                <a:latin typeface="Verdana" panose="020B0604030504040204" pitchFamily="34" charset="0"/>
                <a:ea typeface="Verdana" panose="020B0604030504040204" pitchFamily="34" charset="0"/>
                <a:cs typeface="Verdana" panose="020B0604030504040204" pitchFamily="34" charset="0"/>
              </a:rPr>
              <a:t>Development of an Online OCDS GPA Reporting Tool for New GPA Accession Countries</a:t>
            </a:r>
          </a:p>
        </p:txBody>
      </p:sp>
      <p:sp>
        <p:nvSpPr>
          <p:cNvPr id="9" name="Rectangle 2">
            <a:extLst>
              <a:ext uri="{FF2B5EF4-FFF2-40B4-BE49-F238E27FC236}">
                <a16:creationId xmlns:a16="http://schemas.microsoft.com/office/drawing/2014/main" id="{8C5CC9F5-2496-FF42-8734-1849270AFDE4}"/>
              </a:ext>
            </a:extLst>
          </p:cNvPr>
          <p:cNvSpPr>
            <a:spLocks noChangeArrowheads="1"/>
          </p:cNvSpPr>
          <p:nvPr/>
        </p:nvSpPr>
        <p:spPr bwMode="auto">
          <a:xfrm>
            <a:off x="6625297" y="-438134"/>
            <a:ext cx="2688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Example of text slide</a:t>
            </a:r>
          </a:p>
        </p:txBody>
      </p:sp>
      <p:sp>
        <p:nvSpPr>
          <p:cNvPr id="12" name="Footer Placeholder 11">
            <a:extLst>
              <a:ext uri="{FF2B5EF4-FFF2-40B4-BE49-F238E27FC236}">
                <a16:creationId xmlns:a16="http://schemas.microsoft.com/office/drawing/2014/main" id="{5B602872-D941-FF1C-62E8-F97A7F4B1091}"/>
              </a:ext>
            </a:extLst>
          </p:cNvPr>
          <p:cNvSpPr>
            <a:spLocks noGrp="1"/>
          </p:cNvSpPr>
          <p:nvPr>
            <p:ph type="ftr" sz="quarter" idx="11"/>
            <p:custDataLst>
              <p:tags r:id="rId1"/>
            </p:custDataLst>
          </p:nvPr>
        </p:nvSpPr>
        <p:spPr/>
        <p:txBody>
          <a:body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graphicFrame>
        <p:nvGraphicFramePr>
          <p:cNvPr id="8" name="Diagram 7">
            <a:extLst>
              <a:ext uri="{FF2B5EF4-FFF2-40B4-BE49-F238E27FC236}">
                <a16:creationId xmlns:a16="http://schemas.microsoft.com/office/drawing/2014/main" id="{CEA530ED-D107-A2A3-DFD6-C6068C2FA621}"/>
              </a:ext>
            </a:extLst>
          </p:cNvPr>
          <p:cNvGraphicFramePr/>
          <p:nvPr>
            <p:extLst>
              <p:ext uri="{D42A27DB-BD31-4B8C-83A1-F6EECF244321}">
                <p14:modId xmlns:p14="http://schemas.microsoft.com/office/powerpoint/2010/main" val="376187025"/>
              </p:ext>
            </p:extLst>
          </p:nvPr>
        </p:nvGraphicFramePr>
        <p:xfrm>
          <a:off x="1085477" y="1759779"/>
          <a:ext cx="7762189" cy="3338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545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57462-BCD2-AA42-8BFD-60E10222B8C9}"/>
              </a:ext>
            </a:extLst>
          </p:cNvPr>
          <p:cNvSpPr txBox="1"/>
          <p:nvPr/>
        </p:nvSpPr>
        <p:spPr>
          <a:xfrm>
            <a:off x="369869" y="308225"/>
            <a:ext cx="8477797" cy="1384995"/>
          </a:xfrm>
          <a:prstGeom prst="rect">
            <a:avLst/>
          </a:prstGeom>
          <a:noFill/>
        </p:spPr>
        <p:txBody>
          <a:bodyPr wrap="square" rtlCol="0">
            <a:spAutoFit/>
          </a:bodyPr>
          <a:lstStyle/>
          <a:p>
            <a:r>
              <a:rPr lang="en-US" sz="2800" b="1" dirty="0">
                <a:solidFill>
                  <a:srgbClr val="00539B"/>
                </a:solidFill>
                <a:latin typeface="Verdana" panose="020B0604030504040204" pitchFamily="34" charset="0"/>
                <a:ea typeface="Verdana" panose="020B0604030504040204" pitchFamily="34" charset="0"/>
                <a:cs typeface="Verdana" panose="020B0604030504040204" pitchFamily="34" charset="0"/>
              </a:rPr>
              <a:t>Development of an Online OCDS GPA Reporting Tool for New GPA Accession Countries</a:t>
            </a:r>
          </a:p>
        </p:txBody>
      </p:sp>
      <p:sp>
        <p:nvSpPr>
          <p:cNvPr id="9" name="Rectangle 2">
            <a:extLst>
              <a:ext uri="{FF2B5EF4-FFF2-40B4-BE49-F238E27FC236}">
                <a16:creationId xmlns:a16="http://schemas.microsoft.com/office/drawing/2014/main" id="{8C5CC9F5-2496-FF42-8734-1849270AFDE4}"/>
              </a:ext>
            </a:extLst>
          </p:cNvPr>
          <p:cNvSpPr>
            <a:spLocks noChangeArrowheads="1"/>
          </p:cNvSpPr>
          <p:nvPr/>
        </p:nvSpPr>
        <p:spPr bwMode="auto">
          <a:xfrm>
            <a:off x="6625297" y="-438134"/>
            <a:ext cx="2688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Example of text slide</a:t>
            </a:r>
          </a:p>
        </p:txBody>
      </p:sp>
      <p:sp>
        <p:nvSpPr>
          <p:cNvPr id="12" name="Footer Placeholder 11">
            <a:extLst>
              <a:ext uri="{FF2B5EF4-FFF2-40B4-BE49-F238E27FC236}">
                <a16:creationId xmlns:a16="http://schemas.microsoft.com/office/drawing/2014/main" id="{5B602872-D941-FF1C-62E8-F97A7F4B1091}"/>
              </a:ext>
            </a:extLst>
          </p:cNvPr>
          <p:cNvSpPr>
            <a:spLocks noGrp="1"/>
          </p:cNvSpPr>
          <p:nvPr>
            <p:ph type="ftr" sz="quarter" idx="11"/>
            <p:custDataLst>
              <p:tags r:id="rId1"/>
            </p:custDataLst>
          </p:nvPr>
        </p:nvSpPr>
        <p:spPr/>
        <p:txBody>
          <a:body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graphicFrame>
        <p:nvGraphicFramePr>
          <p:cNvPr id="3" name="Diagram 2">
            <a:extLst>
              <a:ext uri="{FF2B5EF4-FFF2-40B4-BE49-F238E27FC236}">
                <a16:creationId xmlns:a16="http://schemas.microsoft.com/office/drawing/2014/main" id="{887A2510-4E41-E595-E0DC-11560E5F7934}"/>
              </a:ext>
            </a:extLst>
          </p:cNvPr>
          <p:cNvGraphicFramePr/>
          <p:nvPr>
            <p:extLst>
              <p:ext uri="{D42A27DB-BD31-4B8C-83A1-F6EECF244321}">
                <p14:modId xmlns:p14="http://schemas.microsoft.com/office/powerpoint/2010/main" val="2493882861"/>
              </p:ext>
            </p:extLst>
          </p:nvPr>
        </p:nvGraphicFramePr>
        <p:xfrm>
          <a:off x="588377" y="1723285"/>
          <a:ext cx="7967246" cy="3749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344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5B3F6-3659-1896-4A4F-958EB53BE595}"/>
              </a:ext>
            </a:extLst>
          </p:cNvPr>
          <p:cNvSpPr>
            <a:spLocks noGrp="1"/>
          </p:cNvSpPr>
          <p:nvPr>
            <p:ph type="title"/>
          </p:nvPr>
        </p:nvSpPr>
        <p:spPr>
          <a:xfrm>
            <a:off x="628650" y="171162"/>
            <a:ext cx="2286000" cy="2371148"/>
          </a:xfrm>
        </p:spPr>
        <p:txBody>
          <a:bodyPr vert="horz" lIns="91440" tIns="45720" rIns="91440" bIns="45720" rtlCol="0" anchor="ctr">
            <a:normAutofit/>
          </a:bodyPr>
          <a:lstStyle/>
          <a:p>
            <a:r>
              <a:rPr lang="en-US" sz="2900" b="1" kern="1200" dirty="0">
                <a:solidFill>
                  <a:srgbClr val="FFFFFF"/>
                </a:solidFill>
                <a:latin typeface="+mj-lt"/>
                <a:ea typeface="+mj-ea"/>
                <a:cs typeface="+mj-cs"/>
              </a:rPr>
              <a:t>Sustainable public procurement</a:t>
            </a:r>
          </a:p>
        </p:txBody>
      </p:sp>
      <p:graphicFrame>
        <p:nvGraphicFramePr>
          <p:cNvPr id="17" name="Content Placeholder 16">
            <a:extLst>
              <a:ext uri="{FF2B5EF4-FFF2-40B4-BE49-F238E27FC236}">
                <a16:creationId xmlns:a16="http://schemas.microsoft.com/office/drawing/2014/main" id="{132F33E1-42A2-8AB5-00A3-8E727A3ED6EC}"/>
              </a:ext>
            </a:extLst>
          </p:cNvPr>
          <p:cNvGraphicFramePr>
            <a:graphicFrameLocks noGrp="1"/>
          </p:cNvGraphicFramePr>
          <p:nvPr>
            <p:ph idx="1"/>
            <p:extLst>
              <p:ext uri="{D42A27DB-BD31-4B8C-83A1-F6EECF244321}">
                <p14:modId xmlns:p14="http://schemas.microsoft.com/office/powerpoint/2010/main" val="1691748263"/>
              </p:ext>
            </p:extLst>
          </p:nvPr>
        </p:nvGraphicFramePr>
        <p:xfrm>
          <a:off x="1483783" y="1395919"/>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a:extLst>
              <a:ext uri="{FF2B5EF4-FFF2-40B4-BE49-F238E27FC236}">
                <a16:creationId xmlns:a16="http://schemas.microsoft.com/office/drawing/2014/main" id="{7F23381D-0987-B8F9-975A-B5FAADF0B492}"/>
              </a:ext>
            </a:extLst>
          </p:cNvPr>
          <p:cNvSpPr txBox="1"/>
          <p:nvPr/>
        </p:nvSpPr>
        <p:spPr>
          <a:xfrm>
            <a:off x="4871219" y="2542310"/>
            <a:ext cx="571500" cy="369332"/>
          </a:xfrm>
          <a:prstGeom prst="rect">
            <a:avLst/>
          </a:prstGeom>
          <a:noFill/>
        </p:spPr>
        <p:txBody>
          <a:bodyPr wrap="square">
            <a:spAutoFit/>
          </a:bodyPr>
          <a:lstStyle/>
          <a:p>
            <a:r>
              <a:rPr lang="en-GB" b="1" dirty="0">
                <a:solidFill>
                  <a:schemeClr val="bg1"/>
                </a:solidFill>
              </a:rPr>
              <a:t>SPP</a:t>
            </a:r>
          </a:p>
        </p:txBody>
      </p:sp>
      <p:sp>
        <p:nvSpPr>
          <p:cNvPr id="22" name="Footer Placeholder 21">
            <a:extLst>
              <a:ext uri="{FF2B5EF4-FFF2-40B4-BE49-F238E27FC236}">
                <a16:creationId xmlns:a16="http://schemas.microsoft.com/office/drawing/2014/main" id="{5057BCF4-2986-AEA4-5D77-935BE0ED07FF}"/>
              </a:ext>
            </a:extLst>
          </p:cNvPr>
          <p:cNvSpPr>
            <a:spLocks noGrp="1"/>
          </p:cNvSpPr>
          <p:nvPr>
            <p:ph type="ftr" sz="quarter" idx="11"/>
            <p:custDataLst>
              <p:tags r:id="rId1"/>
            </p:custDataLst>
          </p:nvPr>
        </p:nvSpPr>
        <p:spPr/>
        <p:txBody>
          <a:body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257036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D81DE-FD7D-4149-A5C6-692A255984F9}"/>
              </a:ext>
            </a:extLst>
          </p:cNvPr>
          <p:cNvSpPr>
            <a:spLocks noGrp="1"/>
          </p:cNvSpPr>
          <p:nvPr>
            <p:ph type="title"/>
          </p:nvPr>
        </p:nvSpPr>
        <p:spPr/>
        <p:txBody>
          <a:bodyPr/>
          <a:lstStyle/>
          <a:p>
            <a:endParaRPr lang="en-US"/>
          </a:p>
        </p:txBody>
      </p:sp>
      <p:sp>
        <p:nvSpPr>
          <p:cNvPr id="7" name="bk object 16">
            <a:extLst>
              <a:ext uri="{FF2B5EF4-FFF2-40B4-BE49-F238E27FC236}">
                <a16:creationId xmlns:a16="http://schemas.microsoft.com/office/drawing/2014/main" id="{E5FC5B68-1F07-7740-AE89-6BCBDB250D4D}"/>
              </a:ext>
            </a:extLst>
          </p:cNvPr>
          <p:cNvSpPr/>
          <p:nvPr/>
        </p:nvSpPr>
        <p:spPr>
          <a:xfrm>
            <a:off x="0" y="0"/>
            <a:ext cx="9144000" cy="6858190"/>
          </a:xfrm>
          <a:custGeom>
            <a:avLst/>
            <a:gdLst/>
            <a:ahLst/>
            <a:cxnLst/>
            <a:rect l="l" t="t" r="r" b="b"/>
            <a:pathLst>
              <a:path w="9144000" h="745490">
                <a:moveTo>
                  <a:pt x="0" y="0"/>
                </a:moveTo>
                <a:lnTo>
                  <a:pt x="9144000" y="0"/>
                </a:lnTo>
                <a:lnTo>
                  <a:pt x="9144000" y="745298"/>
                </a:lnTo>
                <a:lnTo>
                  <a:pt x="0" y="745298"/>
                </a:lnTo>
                <a:lnTo>
                  <a:pt x="0" y="0"/>
                </a:lnTo>
                <a:close/>
              </a:path>
            </a:pathLst>
          </a:custGeom>
          <a:solidFill>
            <a:srgbClr val="00539B"/>
          </a:solidFill>
        </p:spPr>
        <p:txBody>
          <a:bodyPr wrap="square" lIns="0" tIns="0" rIns="0" bIns="0" rtlCol="0"/>
          <a:lstStyle/>
          <a:p>
            <a:endParaRPr dirty="0"/>
          </a:p>
        </p:txBody>
      </p:sp>
      <p:sp>
        <p:nvSpPr>
          <p:cNvPr id="9" name="bk object 17">
            <a:extLst>
              <a:ext uri="{FF2B5EF4-FFF2-40B4-BE49-F238E27FC236}">
                <a16:creationId xmlns:a16="http://schemas.microsoft.com/office/drawing/2014/main" id="{4C23DD7C-3705-4A42-B4CE-6B4268B6F602}"/>
              </a:ext>
            </a:extLst>
          </p:cNvPr>
          <p:cNvSpPr/>
          <p:nvPr userDrawn="1"/>
        </p:nvSpPr>
        <p:spPr>
          <a:xfrm>
            <a:off x="468924" y="5978632"/>
            <a:ext cx="552926" cy="546905"/>
          </a:xfrm>
          <a:custGeom>
            <a:avLst/>
            <a:gdLst/>
            <a:ahLst/>
            <a:cxnLst/>
            <a:rect l="l" t="t" r="r" b="b"/>
            <a:pathLst>
              <a:path w="349884" h="346075">
                <a:moveTo>
                  <a:pt x="71488" y="313965"/>
                </a:moveTo>
                <a:lnTo>
                  <a:pt x="109258" y="334631"/>
                </a:lnTo>
                <a:lnTo>
                  <a:pt x="151441" y="345506"/>
                </a:lnTo>
                <a:lnTo>
                  <a:pt x="196008" y="345349"/>
                </a:lnTo>
                <a:lnTo>
                  <a:pt x="239026" y="334780"/>
                </a:lnTo>
                <a:lnTo>
                  <a:pt x="252323" y="327567"/>
                </a:lnTo>
                <a:lnTo>
                  <a:pt x="121002" y="327567"/>
                </a:lnTo>
                <a:lnTo>
                  <a:pt x="94713" y="323393"/>
                </a:lnTo>
                <a:lnTo>
                  <a:pt x="71488" y="313965"/>
                </a:lnTo>
                <a:close/>
              </a:path>
              <a:path w="349884" h="346075">
                <a:moveTo>
                  <a:pt x="315384" y="81912"/>
                </a:moveTo>
                <a:lnTo>
                  <a:pt x="214364" y="81912"/>
                </a:lnTo>
                <a:lnTo>
                  <a:pt x="226592" y="105197"/>
                </a:lnTo>
                <a:lnTo>
                  <a:pt x="235313" y="130146"/>
                </a:lnTo>
                <a:lnTo>
                  <a:pt x="240212" y="156657"/>
                </a:lnTo>
                <a:lnTo>
                  <a:pt x="240719" y="175320"/>
                </a:lnTo>
                <a:lnTo>
                  <a:pt x="240845" y="185526"/>
                </a:lnTo>
                <a:lnTo>
                  <a:pt x="235546" y="222889"/>
                </a:lnTo>
                <a:lnTo>
                  <a:pt x="222912" y="259044"/>
                </a:lnTo>
                <a:lnTo>
                  <a:pt x="201952" y="290873"/>
                </a:lnTo>
                <a:lnTo>
                  <a:pt x="171549" y="316151"/>
                </a:lnTo>
                <a:lnTo>
                  <a:pt x="121002" y="327567"/>
                </a:lnTo>
                <a:lnTo>
                  <a:pt x="252323" y="327567"/>
                </a:lnTo>
                <a:lnTo>
                  <a:pt x="255784" y="325690"/>
                </a:lnTo>
                <a:lnTo>
                  <a:pt x="235469" y="325690"/>
                </a:lnTo>
                <a:lnTo>
                  <a:pt x="213730" y="324448"/>
                </a:lnTo>
                <a:lnTo>
                  <a:pt x="193479" y="318360"/>
                </a:lnTo>
                <a:lnTo>
                  <a:pt x="193474" y="318063"/>
                </a:lnTo>
                <a:lnTo>
                  <a:pt x="203154" y="310108"/>
                </a:lnTo>
                <a:lnTo>
                  <a:pt x="212015" y="301103"/>
                </a:lnTo>
                <a:lnTo>
                  <a:pt x="220016" y="291298"/>
                </a:lnTo>
                <a:lnTo>
                  <a:pt x="227036" y="281060"/>
                </a:lnTo>
                <a:lnTo>
                  <a:pt x="291081" y="281060"/>
                </a:lnTo>
                <a:lnTo>
                  <a:pt x="321980" y="256420"/>
                </a:lnTo>
                <a:lnTo>
                  <a:pt x="345050" y="208009"/>
                </a:lnTo>
                <a:lnTo>
                  <a:pt x="349826" y="175320"/>
                </a:lnTo>
                <a:lnTo>
                  <a:pt x="346532" y="142678"/>
                </a:lnTo>
                <a:lnTo>
                  <a:pt x="335819" y="111854"/>
                </a:lnTo>
                <a:lnTo>
                  <a:pt x="318340" y="84619"/>
                </a:lnTo>
                <a:lnTo>
                  <a:pt x="315384" y="81912"/>
                </a:lnTo>
                <a:close/>
              </a:path>
              <a:path w="349884" h="346075">
                <a:moveTo>
                  <a:pt x="276565" y="314418"/>
                </a:moveTo>
                <a:lnTo>
                  <a:pt x="256985" y="322282"/>
                </a:lnTo>
                <a:lnTo>
                  <a:pt x="235469" y="325690"/>
                </a:lnTo>
                <a:lnTo>
                  <a:pt x="255784" y="325690"/>
                </a:lnTo>
                <a:lnTo>
                  <a:pt x="276565" y="314418"/>
                </a:lnTo>
                <a:close/>
              </a:path>
              <a:path w="349884" h="346075">
                <a:moveTo>
                  <a:pt x="83258" y="56092"/>
                </a:moveTo>
                <a:lnTo>
                  <a:pt x="30686" y="84323"/>
                </a:lnTo>
                <a:lnTo>
                  <a:pt x="7475" y="126380"/>
                </a:lnTo>
                <a:lnTo>
                  <a:pt x="0" y="163773"/>
                </a:lnTo>
                <a:lnTo>
                  <a:pt x="2798" y="202036"/>
                </a:lnTo>
                <a:lnTo>
                  <a:pt x="15575" y="237955"/>
                </a:lnTo>
                <a:lnTo>
                  <a:pt x="56325" y="282361"/>
                </a:lnTo>
                <a:lnTo>
                  <a:pt x="99332" y="293783"/>
                </a:lnTo>
                <a:lnTo>
                  <a:pt x="121337" y="288474"/>
                </a:lnTo>
                <a:lnTo>
                  <a:pt x="147564" y="269304"/>
                </a:lnTo>
                <a:lnTo>
                  <a:pt x="151496" y="263570"/>
                </a:lnTo>
                <a:lnTo>
                  <a:pt x="134114" y="263570"/>
                </a:lnTo>
                <a:lnTo>
                  <a:pt x="122964" y="242939"/>
                </a:lnTo>
                <a:lnTo>
                  <a:pt x="114786" y="220955"/>
                </a:lnTo>
                <a:lnTo>
                  <a:pt x="109560" y="197686"/>
                </a:lnTo>
                <a:lnTo>
                  <a:pt x="107266" y="173202"/>
                </a:lnTo>
                <a:lnTo>
                  <a:pt x="111717" y="128752"/>
                </a:lnTo>
                <a:lnTo>
                  <a:pt x="125374" y="86640"/>
                </a:lnTo>
                <a:lnTo>
                  <a:pt x="140635" y="64344"/>
                </a:lnTo>
                <a:lnTo>
                  <a:pt x="121292" y="64344"/>
                </a:lnTo>
                <a:lnTo>
                  <a:pt x="109448" y="59386"/>
                </a:lnTo>
                <a:lnTo>
                  <a:pt x="96498" y="56540"/>
                </a:lnTo>
                <a:lnTo>
                  <a:pt x="83258" y="56092"/>
                </a:lnTo>
                <a:close/>
              </a:path>
              <a:path w="349884" h="346075">
                <a:moveTo>
                  <a:pt x="291081" y="281060"/>
                </a:moveTo>
                <a:lnTo>
                  <a:pt x="227036" y="281060"/>
                </a:lnTo>
                <a:lnTo>
                  <a:pt x="238963" y="286130"/>
                </a:lnTo>
                <a:lnTo>
                  <a:pt x="251994" y="288951"/>
                </a:lnTo>
                <a:lnTo>
                  <a:pt x="265400" y="289348"/>
                </a:lnTo>
                <a:lnTo>
                  <a:pt x="278451" y="287143"/>
                </a:lnTo>
                <a:lnTo>
                  <a:pt x="291081" y="281060"/>
                </a:lnTo>
                <a:close/>
              </a:path>
              <a:path w="349884" h="346075">
                <a:moveTo>
                  <a:pt x="253423" y="51448"/>
                </a:moveTo>
                <a:lnTo>
                  <a:pt x="200841" y="75743"/>
                </a:lnTo>
                <a:lnTo>
                  <a:pt x="170868" y="136104"/>
                </a:lnTo>
                <a:lnTo>
                  <a:pt x="166204" y="183977"/>
                </a:lnTo>
                <a:lnTo>
                  <a:pt x="164016" y="200362"/>
                </a:lnTo>
                <a:lnTo>
                  <a:pt x="151263" y="240009"/>
                </a:lnTo>
                <a:lnTo>
                  <a:pt x="134114" y="263570"/>
                </a:lnTo>
                <a:lnTo>
                  <a:pt x="151496" y="263570"/>
                </a:lnTo>
                <a:lnTo>
                  <a:pt x="166053" y="242342"/>
                </a:lnTo>
                <a:lnTo>
                  <a:pt x="177126" y="212709"/>
                </a:lnTo>
                <a:lnTo>
                  <a:pt x="181104" y="185526"/>
                </a:lnTo>
                <a:lnTo>
                  <a:pt x="181933" y="166951"/>
                </a:lnTo>
                <a:lnTo>
                  <a:pt x="183823" y="149265"/>
                </a:lnTo>
                <a:lnTo>
                  <a:pt x="196540" y="106671"/>
                </a:lnTo>
                <a:lnTo>
                  <a:pt x="214364" y="81912"/>
                </a:lnTo>
                <a:lnTo>
                  <a:pt x="315384" y="81912"/>
                </a:lnTo>
                <a:lnTo>
                  <a:pt x="299381" y="67260"/>
                </a:lnTo>
                <a:lnTo>
                  <a:pt x="277355" y="55642"/>
                </a:lnTo>
                <a:lnTo>
                  <a:pt x="253423" y="51448"/>
                </a:lnTo>
                <a:close/>
              </a:path>
              <a:path w="349884" h="346075">
                <a:moveTo>
                  <a:pt x="204872" y="20511"/>
                </a:moveTo>
                <a:lnTo>
                  <a:pt x="113854" y="20511"/>
                </a:lnTo>
                <a:lnTo>
                  <a:pt x="135376" y="21873"/>
                </a:lnTo>
                <a:lnTo>
                  <a:pt x="155022" y="27777"/>
                </a:lnTo>
                <a:lnTo>
                  <a:pt x="155027" y="28146"/>
                </a:lnTo>
                <a:lnTo>
                  <a:pt x="145344" y="35810"/>
                </a:lnTo>
                <a:lnTo>
                  <a:pt x="136368" y="44652"/>
                </a:lnTo>
                <a:lnTo>
                  <a:pt x="128288" y="54290"/>
                </a:lnTo>
                <a:lnTo>
                  <a:pt x="121292" y="64344"/>
                </a:lnTo>
                <a:lnTo>
                  <a:pt x="140635" y="64344"/>
                </a:lnTo>
                <a:lnTo>
                  <a:pt x="149879" y="50839"/>
                </a:lnTo>
                <a:lnTo>
                  <a:pt x="186872" y="25322"/>
                </a:lnTo>
                <a:lnTo>
                  <a:pt x="204872" y="20511"/>
                </a:lnTo>
                <a:close/>
              </a:path>
              <a:path w="349884" h="346075">
                <a:moveTo>
                  <a:pt x="255270" y="18970"/>
                </a:moveTo>
                <a:lnTo>
                  <a:pt x="232434" y="18970"/>
                </a:lnTo>
                <a:lnTo>
                  <a:pt x="255351" y="23228"/>
                </a:lnTo>
                <a:lnTo>
                  <a:pt x="276251" y="31316"/>
                </a:lnTo>
                <a:lnTo>
                  <a:pt x="264592" y="23863"/>
                </a:lnTo>
                <a:lnTo>
                  <a:pt x="255270" y="18970"/>
                </a:lnTo>
                <a:close/>
              </a:path>
              <a:path w="349884" h="346075">
                <a:moveTo>
                  <a:pt x="187600" y="0"/>
                </a:moveTo>
                <a:lnTo>
                  <a:pt x="146652" y="1849"/>
                </a:lnTo>
                <a:lnTo>
                  <a:pt x="107483" y="12370"/>
                </a:lnTo>
                <a:lnTo>
                  <a:pt x="73160" y="30874"/>
                </a:lnTo>
                <a:lnTo>
                  <a:pt x="92451" y="23556"/>
                </a:lnTo>
                <a:lnTo>
                  <a:pt x="113854" y="20511"/>
                </a:lnTo>
                <a:lnTo>
                  <a:pt x="204872" y="20511"/>
                </a:lnTo>
                <a:lnTo>
                  <a:pt x="209081" y="19386"/>
                </a:lnTo>
                <a:lnTo>
                  <a:pt x="232434" y="18970"/>
                </a:lnTo>
                <a:lnTo>
                  <a:pt x="255270" y="18970"/>
                </a:lnTo>
                <a:lnTo>
                  <a:pt x="252494" y="17513"/>
                </a:lnTo>
                <a:lnTo>
                  <a:pt x="240027" y="12112"/>
                </a:lnTo>
                <a:lnTo>
                  <a:pt x="227260" y="7508"/>
                </a:lnTo>
                <a:lnTo>
                  <a:pt x="187600" y="0"/>
                </a:lnTo>
                <a:close/>
              </a:path>
            </a:pathLst>
          </a:custGeom>
          <a:solidFill>
            <a:srgbClr val="FFFFFF"/>
          </a:solidFill>
        </p:spPr>
        <p:txBody>
          <a:bodyPr wrap="square" lIns="0" tIns="0" rIns="0" bIns="0" rtlCol="0"/>
          <a:lstStyle/>
          <a:p>
            <a:endParaRPr/>
          </a:p>
        </p:txBody>
      </p:sp>
      <p:sp>
        <p:nvSpPr>
          <p:cNvPr id="2" name="TextBox 1">
            <a:extLst>
              <a:ext uri="{FF2B5EF4-FFF2-40B4-BE49-F238E27FC236}">
                <a16:creationId xmlns:a16="http://schemas.microsoft.com/office/drawing/2014/main" id="{12323BED-BCA0-3A46-AF25-ACB8B558EF0D}"/>
              </a:ext>
            </a:extLst>
          </p:cNvPr>
          <p:cNvSpPr txBox="1"/>
          <p:nvPr/>
        </p:nvSpPr>
        <p:spPr>
          <a:xfrm>
            <a:off x="1118564" y="5934670"/>
            <a:ext cx="3260006" cy="584775"/>
          </a:xfrm>
          <a:prstGeom prst="rect">
            <a:avLst/>
          </a:prstGeom>
          <a:noFill/>
        </p:spPr>
        <p:txBody>
          <a:bodyPr wrap="square" rtlCol="0">
            <a:spAutoFit/>
          </a:bodyPr>
          <a:lstStyle/>
          <a:p>
            <a:r>
              <a:rPr lang="en-GB" sz="800" b="1" dirty="0">
                <a:solidFill>
                  <a:schemeClr val="bg1"/>
                </a:solidFill>
                <a:latin typeface="Verdana" panose="020B0604030504040204" pitchFamily="34" charset="0"/>
                <a:ea typeface="Verdana" panose="020B0604030504040204" pitchFamily="34" charset="0"/>
                <a:cs typeface="Verdana" panose="020B0604030504040204" pitchFamily="34" charset="0"/>
              </a:rPr>
              <a:t>European Bank for Reconstruction and Development</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Five Bank Street,</a:t>
            </a:r>
          </a:p>
          <a:p>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London E14 4BG, United Kingdom</a:t>
            </a:r>
          </a:p>
          <a:p>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www.ebrd.com</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a:extLst>
              <a:ext uri="{FF2B5EF4-FFF2-40B4-BE49-F238E27FC236}">
                <a16:creationId xmlns:a16="http://schemas.microsoft.com/office/drawing/2014/main" id="{97C80A79-1066-4C4B-BC24-805EAA22869A}"/>
              </a:ext>
            </a:extLst>
          </p:cNvPr>
          <p:cNvPicPr>
            <a:picLocks noChangeAspect="1"/>
          </p:cNvPicPr>
          <p:nvPr/>
        </p:nvPicPr>
        <p:blipFill rotWithShape="1">
          <a:blip r:embed="rId4"/>
          <a:srcRect l="34030" t="46547" r="54505" b="46006"/>
          <a:stretch/>
        </p:blipFill>
        <p:spPr>
          <a:xfrm>
            <a:off x="7998089" y="6003375"/>
            <a:ext cx="622765" cy="522162"/>
          </a:xfrm>
          <a:prstGeom prst="rect">
            <a:avLst/>
          </a:prstGeom>
        </p:spPr>
      </p:pic>
      <p:sp>
        <p:nvSpPr>
          <p:cNvPr id="14" name="TextBox 13">
            <a:extLst>
              <a:ext uri="{FF2B5EF4-FFF2-40B4-BE49-F238E27FC236}">
                <a16:creationId xmlns:a16="http://schemas.microsoft.com/office/drawing/2014/main" id="{EA3FBB5C-BB44-1C4B-9C3B-8E6B7EAE53D2}"/>
              </a:ext>
            </a:extLst>
          </p:cNvPr>
          <p:cNvSpPr txBox="1"/>
          <p:nvPr/>
        </p:nvSpPr>
        <p:spPr>
          <a:xfrm>
            <a:off x="4660669" y="5934670"/>
            <a:ext cx="3280496" cy="584775"/>
          </a:xfrm>
          <a:prstGeom prst="rect">
            <a:avLst/>
          </a:prstGeom>
          <a:noFill/>
        </p:spPr>
        <p:txBody>
          <a:bodyPr wrap="square" rtlCol="0">
            <a:spAutoFit/>
          </a:bodyPr>
          <a:lstStyle/>
          <a:p>
            <a:pPr algn="r"/>
            <a:r>
              <a:rPr lang="en-GB" sz="800" b="1" dirty="0">
                <a:solidFill>
                  <a:schemeClr val="bg1"/>
                </a:solidFill>
                <a:latin typeface="Verdana" panose="020B0604030504040204" pitchFamily="34" charset="0"/>
                <a:ea typeface="Verdana" panose="020B0604030504040204" pitchFamily="34" charset="0"/>
                <a:cs typeface="Verdana" panose="020B0604030504040204" pitchFamily="34" charset="0"/>
              </a:rPr>
              <a:t>World Trade Organization Centre William </a:t>
            </a:r>
            <a:r>
              <a:rPr lang="en-GB"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Rappard</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Rue de Lausanne 154 Case </a:t>
            </a:r>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postale</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1211 Genève 21, Switzerland</a:t>
            </a:r>
          </a:p>
          <a:p>
            <a:pPr algn="r"/>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www.wto.org</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94B5FFF8-DFF9-6547-A97B-F53AEF6755A5}"/>
              </a:ext>
            </a:extLst>
          </p:cNvPr>
          <p:cNvSpPr txBox="1"/>
          <p:nvPr/>
        </p:nvSpPr>
        <p:spPr>
          <a:xfrm>
            <a:off x="392724" y="1983373"/>
            <a:ext cx="6022521" cy="3385542"/>
          </a:xfrm>
          <a:prstGeom prst="rect">
            <a:avLst/>
          </a:prstGeom>
          <a:noFill/>
        </p:spPr>
        <p:txBody>
          <a:bodyPr wrap="square" rtlCol="0">
            <a:spAutoFit/>
          </a:bodyPr>
          <a:lstStyle/>
          <a:p>
            <a:r>
              <a:rPr lang="en-US" alt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EBRD GPA Technical Cooperation Facility</a:t>
            </a:r>
          </a:p>
          <a:p>
            <a:endParaRPr lang="en-US"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Supporting countries to achieve transparent, open procurement markets delivering value for money for governments, business and citizens and benefitting from international trade opportunities</a:t>
            </a:r>
          </a:p>
          <a:p>
            <a:endParaRPr lang="en-US"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EBRD Legal Transition Programme</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Five Bank Street,</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London E14 4BG</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United Kingdom</a:t>
            </a:r>
          </a:p>
          <a:p>
            <a:pPr>
              <a:spcBef>
                <a:spcPct val="0"/>
              </a:spcBef>
            </a:pPr>
            <a:r>
              <a:rPr lang="de-DE"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Tel: +44 20 7338 7190</a:t>
            </a:r>
          </a:p>
          <a:p>
            <a:pPr>
              <a:spcBef>
                <a:spcPct val="0"/>
              </a:spcBef>
            </a:pPr>
            <a:endPar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More information: </a:t>
            </a:r>
            <a:r>
              <a:rPr lang="pl-PL"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http://ebrd-gpa-facility.com</a:t>
            </a:r>
            <a:endParaRPr lang="en-GB"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ooter Placeholder 11">
            <a:extLst>
              <a:ext uri="{FF2B5EF4-FFF2-40B4-BE49-F238E27FC236}">
                <a16:creationId xmlns:a16="http://schemas.microsoft.com/office/drawing/2014/main" id="{E7E5E3F0-1517-C603-C3AE-2720C5A5DF03}"/>
              </a:ext>
            </a:extLst>
          </p:cNvPr>
          <p:cNvSpPr>
            <a:spLocks noGrp="1"/>
          </p:cNvSpPr>
          <p:nvPr>
            <p:ph type="ftr" sz="quarter" idx="11"/>
            <p:custDataLst>
              <p:tags r:id="rId1"/>
            </p:custDataLst>
          </p:nvPr>
        </p:nvSpPr>
        <p:spPr/>
        <p:txBody>
          <a:body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146749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14BE747-B4BE-144A-8E8C-76AC5A337C5E}"/>
              </a:ext>
            </a:extLst>
          </p:cNvPr>
          <p:cNvGraphicFramePr/>
          <p:nvPr>
            <p:extLst>
              <p:ext uri="{D42A27DB-BD31-4B8C-83A1-F6EECF244321}">
                <p14:modId xmlns:p14="http://schemas.microsoft.com/office/powerpoint/2010/main" val="2126322874"/>
              </p:ext>
            </p:extLst>
          </p:nvPr>
        </p:nvGraphicFramePr>
        <p:xfrm>
          <a:off x="728698" y="1446397"/>
          <a:ext cx="7192703" cy="4477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a:extLst>
              <a:ext uri="{FF2B5EF4-FFF2-40B4-BE49-F238E27FC236}">
                <a16:creationId xmlns:a16="http://schemas.microsoft.com/office/drawing/2014/main" id="{C10219BA-7A79-8148-ABC2-B513BA61D262}"/>
              </a:ext>
            </a:extLst>
          </p:cNvPr>
          <p:cNvSpPr>
            <a:spLocks noChangeArrowheads="1"/>
          </p:cNvSpPr>
          <p:nvPr/>
        </p:nvSpPr>
        <p:spPr bwMode="auto">
          <a:xfrm>
            <a:off x="220567" y="246068"/>
            <a:ext cx="8208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2400" dirty="0">
                <a:solidFill>
                  <a:srgbClr val="00539B"/>
                </a:solidFill>
                <a:latin typeface="Verdana" panose="020B0604030504040204" pitchFamily="34" charset="0"/>
                <a:ea typeface="Verdana" panose="020B0604030504040204" pitchFamily="34" charset="0"/>
                <a:cs typeface="Verdana" panose="020B0604030504040204" pitchFamily="34" charset="0"/>
              </a:rPr>
              <a:t>The EBRD GPA TC Facility provides significant support to countries seeking accession and later implementation of the Agreement by providing:</a:t>
            </a:r>
            <a:endParaRPr lang="en-GB" altLang="en-US" sz="2400" dirty="0">
              <a:solidFill>
                <a:srgbClr val="00539B"/>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31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BEA126F-FA4E-DA4F-B355-E1B7EDDE1A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F990DFF-FCDB-F54A-8064-9800E95660E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A6991346-1361-D84F-BAA5-D3AC18B32A4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906B803-A026-E144-A917-A3092D61223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F43E99B-EBCD-7449-9E96-EDE846A0ABA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595F9A5-60AB-D843-A99B-9D1F50311D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CB827E5-B254-C893-DB52-C4FFBA44620E}"/>
              </a:ext>
            </a:extLst>
          </p:cNvPr>
          <p:cNvSpPr txBox="1">
            <a:spLocks/>
          </p:cNvSpPr>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b="1" kern="1200">
                <a:solidFill>
                  <a:schemeClr val="tx1"/>
                </a:solidFill>
                <a:latin typeface="Times New Roman" panose="02020603050405020304" pitchFamily="18" charset="0"/>
                <a:ea typeface="+mn-ea"/>
                <a:cs typeface="+mn-cs"/>
              </a:defRPr>
            </a:lvl1pPr>
            <a:lvl2pPr marL="742950" indent="-285750" algn="l" defTabSz="914400" rtl="0" eaLnBrk="1" latinLnBrk="0" hangingPunct="1">
              <a:defRPr sz="2400" b="1" kern="1200">
                <a:solidFill>
                  <a:schemeClr val="tx1"/>
                </a:solidFill>
                <a:latin typeface="Times New Roman" panose="02020603050405020304" pitchFamily="18" charset="0"/>
                <a:ea typeface="+mn-ea"/>
                <a:cs typeface="+mn-cs"/>
              </a:defRPr>
            </a:lvl2pPr>
            <a:lvl3pPr marL="1143000" indent="-228600" algn="l" defTabSz="914400" rtl="0" eaLnBrk="1" latinLnBrk="0" hangingPunct="1">
              <a:defRPr sz="2400" b="1" kern="1200">
                <a:solidFill>
                  <a:schemeClr val="tx1"/>
                </a:solidFill>
                <a:latin typeface="Times New Roman" panose="02020603050405020304" pitchFamily="18" charset="0"/>
                <a:ea typeface="+mn-ea"/>
                <a:cs typeface="+mn-cs"/>
              </a:defRPr>
            </a:lvl3pPr>
            <a:lvl4pPr marL="1600200" indent="-228600" algn="l" defTabSz="914400" rtl="0" eaLnBrk="1" latinLnBrk="0" hangingPunct="1">
              <a:defRPr sz="2400" b="1" kern="1200">
                <a:solidFill>
                  <a:schemeClr val="tx1"/>
                </a:solidFill>
                <a:latin typeface="Times New Roman" panose="02020603050405020304" pitchFamily="18" charset="0"/>
                <a:ea typeface="+mn-ea"/>
                <a:cs typeface="+mn-cs"/>
              </a:defRPr>
            </a:lvl4pPr>
            <a:lvl5pPr marL="2057400" indent="-228600" algn="l" defTabSz="914400" rtl="0" eaLnBrk="1" latinLnBrk="0" hangingPunct="1">
              <a:defRPr sz="2400" b="1"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algn="r"/>
            <a:fld id="{DBF83888-0393-384C-BE41-124E01F82BAC}" type="slidenum">
              <a:rPr lang="en-US" altLang="en-US" sz="1100" b="0">
                <a:solidFill>
                  <a:schemeClr val="bg1"/>
                </a:solidFill>
                <a:latin typeface="Verdana" panose="020B0604030504040204" pitchFamily="34" charset="0"/>
              </a:rPr>
              <a:pPr algn="r"/>
              <a:t>3</a:t>
            </a:fld>
            <a:endParaRPr lang="en-US" altLang="en-US" sz="1100" b="0" dirty="0">
              <a:solidFill>
                <a:schemeClr val="bg1"/>
              </a:solidFill>
              <a:latin typeface="Verdana" panose="020B0604030504040204" pitchFamily="34" charset="0"/>
            </a:endParaRPr>
          </a:p>
        </p:txBody>
      </p:sp>
      <p:sp>
        <p:nvSpPr>
          <p:cNvPr id="3" name="Title 1">
            <a:extLst>
              <a:ext uri="{FF2B5EF4-FFF2-40B4-BE49-F238E27FC236}">
                <a16:creationId xmlns:a16="http://schemas.microsoft.com/office/drawing/2014/main" id="{0A458038-2777-54DD-387D-7781FDCE337B}"/>
              </a:ext>
            </a:extLst>
          </p:cNvPr>
          <p:cNvSpPr txBox="1">
            <a:spLocks/>
          </p:cNvSpPr>
          <p:nvPr/>
        </p:nvSpPr>
        <p:spPr>
          <a:xfrm>
            <a:off x="306388" y="331144"/>
            <a:ext cx="8618883" cy="488872"/>
          </a:xfrm>
          <a:prstGeom prst="rect">
            <a:avLst/>
          </a:prstGeom>
        </p:spPr>
        <p:txBody>
          <a:bodyPr/>
          <a:lstStyle>
            <a:lvl1pPr algn="l" rtl="0" eaLnBrk="0" fontAlgn="base" hangingPunct="0">
              <a:spcBef>
                <a:spcPct val="0"/>
              </a:spcBef>
              <a:spcAft>
                <a:spcPct val="0"/>
              </a:spcAft>
              <a:defRPr sz="21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1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1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1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100">
                <a:solidFill>
                  <a:schemeClr val="bg1"/>
                </a:solidFill>
                <a:latin typeface="Arial" charset="0"/>
                <a:ea typeface="ＭＳ Ｐゴシック" charset="0"/>
                <a:cs typeface="Arial" charset="0"/>
              </a:defRPr>
            </a:lvl5pPr>
            <a:lvl6pPr marL="342900" algn="l" rtl="0" fontAlgn="base">
              <a:spcBef>
                <a:spcPct val="0"/>
              </a:spcBef>
              <a:spcAft>
                <a:spcPct val="0"/>
              </a:spcAft>
              <a:defRPr sz="2100">
                <a:solidFill>
                  <a:schemeClr val="bg1"/>
                </a:solidFill>
                <a:latin typeface="Arial" charset="0"/>
                <a:cs typeface="Arial" charset="0"/>
              </a:defRPr>
            </a:lvl6pPr>
            <a:lvl7pPr marL="685800" algn="l" rtl="0" fontAlgn="base">
              <a:spcBef>
                <a:spcPct val="0"/>
              </a:spcBef>
              <a:spcAft>
                <a:spcPct val="0"/>
              </a:spcAft>
              <a:defRPr sz="2100">
                <a:solidFill>
                  <a:schemeClr val="bg1"/>
                </a:solidFill>
                <a:latin typeface="Arial" charset="0"/>
                <a:cs typeface="Arial" charset="0"/>
              </a:defRPr>
            </a:lvl7pPr>
            <a:lvl8pPr marL="1028700" algn="l" rtl="0" fontAlgn="base">
              <a:spcBef>
                <a:spcPct val="0"/>
              </a:spcBef>
              <a:spcAft>
                <a:spcPct val="0"/>
              </a:spcAft>
              <a:defRPr sz="2100">
                <a:solidFill>
                  <a:schemeClr val="bg1"/>
                </a:solidFill>
                <a:latin typeface="Arial" charset="0"/>
                <a:cs typeface="Arial" charset="0"/>
              </a:defRPr>
            </a:lvl8pPr>
            <a:lvl9pPr marL="1371600" algn="l" rtl="0" fontAlgn="base">
              <a:spcBef>
                <a:spcPct val="0"/>
              </a:spcBef>
              <a:spcAft>
                <a:spcPct val="0"/>
              </a:spcAft>
              <a:defRPr sz="2100">
                <a:solidFill>
                  <a:schemeClr val="bg1"/>
                </a:solidFill>
                <a:latin typeface="Arial" charset="0"/>
                <a:cs typeface="Arial" charset="0"/>
              </a:defRPr>
            </a:lvl9pPr>
          </a:lstStyle>
          <a:p>
            <a:r>
              <a:rPr lang="en-GB" sz="3200" dirty="0">
                <a:solidFill>
                  <a:srgbClr val="004B93"/>
                </a:solidFill>
                <a:latin typeface="Verdana" panose="020B0604030504040204" pitchFamily="34" charset="0"/>
                <a:ea typeface="Verdana" panose="020B0604030504040204" pitchFamily="34" charset="0"/>
                <a:cs typeface="Verdana" panose="020B0604030504040204" pitchFamily="34" charset="0"/>
              </a:rPr>
              <a:t>EBRD GPA TC Facility Roadmap</a:t>
            </a:r>
          </a:p>
        </p:txBody>
      </p:sp>
      <p:sp>
        <p:nvSpPr>
          <p:cNvPr id="4" name="Shape 13647">
            <a:extLst>
              <a:ext uri="{FF2B5EF4-FFF2-40B4-BE49-F238E27FC236}">
                <a16:creationId xmlns:a16="http://schemas.microsoft.com/office/drawing/2014/main" id="{695ADA35-5213-B3F8-180A-52021AE73D19}"/>
              </a:ext>
            </a:extLst>
          </p:cNvPr>
          <p:cNvSpPr/>
          <p:nvPr/>
        </p:nvSpPr>
        <p:spPr>
          <a:xfrm>
            <a:off x="161926" y="1989320"/>
            <a:ext cx="8860631" cy="1438785"/>
          </a:xfrm>
          <a:prstGeom prst="rightArrow">
            <a:avLst>
              <a:gd name="adj1" fmla="val 57431"/>
              <a:gd name="adj2" fmla="val 67718"/>
            </a:avLst>
          </a:prstGeom>
          <a:solidFill>
            <a:schemeClr val="bg1">
              <a:lumMod val="95000"/>
            </a:schemeClr>
          </a:solidFill>
          <a:ln w="12700" cap="flat">
            <a:noFill/>
            <a:miter lim="400000"/>
          </a:ln>
          <a:effectLst/>
        </p:spPr>
        <p:txBody>
          <a:bodyPr wrap="square" lIns="0" tIns="0" rIns="0" bIns="0" numCol="1" anchor="t">
            <a:noAutofit/>
          </a:bodyPr>
          <a:lstStyle/>
          <a:p>
            <a:pPr defTabSz="685800" fontAlgn="base">
              <a:spcBef>
                <a:spcPct val="0"/>
              </a:spcBef>
              <a:spcAft>
                <a:spcPct val="0"/>
              </a:spcAft>
              <a:defRPr/>
            </a:pPr>
            <a:endParaRPr sz="1899" dirty="0">
              <a:solidFill>
                <a:srgbClr val="FFFFFF"/>
              </a:solidFill>
              <a:latin typeface="Lato Light" panose="020F0502020204030203" pitchFamily="34" charset="0"/>
              <a:ea typeface="ＭＳ Ｐゴシック" charset="0"/>
              <a:cs typeface="Arial" charset="0"/>
            </a:endParaRPr>
          </a:p>
        </p:txBody>
      </p:sp>
      <p:sp>
        <p:nvSpPr>
          <p:cNvPr id="5" name="Shape 13635">
            <a:extLst>
              <a:ext uri="{FF2B5EF4-FFF2-40B4-BE49-F238E27FC236}">
                <a16:creationId xmlns:a16="http://schemas.microsoft.com/office/drawing/2014/main" id="{DD4E8E06-A69A-7327-B0F8-8385EB827DD6}"/>
              </a:ext>
            </a:extLst>
          </p:cNvPr>
          <p:cNvSpPr/>
          <p:nvPr/>
        </p:nvSpPr>
        <p:spPr>
          <a:xfrm flipV="1">
            <a:off x="1594705" y="3163461"/>
            <a:ext cx="3550" cy="243000"/>
          </a:xfrm>
          <a:prstGeom prst="line">
            <a:avLst/>
          </a:prstGeom>
          <a:noFill/>
          <a:ln w="38100" cap="flat">
            <a:solidFill>
              <a:schemeClr val="bg1">
                <a:lumMod val="95000"/>
              </a:schemeClr>
            </a:solidFill>
            <a:prstDash val="solid"/>
            <a:miter lim="400000"/>
          </a:ln>
          <a:effectLst/>
        </p:spPr>
        <p:txBody>
          <a:bodyPr wrap="square" lIns="26789" tIns="26789" rIns="26789" bIns="26789" numCol="1" anchor="ctr">
            <a:noAutofit/>
          </a:bodyPr>
          <a:lstStyle/>
          <a:p>
            <a:pPr defTabSz="685800" fontAlgn="base">
              <a:spcBef>
                <a:spcPct val="0"/>
              </a:spcBef>
              <a:spcAft>
                <a:spcPct val="0"/>
              </a:spcAft>
              <a:defRPr/>
            </a:pPr>
            <a:endParaRPr sz="1899" dirty="0">
              <a:solidFill>
                <a:srgbClr val="FFFFFF"/>
              </a:solidFill>
              <a:latin typeface="Franklin Gothic Book" panose="020B0503020102020204" pitchFamily="34" charset="0"/>
              <a:ea typeface="ＭＳ Ｐゴシック" charset="0"/>
              <a:cs typeface="Arial" charset="0"/>
            </a:endParaRPr>
          </a:p>
        </p:txBody>
      </p:sp>
      <p:sp useBgFill="1">
        <p:nvSpPr>
          <p:cNvPr id="6" name="Shape 13650">
            <a:extLst>
              <a:ext uri="{FF2B5EF4-FFF2-40B4-BE49-F238E27FC236}">
                <a16:creationId xmlns:a16="http://schemas.microsoft.com/office/drawing/2014/main" id="{E2625E85-7C6E-7588-C8AD-B872E9C81E48}"/>
              </a:ext>
            </a:extLst>
          </p:cNvPr>
          <p:cNvSpPr/>
          <p:nvPr/>
        </p:nvSpPr>
        <p:spPr>
          <a:xfrm>
            <a:off x="1171055" y="2265130"/>
            <a:ext cx="878050" cy="878051"/>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3197E0"/>
                </a:solidFill>
              </a:defRPr>
            </a:lvl1pPr>
          </a:lstStyle>
          <a:p>
            <a:pPr defTabSz="685800" fontAlgn="base">
              <a:spcBef>
                <a:spcPct val="0"/>
              </a:spcBef>
              <a:spcAft>
                <a:spcPct val="0"/>
              </a:spcAft>
              <a:defRPr/>
            </a:pPr>
            <a:endParaRPr sz="2110" dirty="0">
              <a:latin typeface="Franklin Gothic Book" panose="020B0503020102020204" pitchFamily="34" charset="0"/>
              <a:ea typeface="ＭＳ Ｐゴシック" charset="0"/>
              <a:cs typeface="Arial" charset="0"/>
            </a:endParaRPr>
          </a:p>
        </p:txBody>
      </p:sp>
      <p:sp>
        <p:nvSpPr>
          <p:cNvPr id="7" name="Shape 13652">
            <a:extLst>
              <a:ext uri="{FF2B5EF4-FFF2-40B4-BE49-F238E27FC236}">
                <a16:creationId xmlns:a16="http://schemas.microsoft.com/office/drawing/2014/main" id="{ED6D3419-1E5E-C399-2F40-F218F41D5C74}"/>
              </a:ext>
            </a:extLst>
          </p:cNvPr>
          <p:cNvSpPr/>
          <p:nvPr/>
        </p:nvSpPr>
        <p:spPr>
          <a:xfrm rot="10800000" flipH="1">
            <a:off x="1287387" y="2396838"/>
            <a:ext cx="614635" cy="614635"/>
          </a:xfrm>
          <a:prstGeom prst="wedgeEllipseCallout">
            <a:avLst>
              <a:gd name="adj1" fmla="val 777"/>
              <a:gd name="adj2" fmla="val 60441"/>
            </a:avLst>
          </a:prstGeom>
          <a:solidFill>
            <a:srgbClr val="D77701"/>
          </a:solidFill>
          <a:ln w="12700" cap="flat">
            <a:noFill/>
            <a:miter lim="400000"/>
          </a:ln>
          <a:effectLst/>
        </p:spPr>
        <p:txBody>
          <a:bodyPr wrap="square" lIns="0" tIns="0" rIns="0" bIns="0" numCol="1" anchor="ctr">
            <a:noAutofit/>
          </a:bodyPr>
          <a:lstStyle/>
          <a:p>
            <a:pPr defTabSz="685800" fontAlgn="base">
              <a:spcBef>
                <a:spcPct val="0"/>
              </a:spcBef>
              <a:spcAft>
                <a:spcPct val="0"/>
              </a:spcAft>
              <a:defRPr/>
            </a:pPr>
            <a:endParaRPr sz="1899" dirty="0">
              <a:solidFill>
                <a:srgbClr val="FFFFFF"/>
              </a:solidFill>
              <a:latin typeface="Franklin Gothic Book" panose="020B0503020102020204" pitchFamily="34" charset="0"/>
              <a:ea typeface="ＭＳ Ｐゴシック" charset="0"/>
              <a:cs typeface="Arial" charset="0"/>
            </a:endParaRPr>
          </a:p>
        </p:txBody>
      </p:sp>
      <p:sp>
        <p:nvSpPr>
          <p:cNvPr id="8" name="Freeform 920">
            <a:extLst>
              <a:ext uri="{FF2B5EF4-FFF2-40B4-BE49-F238E27FC236}">
                <a16:creationId xmlns:a16="http://schemas.microsoft.com/office/drawing/2014/main" id="{51F26335-26E9-538C-667A-EE55979A624C}"/>
              </a:ext>
            </a:extLst>
          </p:cNvPr>
          <p:cNvSpPr>
            <a:spLocks noChangeArrowheads="1"/>
          </p:cNvSpPr>
          <p:nvPr/>
        </p:nvSpPr>
        <p:spPr bwMode="auto">
          <a:xfrm>
            <a:off x="1477761" y="1583883"/>
            <a:ext cx="302668" cy="314570"/>
          </a:xfrm>
          <a:custGeom>
            <a:avLst/>
            <a:gdLst>
              <a:gd name="T0" fmla="*/ 158392 w 282215"/>
              <a:gd name="T1" fmla="*/ 263546 h 293328"/>
              <a:gd name="T2" fmla="*/ 158392 w 282215"/>
              <a:gd name="T3" fmla="*/ 272761 h 293328"/>
              <a:gd name="T4" fmla="*/ 145386 w 282215"/>
              <a:gd name="T5" fmla="*/ 268338 h 293328"/>
              <a:gd name="T6" fmla="*/ 101845 w 282215"/>
              <a:gd name="T7" fmla="*/ 263546 h 293328"/>
              <a:gd name="T8" fmla="*/ 127447 w 282215"/>
              <a:gd name="T9" fmla="*/ 268338 h 293328"/>
              <a:gd name="T10" fmla="*/ 101845 w 282215"/>
              <a:gd name="T11" fmla="*/ 272761 h 293328"/>
              <a:gd name="T12" fmla="*/ 101845 w 282215"/>
              <a:gd name="T13" fmla="*/ 263546 h 293328"/>
              <a:gd name="T14" fmla="*/ 72119 w 282215"/>
              <a:gd name="T15" fmla="*/ 263546 h 293328"/>
              <a:gd name="T16" fmla="*/ 72119 w 282215"/>
              <a:gd name="T17" fmla="*/ 272761 h 293328"/>
              <a:gd name="T18" fmla="*/ 59112 w 282215"/>
              <a:gd name="T19" fmla="*/ 268338 h 293328"/>
              <a:gd name="T20" fmla="*/ 9070 w 282215"/>
              <a:gd name="T21" fmla="*/ 247388 h 293328"/>
              <a:gd name="T22" fmla="*/ 28293 w 282215"/>
              <a:gd name="T23" fmla="*/ 286087 h 293328"/>
              <a:gd name="T24" fmla="*/ 215462 w 282215"/>
              <a:gd name="T25" fmla="*/ 266918 h 293328"/>
              <a:gd name="T26" fmla="*/ 9070 w 282215"/>
              <a:gd name="T27" fmla="*/ 247388 h 293328"/>
              <a:gd name="T28" fmla="*/ 174343 w 282215"/>
              <a:gd name="T29" fmla="*/ 164739 h 293328"/>
              <a:gd name="T30" fmla="*/ 236278 w 282215"/>
              <a:gd name="T31" fmla="*/ 126217 h 293328"/>
              <a:gd name="T32" fmla="*/ 175428 w 282215"/>
              <a:gd name="T33" fmla="*/ 87691 h 293328"/>
              <a:gd name="T34" fmla="*/ 162027 w 282215"/>
              <a:gd name="T35" fmla="*/ 117216 h 293328"/>
              <a:gd name="T36" fmla="*/ 214546 w 282215"/>
              <a:gd name="T37" fmla="*/ 93812 h 293328"/>
              <a:gd name="T38" fmla="*/ 222153 w 282215"/>
              <a:gd name="T39" fmla="*/ 89132 h 293328"/>
              <a:gd name="T40" fmla="*/ 249317 w 282215"/>
              <a:gd name="T41" fmla="*/ 117216 h 293328"/>
              <a:gd name="T42" fmla="*/ 249317 w 282215"/>
              <a:gd name="T43" fmla="*/ 126217 h 293328"/>
              <a:gd name="T44" fmla="*/ 223602 w 282215"/>
              <a:gd name="T45" fmla="*/ 171220 h 293328"/>
              <a:gd name="T46" fmla="*/ 171807 w 282215"/>
              <a:gd name="T47" fmla="*/ 173740 h 293328"/>
              <a:gd name="T48" fmla="*/ 145004 w 282215"/>
              <a:gd name="T49" fmla="*/ 126217 h 293328"/>
              <a:gd name="T50" fmla="*/ 137398 w 282215"/>
              <a:gd name="T51" fmla="*/ 121894 h 293328"/>
              <a:gd name="T52" fmla="*/ 151162 w 282215"/>
              <a:gd name="T53" fmla="*/ 117216 h 293328"/>
              <a:gd name="T54" fmla="*/ 175428 w 282215"/>
              <a:gd name="T55" fmla="*/ 87691 h 293328"/>
              <a:gd name="T56" fmla="*/ 116800 w 282215"/>
              <a:gd name="T57" fmla="*/ 129482 h 293328"/>
              <a:gd name="T58" fmla="*/ 128407 w 282215"/>
              <a:gd name="T59" fmla="*/ 173606 h 293328"/>
              <a:gd name="T60" fmla="*/ 151622 w 282215"/>
              <a:gd name="T61" fmla="*/ 196753 h 293328"/>
              <a:gd name="T62" fmla="*/ 155250 w 282215"/>
              <a:gd name="T63" fmla="*/ 197477 h 293328"/>
              <a:gd name="T64" fmla="*/ 274951 w 282215"/>
              <a:gd name="T65" fmla="*/ 129482 h 293328"/>
              <a:gd name="T66" fmla="*/ 153182 w 282215"/>
              <a:gd name="T67" fmla="*/ 23957 h 293328"/>
              <a:gd name="T68" fmla="*/ 153182 w 282215"/>
              <a:gd name="T69" fmla="*/ 33158 h 293328"/>
              <a:gd name="T70" fmla="*/ 153182 w 282215"/>
              <a:gd name="T71" fmla="*/ 23957 h 293328"/>
              <a:gd name="T72" fmla="*/ 132684 w 282215"/>
              <a:gd name="T73" fmla="*/ 23957 h 293328"/>
              <a:gd name="T74" fmla="*/ 132684 w 282215"/>
              <a:gd name="T75" fmla="*/ 33158 h 293328"/>
              <a:gd name="T76" fmla="*/ 86273 w 282215"/>
              <a:gd name="T77" fmla="*/ 28559 h 293328"/>
              <a:gd name="T78" fmla="*/ 28293 w 282215"/>
              <a:gd name="T79" fmla="*/ 8682 h 293328"/>
              <a:gd name="T80" fmla="*/ 9070 w 282215"/>
              <a:gd name="T81" fmla="*/ 238707 h 293328"/>
              <a:gd name="T82" fmla="*/ 215462 w 282215"/>
              <a:gd name="T83" fmla="*/ 215198 h 293328"/>
              <a:gd name="T84" fmla="*/ 152348 w 282215"/>
              <a:gd name="T85" fmla="*/ 206156 h 293328"/>
              <a:gd name="T86" fmla="*/ 112084 w 282215"/>
              <a:gd name="T87" fmla="*/ 217368 h 293328"/>
              <a:gd name="T88" fmla="*/ 107732 w 282215"/>
              <a:gd name="T89" fmla="*/ 211581 h 293328"/>
              <a:gd name="T90" fmla="*/ 107732 w 282215"/>
              <a:gd name="T91" fmla="*/ 129482 h 293328"/>
              <a:gd name="T92" fmla="*/ 215462 w 282215"/>
              <a:gd name="T93" fmla="*/ 44125 h 293328"/>
              <a:gd name="T94" fmla="*/ 195876 w 282215"/>
              <a:gd name="T95" fmla="*/ 8682 h 293328"/>
              <a:gd name="T96" fmla="*/ 28293 w 282215"/>
              <a:gd name="T97" fmla="*/ 0 h 293328"/>
              <a:gd name="T98" fmla="*/ 224168 w 282215"/>
              <a:gd name="T99" fmla="*/ 28211 h 293328"/>
              <a:gd name="T100" fmla="*/ 284019 w 282215"/>
              <a:gd name="T101" fmla="*/ 129482 h 293328"/>
              <a:gd name="T102" fmla="*/ 224168 w 282215"/>
              <a:gd name="T103" fmla="*/ 266918 h 293328"/>
              <a:gd name="T104" fmla="*/ 28293 w 282215"/>
              <a:gd name="T105" fmla="*/ 295129 h 293328"/>
              <a:gd name="T106" fmla="*/ 0 w 282215"/>
              <a:gd name="T107" fmla="*/ 28211 h 293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2215" h="293328">
                <a:moveTo>
                  <a:pt x="148653" y="261937"/>
                </a:moveTo>
                <a:lnTo>
                  <a:pt x="157385" y="261937"/>
                </a:lnTo>
                <a:cubicBezTo>
                  <a:pt x="159830" y="261937"/>
                  <a:pt x="161576" y="264135"/>
                  <a:pt x="161576" y="266700"/>
                </a:cubicBezTo>
                <a:cubicBezTo>
                  <a:pt x="161576" y="269264"/>
                  <a:pt x="159830" y="271096"/>
                  <a:pt x="157385" y="271096"/>
                </a:cubicBezTo>
                <a:lnTo>
                  <a:pt x="148653" y="271096"/>
                </a:lnTo>
                <a:cubicBezTo>
                  <a:pt x="146208" y="271096"/>
                  <a:pt x="144462" y="269264"/>
                  <a:pt x="144462" y="266700"/>
                </a:cubicBezTo>
                <a:cubicBezTo>
                  <a:pt x="144462" y="264135"/>
                  <a:pt x="146208" y="261937"/>
                  <a:pt x="148653" y="261937"/>
                </a:cubicBezTo>
                <a:close/>
                <a:moveTo>
                  <a:pt x="101198" y="261937"/>
                </a:moveTo>
                <a:lnTo>
                  <a:pt x="122276" y="261937"/>
                </a:lnTo>
                <a:cubicBezTo>
                  <a:pt x="124819" y="261937"/>
                  <a:pt x="126637" y="264135"/>
                  <a:pt x="126637" y="266700"/>
                </a:cubicBezTo>
                <a:cubicBezTo>
                  <a:pt x="126637" y="269264"/>
                  <a:pt x="124819" y="271096"/>
                  <a:pt x="122276" y="271096"/>
                </a:cubicBezTo>
                <a:lnTo>
                  <a:pt x="101198" y="271096"/>
                </a:lnTo>
                <a:cubicBezTo>
                  <a:pt x="98654" y="271096"/>
                  <a:pt x="96837" y="269264"/>
                  <a:pt x="96837" y="266700"/>
                </a:cubicBezTo>
                <a:cubicBezTo>
                  <a:pt x="96837" y="264135"/>
                  <a:pt x="98654" y="261937"/>
                  <a:pt x="101198" y="261937"/>
                </a:cubicBezTo>
                <a:close/>
                <a:moveTo>
                  <a:pt x="62928" y="261937"/>
                </a:moveTo>
                <a:lnTo>
                  <a:pt x="71660" y="261937"/>
                </a:lnTo>
                <a:cubicBezTo>
                  <a:pt x="74104" y="261937"/>
                  <a:pt x="75851" y="264135"/>
                  <a:pt x="75851" y="266700"/>
                </a:cubicBezTo>
                <a:cubicBezTo>
                  <a:pt x="75851" y="269264"/>
                  <a:pt x="74104" y="271096"/>
                  <a:pt x="71660" y="271096"/>
                </a:cubicBezTo>
                <a:lnTo>
                  <a:pt x="62928" y="271096"/>
                </a:lnTo>
                <a:cubicBezTo>
                  <a:pt x="60483" y="271096"/>
                  <a:pt x="58737" y="269264"/>
                  <a:pt x="58737" y="266700"/>
                </a:cubicBezTo>
                <a:cubicBezTo>
                  <a:pt x="58737" y="264135"/>
                  <a:pt x="60483" y="261937"/>
                  <a:pt x="62928" y="261937"/>
                </a:cubicBezTo>
                <a:close/>
                <a:moveTo>
                  <a:pt x="9011" y="245878"/>
                </a:moveTo>
                <a:lnTo>
                  <a:pt x="9011" y="265289"/>
                </a:lnTo>
                <a:cubicBezTo>
                  <a:pt x="9011" y="275714"/>
                  <a:pt x="17300" y="284341"/>
                  <a:pt x="28113" y="284341"/>
                </a:cubicBezTo>
                <a:lnTo>
                  <a:pt x="194631" y="284341"/>
                </a:lnTo>
                <a:cubicBezTo>
                  <a:pt x="205083" y="284341"/>
                  <a:pt x="214094" y="275714"/>
                  <a:pt x="214094" y="265289"/>
                </a:cubicBezTo>
                <a:lnTo>
                  <a:pt x="214094" y="245878"/>
                </a:lnTo>
                <a:lnTo>
                  <a:pt x="9011" y="245878"/>
                </a:lnTo>
                <a:close/>
                <a:moveTo>
                  <a:pt x="154160" y="125445"/>
                </a:moveTo>
                <a:lnTo>
                  <a:pt x="173235" y="163733"/>
                </a:lnTo>
                <a:lnTo>
                  <a:pt x="215343" y="163733"/>
                </a:lnTo>
                <a:lnTo>
                  <a:pt x="234777" y="125445"/>
                </a:lnTo>
                <a:lnTo>
                  <a:pt x="154160" y="125445"/>
                </a:lnTo>
                <a:close/>
                <a:moveTo>
                  <a:pt x="174314" y="87156"/>
                </a:moveTo>
                <a:cubicBezTo>
                  <a:pt x="176474" y="88588"/>
                  <a:pt x="176834" y="91093"/>
                  <a:pt x="175754" y="93240"/>
                </a:cubicBezTo>
                <a:lnTo>
                  <a:pt x="160998" y="116499"/>
                </a:lnTo>
                <a:lnTo>
                  <a:pt x="227939" y="116499"/>
                </a:lnTo>
                <a:lnTo>
                  <a:pt x="213183" y="93240"/>
                </a:lnTo>
                <a:cubicBezTo>
                  <a:pt x="211744" y="91093"/>
                  <a:pt x="212463" y="88588"/>
                  <a:pt x="214263" y="87156"/>
                </a:cubicBezTo>
                <a:cubicBezTo>
                  <a:pt x="216422" y="85725"/>
                  <a:pt x="219301" y="86441"/>
                  <a:pt x="220741" y="88588"/>
                </a:cubicBezTo>
                <a:lnTo>
                  <a:pt x="238376" y="116499"/>
                </a:lnTo>
                <a:lnTo>
                  <a:pt x="247733" y="116499"/>
                </a:lnTo>
                <a:cubicBezTo>
                  <a:pt x="250253" y="116499"/>
                  <a:pt x="252052" y="118646"/>
                  <a:pt x="252052" y="121151"/>
                </a:cubicBezTo>
                <a:cubicBezTo>
                  <a:pt x="252052" y="123298"/>
                  <a:pt x="250253" y="125445"/>
                  <a:pt x="247733" y="125445"/>
                </a:cubicBezTo>
                <a:lnTo>
                  <a:pt x="244494" y="125445"/>
                </a:lnTo>
                <a:lnTo>
                  <a:pt x="222181" y="170174"/>
                </a:lnTo>
                <a:cubicBezTo>
                  <a:pt x="221461" y="171606"/>
                  <a:pt x="220021" y="172679"/>
                  <a:pt x="218222" y="172679"/>
                </a:cubicBezTo>
                <a:lnTo>
                  <a:pt x="170715" y="172679"/>
                </a:lnTo>
                <a:cubicBezTo>
                  <a:pt x="168916" y="172679"/>
                  <a:pt x="167476" y="171606"/>
                  <a:pt x="166756" y="170174"/>
                </a:cubicBezTo>
                <a:lnTo>
                  <a:pt x="144083" y="125445"/>
                </a:lnTo>
                <a:lnTo>
                  <a:pt x="140844" y="125445"/>
                </a:lnTo>
                <a:cubicBezTo>
                  <a:pt x="138325" y="125445"/>
                  <a:pt x="136525" y="123298"/>
                  <a:pt x="136525" y="121151"/>
                </a:cubicBezTo>
                <a:cubicBezTo>
                  <a:pt x="136525" y="118646"/>
                  <a:pt x="138325" y="116499"/>
                  <a:pt x="140844" y="116499"/>
                </a:cubicBezTo>
                <a:lnTo>
                  <a:pt x="150201" y="116499"/>
                </a:lnTo>
                <a:lnTo>
                  <a:pt x="168196" y="88588"/>
                </a:lnTo>
                <a:cubicBezTo>
                  <a:pt x="169636" y="86441"/>
                  <a:pt x="172155" y="85725"/>
                  <a:pt x="174314" y="87156"/>
                </a:cubicBezTo>
                <a:close/>
                <a:moveTo>
                  <a:pt x="194631" y="50326"/>
                </a:moveTo>
                <a:cubicBezTo>
                  <a:pt x="151019" y="50326"/>
                  <a:pt x="116058" y="85554"/>
                  <a:pt x="116058" y="128690"/>
                </a:cubicBezTo>
                <a:cubicBezTo>
                  <a:pt x="116058" y="143069"/>
                  <a:pt x="119662" y="157088"/>
                  <a:pt x="126870" y="168951"/>
                </a:cubicBezTo>
                <a:cubicBezTo>
                  <a:pt x="127591" y="170029"/>
                  <a:pt x="127591" y="171467"/>
                  <a:pt x="127591" y="172546"/>
                </a:cubicBezTo>
                <a:lnTo>
                  <a:pt x="118220" y="205257"/>
                </a:lnTo>
                <a:lnTo>
                  <a:pt x="150659" y="195552"/>
                </a:lnTo>
                <a:cubicBezTo>
                  <a:pt x="151019" y="195552"/>
                  <a:pt x="151380" y="195552"/>
                  <a:pt x="151740" y="195552"/>
                </a:cubicBezTo>
                <a:cubicBezTo>
                  <a:pt x="152821" y="195552"/>
                  <a:pt x="153182" y="195911"/>
                  <a:pt x="154263" y="196271"/>
                </a:cubicBezTo>
                <a:cubicBezTo>
                  <a:pt x="166157" y="203460"/>
                  <a:pt x="180214" y="207414"/>
                  <a:pt x="194631" y="207414"/>
                </a:cubicBezTo>
                <a:cubicBezTo>
                  <a:pt x="237882" y="207414"/>
                  <a:pt x="273204" y="172186"/>
                  <a:pt x="273204" y="128690"/>
                </a:cubicBezTo>
                <a:cubicBezTo>
                  <a:pt x="273204" y="85554"/>
                  <a:pt x="237882" y="50326"/>
                  <a:pt x="194631" y="50326"/>
                </a:cubicBezTo>
                <a:close/>
                <a:moveTo>
                  <a:pt x="152209" y="23812"/>
                </a:moveTo>
                <a:cubicBezTo>
                  <a:pt x="154876" y="23812"/>
                  <a:pt x="156781" y="26098"/>
                  <a:pt x="156781" y="28384"/>
                </a:cubicBezTo>
                <a:cubicBezTo>
                  <a:pt x="156781" y="31051"/>
                  <a:pt x="154876" y="32956"/>
                  <a:pt x="152209" y="32956"/>
                </a:cubicBezTo>
                <a:cubicBezTo>
                  <a:pt x="149542" y="32956"/>
                  <a:pt x="147637" y="31051"/>
                  <a:pt x="147637" y="28384"/>
                </a:cubicBezTo>
                <a:cubicBezTo>
                  <a:pt x="147637" y="26098"/>
                  <a:pt x="149542" y="23812"/>
                  <a:pt x="152209" y="23812"/>
                </a:cubicBezTo>
                <a:close/>
                <a:moveTo>
                  <a:pt x="90048" y="23812"/>
                </a:moveTo>
                <a:lnTo>
                  <a:pt x="131841" y="23812"/>
                </a:lnTo>
                <a:cubicBezTo>
                  <a:pt x="134003" y="23812"/>
                  <a:pt x="136165" y="26098"/>
                  <a:pt x="136165" y="28384"/>
                </a:cubicBezTo>
                <a:cubicBezTo>
                  <a:pt x="136165" y="31051"/>
                  <a:pt x="134003" y="32956"/>
                  <a:pt x="131841" y="32956"/>
                </a:cubicBezTo>
                <a:lnTo>
                  <a:pt x="90048" y="32956"/>
                </a:lnTo>
                <a:cubicBezTo>
                  <a:pt x="87887" y="32956"/>
                  <a:pt x="85725" y="31051"/>
                  <a:pt x="85725" y="28384"/>
                </a:cubicBezTo>
                <a:cubicBezTo>
                  <a:pt x="85725" y="26098"/>
                  <a:pt x="87887" y="23812"/>
                  <a:pt x="90048" y="23812"/>
                </a:cubicBezTo>
                <a:close/>
                <a:moveTo>
                  <a:pt x="28113" y="8627"/>
                </a:moveTo>
                <a:cubicBezTo>
                  <a:pt x="17300" y="8627"/>
                  <a:pt x="9011" y="17614"/>
                  <a:pt x="9011" y="28039"/>
                </a:cubicBezTo>
                <a:lnTo>
                  <a:pt x="9011" y="237250"/>
                </a:lnTo>
                <a:lnTo>
                  <a:pt x="214094" y="237250"/>
                </a:lnTo>
                <a:lnTo>
                  <a:pt x="214094" y="213885"/>
                </a:lnTo>
                <a:cubicBezTo>
                  <a:pt x="207606" y="215682"/>
                  <a:pt x="201119" y="216042"/>
                  <a:pt x="194631" y="216042"/>
                </a:cubicBezTo>
                <a:cubicBezTo>
                  <a:pt x="179493" y="216042"/>
                  <a:pt x="164355" y="212447"/>
                  <a:pt x="151380" y="204898"/>
                </a:cubicBezTo>
                <a:lnTo>
                  <a:pt x="112453" y="216042"/>
                </a:lnTo>
                <a:cubicBezTo>
                  <a:pt x="112453" y="216042"/>
                  <a:pt x="111732" y="216042"/>
                  <a:pt x="111372" y="216042"/>
                </a:cubicBezTo>
                <a:cubicBezTo>
                  <a:pt x="110291" y="216042"/>
                  <a:pt x="109209" y="215682"/>
                  <a:pt x="108128" y="214963"/>
                </a:cubicBezTo>
                <a:cubicBezTo>
                  <a:pt x="107047" y="213885"/>
                  <a:pt x="106686" y="212087"/>
                  <a:pt x="107047" y="210290"/>
                </a:cubicBezTo>
                <a:lnTo>
                  <a:pt x="118581" y="172186"/>
                </a:lnTo>
                <a:cubicBezTo>
                  <a:pt x="111012" y="158886"/>
                  <a:pt x="107047" y="143788"/>
                  <a:pt x="107047" y="128690"/>
                </a:cubicBezTo>
                <a:cubicBezTo>
                  <a:pt x="107047" y="80521"/>
                  <a:pt x="145973" y="41339"/>
                  <a:pt x="194631" y="41339"/>
                </a:cubicBezTo>
                <a:cubicBezTo>
                  <a:pt x="201119" y="41339"/>
                  <a:pt x="207606" y="42058"/>
                  <a:pt x="214094" y="43855"/>
                </a:cubicBezTo>
                <a:lnTo>
                  <a:pt x="214094" y="28039"/>
                </a:lnTo>
                <a:cubicBezTo>
                  <a:pt x="214094" y="17614"/>
                  <a:pt x="205083" y="8627"/>
                  <a:pt x="194631" y="8627"/>
                </a:cubicBezTo>
                <a:lnTo>
                  <a:pt x="28113" y="8627"/>
                </a:lnTo>
                <a:close/>
                <a:moveTo>
                  <a:pt x="28113" y="0"/>
                </a:moveTo>
                <a:lnTo>
                  <a:pt x="194631" y="0"/>
                </a:lnTo>
                <a:cubicBezTo>
                  <a:pt x="210129" y="0"/>
                  <a:pt x="222744" y="12581"/>
                  <a:pt x="222744" y="28039"/>
                </a:cubicBezTo>
                <a:lnTo>
                  <a:pt x="222744" y="46012"/>
                </a:lnTo>
                <a:cubicBezTo>
                  <a:pt x="257345" y="58234"/>
                  <a:pt x="282215" y="90586"/>
                  <a:pt x="282215" y="128690"/>
                </a:cubicBezTo>
                <a:cubicBezTo>
                  <a:pt x="282215" y="167154"/>
                  <a:pt x="257345" y="199865"/>
                  <a:pt x="222744" y="211728"/>
                </a:cubicBezTo>
                <a:lnTo>
                  <a:pt x="222744" y="265289"/>
                </a:lnTo>
                <a:cubicBezTo>
                  <a:pt x="222744" y="280746"/>
                  <a:pt x="210129" y="293328"/>
                  <a:pt x="194631" y="293328"/>
                </a:cubicBezTo>
                <a:lnTo>
                  <a:pt x="28113" y="293328"/>
                </a:lnTo>
                <a:cubicBezTo>
                  <a:pt x="12615" y="293328"/>
                  <a:pt x="0" y="280746"/>
                  <a:pt x="0" y="265289"/>
                </a:cubicBezTo>
                <a:lnTo>
                  <a:pt x="0" y="28039"/>
                </a:lnTo>
                <a:cubicBezTo>
                  <a:pt x="0" y="12581"/>
                  <a:pt x="12615" y="0"/>
                  <a:pt x="28113" y="0"/>
                </a:cubicBezTo>
                <a:close/>
              </a:path>
            </a:pathLst>
          </a:custGeom>
          <a:solidFill>
            <a:schemeClr val="bg1"/>
          </a:solidFill>
          <a:ln>
            <a:noFill/>
          </a:ln>
          <a:effectLst/>
        </p:spPr>
        <p:txBody>
          <a:bodyPr anchor="ctr"/>
          <a:lstStyle/>
          <a:p>
            <a:pPr defTabSz="685800" fontAlgn="base">
              <a:spcBef>
                <a:spcPct val="0"/>
              </a:spcBef>
              <a:spcAft>
                <a:spcPct val="0"/>
              </a:spcAft>
              <a:defRPr/>
            </a:pPr>
            <a:endParaRPr lang="en-US" sz="450" dirty="0">
              <a:solidFill>
                <a:srgbClr val="FFFFFF"/>
              </a:solidFill>
              <a:latin typeface="Franklin Gothic Book" panose="020B0503020102020204" pitchFamily="34" charset="0"/>
              <a:ea typeface="ＭＳ Ｐゴシック" charset="0"/>
              <a:cs typeface="Arial" charset="0"/>
            </a:endParaRPr>
          </a:p>
        </p:txBody>
      </p:sp>
      <p:sp>
        <p:nvSpPr>
          <p:cNvPr id="9" name="Subtitle 2">
            <a:extLst>
              <a:ext uri="{FF2B5EF4-FFF2-40B4-BE49-F238E27FC236}">
                <a16:creationId xmlns:a16="http://schemas.microsoft.com/office/drawing/2014/main" id="{1D5FBDA1-3365-36F3-A89D-B88275C031A0}"/>
              </a:ext>
            </a:extLst>
          </p:cNvPr>
          <p:cNvSpPr txBox="1">
            <a:spLocks/>
          </p:cNvSpPr>
          <p:nvPr/>
        </p:nvSpPr>
        <p:spPr>
          <a:xfrm>
            <a:off x="430502" y="3442725"/>
            <a:ext cx="2333047" cy="1767087"/>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fontAlgn="base">
              <a:lnSpc>
                <a:spcPts val="1313"/>
              </a:lnSpc>
              <a:spcAft>
                <a:spcPct val="0"/>
              </a:spcAft>
              <a:buFont typeface="Arial" panose="020B0604020202020204" pitchFamily="34" charset="0"/>
              <a:buChar char="•"/>
            </a:pPr>
            <a:r>
              <a:rPr lang="en-GB"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GPA compliance assessment</a:t>
            </a:r>
          </a:p>
          <a:p>
            <a:pPr marL="128588" indent="-128588" fontAlgn="base">
              <a:lnSpc>
                <a:spcPts val="1313"/>
              </a:lnSpc>
              <a:spcAft>
                <a:spcPct val="0"/>
              </a:spcAft>
              <a:buFont typeface="Arial" panose="020B0604020202020204" pitchFamily="34" charset="0"/>
              <a:buChar char="•"/>
            </a:pPr>
            <a:r>
              <a:rPr lang="en-GB"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Capacity building and/or awareness-raising workshops on WTO GPA</a:t>
            </a:r>
          </a:p>
          <a:p>
            <a:pPr marL="128588" indent="-128588" fontAlgn="base">
              <a:lnSpc>
                <a:spcPts val="1313"/>
              </a:lnSpc>
              <a:spcAft>
                <a:spcPct val="0"/>
              </a:spcAft>
              <a:buFont typeface="Arial" panose="020B0604020202020204" pitchFamily="34" charset="0"/>
              <a:buChar char="•"/>
            </a:pPr>
            <a:r>
              <a:rPr lang="en-GB"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Design and development of a pre-accession economic impact analysis methodology</a:t>
            </a:r>
          </a:p>
          <a:p>
            <a:pPr marL="128588" indent="-128588" fontAlgn="base">
              <a:lnSpc>
                <a:spcPts val="1313"/>
              </a:lnSpc>
              <a:spcAft>
                <a:spcPct val="0"/>
              </a:spcAft>
              <a:buFont typeface="Arial" panose="020B0604020202020204" pitchFamily="34" charset="0"/>
              <a:buChar char="•"/>
            </a:pPr>
            <a:r>
              <a:rPr lang="en-GB"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Recommendations on the improvement and finalisation of the methodology based on the outcome of the peer review session</a:t>
            </a:r>
          </a:p>
        </p:txBody>
      </p:sp>
      <p:sp>
        <p:nvSpPr>
          <p:cNvPr id="10" name="Rectangle 9">
            <a:extLst>
              <a:ext uri="{FF2B5EF4-FFF2-40B4-BE49-F238E27FC236}">
                <a16:creationId xmlns:a16="http://schemas.microsoft.com/office/drawing/2014/main" id="{4A3610FB-6A99-BB8A-08A1-6195EE327C1D}"/>
              </a:ext>
            </a:extLst>
          </p:cNvPr>
          <p:cNvSpPr/>
          <p:nvPr/>
        </p:nvSpPr>
        <p:spPr>
          <a:xfrm>
            <a:off x="474279" y="1527070"/>
            <a:ext cx="2275463" cy="646331"/>
          </a:xfrm>
          <a:prstGeom prst="rect">
            <a:avLst/>
          </a:prstGeom>
        </p:spPr>
        <p:txBody>
          <a:bodyPr wrap="square">
            <a:spAutoFit/>
          </a:bodyPr>
          <a:lstStyle/>
          <a:p>
            <a:pPr algn="ctr" defTabSz="685800" fontAlgn="base">
              <a:spcBef>
                <a:spcPct val="0"/>
              </a:spcBef>
              <a:spcAft>
                <a:spcPts val="450"/>
              </a:spcAft>
              <a:defRPr/>
            </a:pPr>
            <a:r>
              <a:rPr lang="en-GB" sz="1200" b="1" dirty="0">
                <a:solidFill>
                  <a:srgbClr val="00539B"/>
                </a:solidFill>
                <a:latin typeface="Verdana" panose="020B0604030504040204" pitchFamily="34" charset="0"/>
                <a:ea typeface="Verdana" panose="020B0604030504040204" pitchFamily="34" charset="0"/>
                <a:cs typeface="Verdana" panose="020B0604030504040204" pitchFamily="34" charset="0"/>
              </a:rPr>
              <a:t>01.</a:t>
            </a:r>
            <a:br>
              <a:rPr lang="en-GB" sz="1200" b="1" dirty="0">
                <a:solidFill>
                  <a:srgbClr val="00539B"/>
                </a:solidFill>
                <a:latin typeface="Verdana" panose="020B0604030504040204" pitchFamily="34" charset="0"/>
                <a:ea typeface="Verdana" panose="020B0604030504040204" pitchFamily="34" charset="0"/>
                <a:cs typeface="Verdana" panose="020B0604030504040204" pitchFamily="34" charset="0"/>
              </a:rPr>
            </a:br>
            <a:r>
              <a:rPr lang="en-GB" sz="1200" b="1" dirty="0">
                <a:solidFill>
                  <a:srgbClr val="00539B"/>
                </a:solidFill>
                <a:latin typeface="Verdana" panose="020B0604030504040204" pitchFamily="34" charset="0"/>
                <a:ea typeface="Verdana" panose="020B0604030504040204" pitchFamily="34" charset="0"/>
                <a:cs typeface="Verdana" panose="020B0604030504040204" pitchFamily="34" charset="0"/>
              </a:rPr>
              <a:t>Policy dialogue and impact analysis</a:t>
            </a:r>
          </a:p>
        </p:txBody>
      </p:sp>
      <p:sp>
        <p:nvSpPr>
          <p:cNvPr id="11" name="Shape 13633">
            <a:extLst>
              <a:ext uri="{FF2B5EF4-FFF2-40B4-BE49-F238E27FC236}">
                <a16:creationId xmlns:a16="http://schemas.microsoft.com/office/drawing/2014/main" id="{94B52377-D1E8-F5D4-64BB-3883D6FADC8A}"/>
              </a:ext>
            </a:extLst>
          </p:cNvPr>
          <p:cNvSpPr/>
          <p:nvPr/>
        </p:nvSpPr>
        <p:spPr>
          <a:xfrm flipV="1">
            <a:off x="4316153" y="3170783"/>
            <a:ext cx="3550" cy="243000"/>
          </a:xfrm>
          <a:prstGeom prst="line">
            <a:avLst/>
          </a:prstGeom>
          <a:noFill/>
          <a:ln w="38100" cap="flat">
            <a:solidFill>
              <a:schemeClr val="bg1">
                <a:lumMod val="95000"/>
              </a:schemeClr>
            </a:solidFill>
            <a:prstDash val="solid"/>
            <a:miter lim="400000"/>
          </a:ln>
          <a:effectLst/>
        </p:spPr>
        <p:txBody>
          <a:bodyPr wrap="square" lIns="26789" tIns="26789" rIns="26789" bIns="26789" numCol="1" anchor="ctr">
            <a:noAutofit/>
          </a:bodyPr>
          <a:lstStyle/>
          <a:p>
            <a:pPr defTabSz="685800" fontAlgn="base">
              <a:spcBef>
                <a:spcPct val="0"/>
              </a:spcBef>
              <a:spcAft>
                <a:spcPct val="0"/>
              </a:spcAft>
              <a:defRPr/>
            </a:pPr>
            <a:endParaRPr sz="1899" dirty="0">
              <a:solidFill>
                <a:srgbClr val="FFFFFF"/>
              </a:solidFill>
              <a:latin typeface="Franklin Gothic Book" panose="020B0503020102020204" pitchFamily="34" charset="0"/>
              <a:ea typeface="ＭＳ Ｐゴシック" charset="0"/>
              <a:cs typeface="Arial" charset="0"/>
            </a:endParaRPr>
          </a:p>
        </p:txBody>
      </p:sp>
      <p:sp useBgFill="1">
        <p:nvSpPr>
          <p:cNvPr id="12" name="Shape 13648">
            <a:extLst>
              <a:ext uri="{FF2B5EF4-FFF2-40B4-BE49-F238E27FC236}">
                <a16:creationId xmlns:a16="http://schemas.microsoft.com/office/drawing/2014/main" id="{6530078A-914D-BD6A-33DF-4CF5E4741467}"/>
              </a:ext>
            </a:extLst>
          </p:cNvPr>
          <p:cNvSpPr/>
          <p:nvPr/>
        </p:nvSpPr>
        <p:spPr>
          <a:xfrm>
            <a:off x="3859424" y="2265130"/>
            <a:ext cx="878051" cy="878051"/>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3197E0"/>
                </a:solidFill>
              </a:defRPr>
            </a:lvl1pPr>
          </a:lstStyle>
          <a:p>
            <a:pPr defTabSz="685800" fontAlgn="base">
              <a:spcBef>
                <a:spcPct val="0"/>
              </a:spcBef>
              <a:spcAft>
                <a:spcPct val="0"/>
              </a:spcAft>
              <a:defRPr/>
            </a:pPr>
            <a:endParaRPr sz="2110" dirty="0">
              <a:latin typeface="Franklin Gothic Book" panose="020B0503020102020204" pitchFamily="34" charset="0"/>
              <a:ea typeface="ＭＳ Ｐゴシック" charset="0"/>
              <a:cs typeface="Arial" charset="0"/>
            </a:endParaRPr>
          </a:p>
        </p:txBody>
      </p:sp>
      <p:sp>
        <p:nvSpPr>
          <p:cNvPr id="13" name="Shape 13653">
            <a:extLst>
              <a:ext uri="{FF2B5EF4-FFF2-40B4-BE49-F238E27FC236}">
                <a16:creationId xmlns:a16="http://schemas.microsoft.com/office/drawing/2014/main" id="{BF59A3DA-10A4-1B42-C538-5FDC48D741F6}"/>
              </a:ext>
            </a:extLst>
          </p:cNvPr>
          <p:cNvSpPr/>
          <p:nvPr/>
        </p:nvSpPr>
        <p:spPr>
          <a:xfrm rot="10800000" flipH="1">
            <a:off x="4012384" y="2414368"/>
            <a:ext cx="614636" cy="614635"/>
          </a:xfrm>
          <a:prstGeom prst="wedgeEllipseCallout">
            <a:avLst>
              <a:gd name="adj1" fmla="val 777"/>
              <a:gd name="adj2" fmla="val 60441"/>
            </a:avLst>
          </a:prstGeom>
          <a:solidFill>
            <a:srgbClr val="004B93"/>
          </a:solidFill>
          <a:ln w="12700" cap="flat">
            <a:noFill/>
            <a:miter lim="400000"/>
          </a:ln>
          <a:effectLst/>
        </p:spPr>
        <p:txBody>
          <a:bodyPr wrap="square" lIns="0" tIns="0" rIns="0" bIns="0" numCol="1" anchor="ctr">
            <a:noAutofit/>
          </a:bodyPr>
          <a:lstStyle/>
          <a:p>
            <a:pPr defTabSz="685800" fontAlgn="base">
              <a:spcBef>
                <a:spcPct val="0"/>
              </a:spcBef>
              <a:spcAft>
                <a:spcPct val="0"/>
              </a:spcAft>
              <a:defRPr/>
            </a:pPr>
            <a:endParaRPr sz="1899" dirty="0">
              <a:solidFill>
                <a:srgbClr val="FFFFFF"/>
              </a:solidFill>
              <a:latin typeface="Franklin Gothic Book" panose="020B0503020102020204" pitchFamily="34" charset="0"/>
              <a:ea typeface="ＭＳ Ｐゴシック" charset="0"/>
              <a:cs typeface="Arial" charset="0"/>
            </a:endParaRPr>
          </a:p>
        </p:txBody>
      </p:sp>
      <p:sp>
        <p:nvSpPr>
          <p:cNvPr id="14" name="Freeform 921">
            <a:extLst>
              <a:ext uri="{FF2B5EF4-FFF2-40B4-BE49-F238E27FC236}">
                <a16:creationId xmlns:a16="http://schemas.microsoft.com/office/drawing/2014/main" id="{A881CD5A-DF03-8961-DD22-8671D83474BF}"/>
              </a:ext>
            </a:extLst>
          </p:cNvPr>
          <p:cNvSpPr>
            <a:spLocks noChangeArrowheads="1"/>
          </p:cNvSpPr>
          <p:nvPr/>
        </p:nvSpPr>
        <p:spPr bwMode="auto">
          <a:xfrm>
            <a:off x="4141165" y="1583883"/>
            <a:ext cx="314569" cy="316270"/>
          </a:xfrm>
          <a:custGeom>
            <a:avLst/>
            <a:gdLst>
              <a:gd name="T0" fmla="*/ 183015 w 293328"/>
              <a:gd name="T1" fmla="*/ 287555 h 294910"/>
              <a:gd name="T2" fmla="*/ 114074 w 293328"/>
              <a:gd name="T3" fmla="*/ 269552 h 294910"/>
              <a:gd name="T4" fmla="*/ 122828 w 293328"/>
              <a:gd name="T5" fmla="*/ 278369 h 294910"/>
              <a:gd name="T6" fmla="*/ 131219 w 293328"/>
              <a:gd name="T7" fmla="*/ 273961 h 294910"/>
              <a:gd name="T8" fmla="*/ 200889 w 293328"/>
              <a:gd name="T9" fmla="*/ 278369 h 294910"/>
              <a:gd name="T10" fmla="*/ 131219 w 293328"/>
              <a:gd name="T11" fmla="*/ 283146 h 294910"/>
              <a:gd name="T12" fmla="*/ 114074 w 293328"/>
              <a:gd name="T13" fmla="*/ 260367 h 294910"/>
              <a:gd name="T14" fmla="*/ 192510 w 293328"/>
              <a:gd name="T15" fmla="*/ 241314 h 294910"/>
              <a:gd name="T16" fmla="*/ 182700 w 293328"/>
              <a:gd name="T17" fmla="*/ 198703 h 294910"/>
              <a:gd name="T18" fmla="*/ 165622 w 293328"/>
              <a:gd name="T19" fmla="*/ 241314 h 294910"/>
              <a:gd name="T20" fmla="*/ 99854 w 293328"/>
              <a:gd name="T21" fmla="*/ 188506 h 294910"/>
              <a:gd name="T22" fmla="*/ 126742 w 293328"/>
              <a:gd name="T23" fmla="*/ 241314 h 294910"/>
              <a:gd name="T24" fmla="*/ 76236 w 293328"/>
              <a:gd name="T25" fmla="*/ 159734 h 294910"/>
              <a:gd name="T26" fmla="*/ 224122 w 293328"/>
              <a:gd name="T27" fmla="*/ 196519 h 294910"/>
              <a:gd name="T28" fmla="*/ 192510 w 293328"/>
              <a:gd name="T29" fmla="*/ 250419 h 294910"/>
              <a:gd name="T30" fmla="*/ 90770 w 293328"/>
              <a:gd name="T31" fmla="*/ 183043 h 294910"/>
              <a:gd name="T32" fmla="*/ 76236 w 293328"/>
              <a:gd name="T33" fmla="*/ 159734 h 294910"/>
              <a:gd name="T34" fmla="*/ 243048 w 293328"/>
              <a:gd name="T35" fmla="*/ 125149 h 294910"/>
              <a:gd name="T36" fmla="*/ 286087 w 293328"/>
              <a:gd name="T37" fmla="*/ 104169 h 294910"/>
              <a:gd name="T38" fmla="*/ 151905 w 293328"/>
              <a:gd name="T39" fmla="*/ 105616 h 294910"/>
              <a:gd name="T40" fmla="*/ 214836 w 293328"/>
              <a:gd name="T41" fmla="*/ 105616 h 294910"/>
              <a:gd name="T42" fmla="*/ 80654 w 293328"/>
              <a:gd name="T43" fmla="*/ 104169 h 294910"/>
              <a:gd name="T44" fmla="*/ 123694 w 293328"/>
              <a:gd name="T45" fmla="*/ 125149 h 294910"/>
              <a:gd name="T46" fmla="*/ 80654 w 293328"/>
              <a:gd name="T47" fmla="*/ 104169 h 294910"/>
              <a:gd name="T48" fmla="*/ 28573 w 293328"/>
              <a:gd name="T49" fmla="*/ 125149 h 294910"/>
              <a:gd name="T50" fmla="*/ 71612 w 293328"/>
              <a:gd name="T51" fmla="*/ 104169 h 294910"/>
              <a:gd name="T52" fmla="*/ 222070 w 293328"/>
              <a:gd name="T53" fmla="*/ 95489 h 294910"/>
              <a:gd name="T54" fmla="*/ 208687 w 293328"/>
              <a:gd name="T55" fmla="*/ 68724 h 294910"/>
              <a:gd name="T56" fmla="*/ 211943 w 293328"/>
              <a:gd name="T57" fmla="*/ 95489 h 294910"/>
              <a:gd name="T58" fmla="*/ 96568 w 293328"/>
              <a:gd name="T59" fmla="*/ 68724 h 294910"/>
              <a:gd name="T60" fmla="*/ 143224 w 293328"/>
              <a:gd name="T61" fmla="*/ 68724 h 294910"/>
              <a:gd name="T62" fmla="*/ 15192 w 293328"/>
              <a:gd name="T63" fmla="*/ 95489 h 294910"/>
              <a:gd name="T64" fmla="*/ 41953 w 293328"/>
              <a:gd name="T65" fmla="*/ 68724 h 294910"/>
              <a:gd name="T66" fmla="*/ 229635 w 293328"/>
              <a:gd name="T67" fmla="*/ 35139 h 294910"/>
              <a:gd name="T68" fmla="*/ 221896 w 293328"/>
              <a:gd name="T69" fmla="*/ 38090 h 294910"/>
              <a:gd name="T70" fmla="*/ 167588 w 293328"/>
              <a:gd name="T71" fmla="*/ 31822 h 294910"/>
              <a:gd name="T72" fmla="*/ 174223 w 293328"/>
              <a:gd name="T73" fmla="*/ 38090 h 294910"/>
              <a:gd name="T74" fmla="*/ 166114 w 293328"/>
              <a:gd name="T75" fmla="*/ 34773 h 294910"/>
              <a:gd name="T76" fmla="*/ 202467 w 293328"/>
              <a:gd name="T77" fmla="*/ 35139 h 294910"/>
              <a:gd name="T78" fmla="*/ 197867 w 293328"/>
              <a:gd name="T79" fmla="*/ 30348 h 294910"/>
              <a:gd name="T80" fmla="*/ 250280 w 293328"/>
              <a:gd name="T81" fmla="*/ 59682 h 294910"/>
              <a:gd name="T82" fmla="*/ 40508 w 293328"/>
              <a:gd name="T83" fmla="*/ 0 h 294910"/>
              <a:gd name="T84" fmla="*/ 259322 w 293328"/>
              <a:gd name="T85" fmla="*/ 62214 h 294910"/>
              <a:gd name="T86" fmla="*/ 295129 w 293328"/>
              <a:gd name="T87" fmla="*/ 105616 h 294910"/>
              <a:gd name="T88" fmla="*/ 259322 w 293328"/>
              <a:gd name="T89" fmla="*/ 290445 h 294910"/>
              <a:gd name="T90" fmla="*/ 208687 w 293328"/>
              <a:gd name="T91" fmla="*/ 290445 h 294910"/>
              <a:gd name="T92" fmla="*/ 250280 w 293328"/>
              <a:gd name="T93" fmla="*/ 133829 h 294910"/>
              <a:gd name="T94" fmla="*/ 195306 w 293328"/>
              <a:gd name="T95" fmla="*/ 133829 h 294910"/>
              <a:gd name="T96" fmla="*/ 123694 w 293328"/>
              <a:gd name="T97" fmla="*/ 133829 h 294910"/>
              <a:gd name="T98" fmla="*/ 52082 w 293328"/>
              <a:gd name="T99" fmla="*/ 133829 h 294910"/>
              <a:gd name="T100" fmla="*/ 82102 w 293328"/>
              <a:gd name="T101" fmla="*/ 286105 h 294910"/>
              <a:gd name="T102" fmla="*/ 40508 w 293328"/>
              <a:gd name="T103" fmla="*/ 295147 h 294910"/>
              <a:gd name="T104" fmla="*/ 28573 w 293328"/>
              <a:gd name="T105" fmla="*/ 133829 h 294910"/>
              <a:gd name="T106" fmla="*/ 1083 w 293328"/>
              <a:gd name="T107" fmla="*/ 96573 h 294910"/>
              <a:gd name="T108" fmla="*/ 40508 w 293328"/>
              <a:gd name="T109" fmla="*/ 0 h 2949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4910">
                <a:moveTo>
                  <a:pt x="181898" y="267890"/>
                </a:moveTo>
                <a:cubicBezTo>
                  <a:pt x="176822" y="267890"/>
                  <a:pt x="172834" y="271907"/>
                  <a:pt x="172834" y="276653"/>
                </a:cubicBezTo>
                <a:cubicBezTo>
                  <a:pt x="172834" y="281765"/>
                  <a:pt x="176822" y="285782"/>
                  <a:pt x="181898" y="285782"/>
                </a:cubicBezTo>
                <a:cubicBezTo>
                  <a:pt x="186611" y="285782"/>
                  <a:pt x="190599" y="281765"/>
                  <a:pt x="190599" y="276653"/>
                </a:cubicBezTo>
                <a:cubicBezTo>
                  <a:pt x="190599" y="271907"/>
                  <a:pt x="186611" y="267890"/>
                  <a:pt x="181898" y="267890"/>
                </a:cubicBezTo>
                <a:close/>
                <a:moveTo>
                  <a:pt x="113377" y="267890"/>
                </a:moveTo>
                <a:cubicBezTo>
                  <a:pt x="107939" y="267890"/>
                  <a:pt x="103951" y="271907"/>
                  <a:pt x="103951" y="276653"/>
                </a:cubicBezTo>
                <a:cubicBezTo>
                  <a:pt x="103951" y="281765"/>
                  <a:pt x="107939" y="285782"/>
                  <a:pt x="113377" y="285782"/>
                </a:cubicBezTo>
                <a:cubicBezTo>
                  <a:pt x="118090" y="285782"/>
                  <a:pt x="122078" y="281765"/>
                  <a:pt x="122078" y="276653"/>
                </a:cubicBezTo>
                <a:cubicBezTo>
                  <a:pt x="122078" y="271907"/>
                  <a:pt x="118090" y="267890"/>
                  <a:pt x="113377" y="267890"/>
                </a:cubicBezTo>
                <a:close/>
                <a:moveTo>
                  <a:pt x="113377" y="258762"/>
                </a:moveTo>
                <a:cubicBezTo>
                  <a:pt x="121353" y="258762"/>
                  <a:pt x="128242" y="264604"/>
                  <a:pt x="130417" y="272272"/>
                </a:cubicBezTo>
                <a:lnTo>
                  <a:pt x="164496" y="272272"/>
                </a:lnTo>
                <a:cubicBezTo>
                  <a:pt x="166309" y="264604"/>
                  <a:pt x="173559" y="258762"/>
                  <a:pt x="181898" y="258762"/>
                </a:cubicBezTo>
                <a:cubicBezTo>
                  <a:pt x="191687" y="258762"/>
                  <a:pt x="199663" y="266795"/>
                  <a:pt x="199663" y="276653"/>
                </a:cubicBezTo>
                <a:cubicBezTo>
                  <a:pt x="199663" y="286512"/>
                  <a:pt x="191687" y="294910"/>
                  <a:pt x="181898" y="294910"/>
                </a:cubicBezTo>
                <a:cubicBezTo>
                  <a:pt x="173559" y="294910"/>
                  <a:pt x="166309" y="289068"/>
                  <a:pt x="164496" y="281400"/>
                </a:cubicBezTo>
                <a:lnTo>
                  <a:pt x="130417" y="281400"/>
                </a:lnTo>
                <a:cubicBezTo>
                  <a:pt x="128242" y="289068"/>
                  <a:pt x="121353" y="294910"/>
                  <a:pt x="113377" y="294910"/>
                </a:cubicBezTo>
                <a:cubicBezTo>
                  <a:pt x="103226" y="294910"/>
                  <a:pt x="95250" y="286512"/>
                  <a:pt x="95250" y="276653"/>
                </a:cubicBezTo>
                <a:cubicBezTo>
                  <a:pt x="95250" y="266795"/>
                  <a:pt x="103226" y="258762"/>
                  <a:pt x="113377" y="258762"/>
                </a:cubicBezTo>
                <a:close/>
                <a:moveTo>
                  <a:pt x="181584" y="197478"/>
                </a:moveTo>
                <a:lnTo>
                  <a:pt x="173639" y="239826"/>
                </a:lnTo>
                <a:lnTo>
                  <a:pt x="191335" y="239826"/>
                </a:lnTo>
                <a:cubicBezTo>
                  <a:pt x="194946" y="239826"/>
                  <a:pt x="198196" y="237655"/>
                  <a:pt x="199641" y="234035"/>
                </a:cubicBezTo>
                <a:lnTo>
                  <a:pt x="212281" y="201460"/>
                </a:lnTo>
                <a:lnTo>
                  <a:pt x="181584" y="197478"/>
                </a:lnTo>
                <a:close/>
                <a:moveTo>
                  <a:pt x="140053" y="192049"/>
                </a:moveTo>
                <a:lnTo>
                  <a:pt x="134997" y="239826"/>
                </a:lnTo>
                <a:lnTo>
                  <a:pt x="164611" y="239826"/>
                </a:lnTo>
                <a:lnTo>
                  <a:pt x="172917" y="196393"/>
                </a:lnTo>
                <a:lnTo>
                  <a:pt x="140053" y="192049"/>
                </a:lnTo>
                <a:close/>
                <a:moveTo>
                  <a:pt x="99245" y="187344"/>
                </a:moveTo>
                <a:lnTo>
                  <a:pt x="99245" y="231140"/>
                </a:lnTo>
                <a:cubicBezTo>
                  <a:pt x="99245" y="235845"/>
                  <a:pt x="103217" y="239826"/>
                  <a:pt x="107912" y="239826"/>
                </a:cubicBezTo>
                <a:lnTo>
                  <a:pt x="125969" y="239826"/>
                </a:lnTo>
                <a:lnTo>
                  <a:pt x="131386" y="191325"/>
                </a:lnTo>
                <a:lnTo>
                  <a:pt x="99245" y="187344"/>
                </a:lnTo>
                <a:close/>
                <a:moveTo>
                  <a:pt x="75771" y="158750"/>
                </a:moveTo>
                <a:cubicBezTo>
                  <a:pt x="87327" y="158750"/>
                  <a:pt x="96717" y="167075"/>
                  <a:pt x="98884" y="177933"/>
                </a:cubicBezTo>
                <a:lnTo>
                  <a:pt x="219142" y="193497"/>
                </a:lnTo>
                <a:cubicBezTo>
                  <a:pt x="220587" y="193497"/>
                  <a:pt x="221670" y="194221"/>
                  <a:pt x="222754" y="195307"/>
                </a:cubicBezTo>
                <a:cubicBezTo>
                  <a:pt x="223115" y="196393"/>
                  <a:pt x="223476" y="198202"/>
                  <a:pt x="222754" y="199288"/>
                </a:cubicBezTo>
                <a:lnTo>
                  <a:pt x="207947" y="237655"/>
                </a:lnTo>
                <a:cubicBezTo>
                  <a:pt x="205058" y="244532"/>
                  <a:pt x="198919" y="248875"/>
                  <a:pt x="191335" y="248875"/>
                </a:cubicBezTo>
                <a:lnTo>
                  <a:pt x="107912" y="248875"/>
                </a:lnTo>
                <a:cubicBezTo>
                  <a:pt x="98161" y="248875"/>
                  <a:pt x="90216" y="240912"/>
                  <a:pt x="90216" y="231140"/>
                </a:cubicBezTo>
                <a:lnTo>
                  <a:pt x="90216" y="181915"/>
                </a:lnTo>
                <a:cubicBezTo>
                  <a:pt x="90216" y="174314"/>
                  <a:pt x="83716" y="167799"/>
                  <a:pt x="75771" y="167799"/>
                </a:cubicBezTo>
                <a:cubicBezTo>
                  <a:pt x="73604" y="167799"/>
                  <a:pt x="71437" y="165627"/>
                  <a:pt x="71437" y="163093"/>
                </a:cubicBezTo>
                <a:cubicBezTo>
                  <a:pt x="71437" y="160922"/>
                  <a:pt x="73604" y="158750"/>
                  <a:pt x="75771" y="158750"/>
                </a:cubicBezTo>
                <a:close/>
                <a:moveTo>
                  <a:pt x="222153" y="103527"/>
                </a:moveTo>
                <a:lnTo>
                  <a:pt x="222153" y="104965"/>
                </a:lnTo>
                <a:cubicBezTo>
                  <a:pt x="222153" y="115749"/>
                  <a:pt x="230780" y="124377"/>
                  <a:pt x="241564" y="124377"/>
                </a:cubicBezTo>
                <a:lnTo>
                  <a:pt x="265289" y="124377"/>
                </a:lnTo>
                <a:cubicBezTo>
                  <a:pt x="276073" y="124377"/>
                  <a:pt x="284341" y="115749"/>
                  <a:pt x="284341" y="104965"/>
                </a:cubicBezTo>
                <a:lnTo>
                  <a:pt x="284341" y="103527"/>
                </a:lnTo>
                <a:lnTo>
                  <a:pt x="222153" y="103527"/>
                </a:lnTo>
                <a:close/>
                <a:moveTo>
                  <a:pt x="150978" y="103527"/>
                </a:moveTo>
                <a:lnTo>
                  <a:pt x="150978" y="104965"/>
                </a:lnTo>
                <a:cubicBezTo>
                  <a:pt x="150978" y="115749"/>
                  <a:pt x="159964" y="124377"/>
                  <a:pt x="170389" y="124377"/>
                </a:cubicBezTo>
                <a:lnTo>
                  <a:pt x="194114" y="124377"/>
                </a:lnTo>
                <a:cubicBezTo>
                  <a:pt x="204898" y="124377"/>
                  <a:pt x="213525" y="115749"/>
                  <a:pt x="213525" y="104965"/>
                </a:cubicBezTo>
                <a:lnTo>
                  <a:pt x="213525" y="103527"/>
                </a:lnTo>
                <a:lnTo>
                  <a:pt x="150978" y="103527"/>
                </a:lnTo>
                <a:close/>
                <a:moveTo>
                  <a:pt x="80162" y="103527"/>
                </a:moveTo>
                <a:lnTo>
                  <a:pt x="80162" y="104965"/>
                </a:lnTo>
                <a:cubicBezTo>
                  <a:pt x="80162" y="115749"/>
                  <a:pt x="88789" y="124377"/>
                  <a:pt x="99214" y="124377"/>
                </a:cubicBezTo>
                <a:lnTo>
                  <a:pt x="122939" y="124377"/>
                </a:lnTo>
                <a:cubicBezTo>
                  <a:pt x="133723" y="124377"/>
                  <a:pt x="142350" y="115749"/>
                  <a:pt x="142350" y="104965"/>
                </a:cubicBezTo>
                <a:lnTo>
                  <a:pt x="142350" y="103527"/>
                </a:lnTo>
                <a:lnTo>
                  <a:pt x="80162" y="103527"/>
                </a:lnTo>
                <a:close/>
                <a:moveTo>
                  <a:pt x="8987" y="103527"/>
                </a:moveTo>
                <a:lnTo>
                  <a:pt x="8987" y="104965"/>
                </a:lnTo>
                <a:cubicBezTo>
                  <a:pt x="8987" y="115749"/>
                  <a:pt x="17614" y="124377"/>
                  <a:pt x="28398" y="124377"/>
                </a:cubicBezTo>
                <a:lnTo>
                  <a:pt x="51764" y="124377"/>
                </a:lnTo>
                <a:cubicBezTo>
                  <a:pt x="62548" y="124377"/>
                  <a:pt x="71175" y="115749"/>
                  <a:pt x="71175" y="104965"/>
                </a:cubicBezTo>
                <a:lnTo>
                  <a:pt x="71175" y="103527"/>
                </a:lnTo>
                <a:lnTo>
                  <a:pt x="8987" y="103527"/>
                </a:lnTo>
                <a:close/>
                <a:moveTo>
                  <a:pt x="207414" y="68299"/>
                </a:moveTo>
                <a:lnTo>
                  <a:pt x="220715" y="94900"/>
                </a:lnTo>
                <a:lnTo>
                  <a:pt x="278230" y="94900"/>
                </a:lnTo>
                <a:lnTo>
                  <a:pt x="251270" y="68299"/>
                </a:lnTo>
                <a:lnTo>
                  <a:pt x="207414" y="68299"/>
                </a:lnTo>
                <a:close/>
                <a:moveTo>
                  <a:pt x="150978" y="68299"/>
                </a:moveTo>
                <a:lnTo>
                  <a:pt x="150978" y="94900"/>
                </a:lnTo>
                <a:lnTo>
                  <a:pt x="210650" y="94900"/>
                </a:lnTo>
                <a:lnTo>
                  <a:pt x="197349" y="68299"/>
                </a:lnTo>
                <a:lnTo>
                  <a:pt x="150978" y="68299"/>
                </a:lnTo>
                <a:close/>
                <a:moveTo>
                  <a:pt x="95979" y="68299"/>
                </a:moveTo>
                <a:lnTo>
                  <a:pt x="82678" y="94900"/>
                </a:lnTo>
                <a:lnTo>
                  <a:pt x="142350" y="94900"/>
                </a:lnTo>
                <a:lnTo>
                  <a:pt x="142350" y="68299"/>
                </a:lnTo>
                <a:lnTo>
                  <a:pt x="95979" y="68299"/>
                </a:lnTo>
                <a:close/>
                <a:moveTo>
                  <a:pt x="41698" y="68299"/>
                </a:moveTo>
                <a:lnTo>
                  <a:pt x="15098" y="94900"/>
                </a:lnTo>
                <a:lnTo>
                  <a:pt x="72972" y="94900"/>
                </a:lnTo>
                <a:lnTo>
                  <a:pt x="85913" y="68299"/>
                </a:lnTo>
                <a:lnTo>
                  <a:pt x="41698" y="68299"/>
                </a:lnTo>
                <a:close/>
                <a:moveTo>
                  <a:pt x="220541" y="31627"/>
                </a:moveTo>
                <a:cubicBezTo>
                  <a:pt x="222006" y="30162"/>
                  <a:pt x="225303" y="30162"/>
                  <a:pt x="226768" y="31627"/>
                </a:cubicBezTo>
                <a:cubicBezTo>
                  <a:pt x="227501" y="32360"/>
                  <a:pt x="228234" y="33825"/>
                  <a:pt x="228234" y="34924"/>
                </a:cubicBezTo>
                <a:cubicBezTo>
                  <a:pt x="228234" y="36024"/>
                  <a:pt x="227501" y="37123"/>
                  <a:pt x="226768" y="37855"/>
                </a:cubicBezTo>
                <a:cubicBezTo>
                  <a:pt x="226036" y="38954"/>
                  <a:pt x="224570" y="39321"/>
                  <a:pt x="223471" y="39321"/>
                </a:cubicBezTo>
                <a:cubicBezTo>
                  <a:pt x="222372" y="39321"/>
                  <a:pt x="221273" y="38954"/>
                  <a:pt x="220541" y="37855"/>
                </a:cubicBezTo>
                <a:cubicBezTo>
                  <a:pt x="219441" y="37123"/>
                  <a:pt x="219075" y="36024"/>
                  <a:pt x="219075" y="34924"/>
                </a:cubicBezTo>
                <a:cubicBezTo>
                  <a:pt x="219075" y="33825"/>
                  <a:pt x="219441" y="32726"/>
                  <a:pt x="220541" y="31627"/>
                </a:cubicBezTo>
                <a:close/>
                <a:moveTo>
                  <a:pt x="166566" y="31627"/>
                </a:moveTo>
                <a:cubicBezTo>
                  <a:pt x="168397" y="30162"/>
                  <a:pt x="171328" y="30162"/>
                  <a:pt x="173160" y="31627"/>
                </a:cubicBezTo>
                <a:cubicBezTo>
                  <a:pt x="173892" y="32360"/>
                  <a:pt x="174259" y="33825"/>
                  <a:pt x="174259" y="34558"/>
                </a:cubicBezTo>
                <a:cubicBezTo>
                  <a:pt x="174259" y="36024"/>
                  <a:pt x="173892" y="37123"/>
                  <a:pt x="173160" y="37855"/>
                </a:cubicBezTo>
                <a:cubicBezTo>
                  <a:pt x="172061" y="38954"/>
                  <a:pt x="170962" y="39321"/>
                  <a:pt x="169863" y="39321"/>
                </a:cubicBezTo>
                <a:cubicBezTo>
                  <a:pt x="168764" y="39321"/>
                  <a:pt x="167298" y="38954"/>
                  <a:pt x="166566" y="37855"/>
                </a:cubicBezTo>
                <a:cubicBezTo>
                  <a:pt x="165833" y="37123"/>
                  <a:pt x="165100" y="36024"/>
                  <a:pt x="165100" y="34558"/>
                </a:cubicBezTo>
                <a:cubicBezTo>
                  <a:pt x="165100" y="33825"/>
                  <a:pt x="165833" y="32360"/>
                  <a:pt x="166566" y="31627"/>
                </a:cubicBezTo>
                <a:close/>
                <a:moveTo>
                  <a:pt x="196659" y="30162"/>
                </a:moveTo>
                <a:cubicBezTo>
                  <a:pt x="199326" y="30162"/>
                  <a:pt x="201231" y="32360"/>
                  <a:pt x="201231" y="34924"/>
                </a:cubicBezTo>
                <a:cubicBezTo>
                  <a:pt x="201231" y="37489"/>
                  <a:pt x="199326" y="39321"/>
                  <a:pt x="196659" y="39321"/>
                </a:cubicBezTo>
                <a:cubicBezTo>
                  <a:pt x="193992" y="39321"/>
                  <a:pt x="192087" y="37489"/>
                  <a:pt x="192087" y="34924"/>
                </a:cubicBezTo>
                <a:cubicBezTo>
                  <a:pt x="192087" y="32360"/>
                  <a:pt x="193992" y="30162"/>
                  <a:pt x="196659" y="30162"/>
                </a:cubicBezTo>
                <a:close/>
                <a:moveTo>
                  <a:pt x="44574" y="8627"/>
                </a:moveTo>
                <a:lnTo>
                  <a:pt x="44574" y="59313"/>
                </a:lnTo>
                <a:lnTo>
                  <a:pt x="248753" y="59313"/>
                </a:lnTo>
                <a:lnTo>
                  <a:pt x="248753" y="8627"/>
                </a:lnTo>
                <a:lnTo>
                  <a:pt x="44574" y="8627"/>
                </a:lnTo>
                <a:close/>
                <a:moveTo>
                  <a:pt x="40261" y="0"/>
                </a:moveTo>
                <a:lnTo>
                  <a:pt x="253426" y="0"/>
                </a:lnTo>
                <a:cubicBezTo>
                  <a:pt x="255943" y="0"/>
                  <a:pt x="257740" y="1797"/>
                  <a:pt x="257740" y="4314"/>
                </a:cubicBezTo>
                <a:lnTo>
                  <a:pt x="257740" y="61829"/>
                </a:lnTo>
                <a:lnTo>
                  <a:pt x="291890" y="95978"/>
                </a:lnTo>
                <a:cubicBezTo>
                  <a:pt x="292609" y="96697"/>
                  <a:pt x="293328" y="98135"/>
                  <a:pt x="293328" y="99214"/>
                </a:cubicBezTo>
                <a:lnTo>
                  <a:pt x="293328" y="104965"/>
                </a:lnTo>
                <a:cubicBezTo>
                  <a:pt x="293328" y="120782"/>
                  <a:pt x="280746" y="133004"/>
                  <a:pt x="265289" y="133004"/>
                </a:cubicBezTo>
                <a:lnTo>
                  <a:pt x="257740" y="133004"/>
                </a:lnTo>
                <a:lnTo>
                  <a:pt x="257740" y="288654"/>
                </a:lnTo>
                <a:cubicBezTo>
                  <a:pt x="257740" y="291530"/>
                  <a:pt x="255943" y="293328"/>
                  <a:pt x="253426" y="293328"/>
                </a:cubicBezTo>
                <a:lnTo>
                  <a:pt x="212087" y="293328"/>
                </a:lnTo>
                <a:cubicBezTo>
                  <a:pt x="209212" y="293328"/>
                  <a:pt x="207414" y="291530"/>
                  <a:pt x="207414" y="288654"/>
                </a:cubicBezTo>
                <a:cubicBezTo>
                  <a:pt x="207414" y="286498"/>
                  <a:pt x="209212" y="284341"/>
                  <a:pt x="212087" y="284341"/>
                </a:cubicBezTo>
                <a:lnTo>
                  <a:pt x="248753" y="284341"/>
                </a:lnTo>
                <a:lnTo>
                  <a:pt x="248753" y="133004"/>
                </a:lnTo>
                <a:lnTo>
                  <a:pt x="241564" y="133004"/>
                </a:lnTo>
                <a:cubicBezTo>
                  <a:pt x="231499" y="133004"/>
                  <a:pt x="222872" y="127971"/>
                  <a:pt x="217839" y="120063"/>
                </a:cubicBezTo>
                <a:cubicBezTo>
                  <a:pt x="212806" y="127971"/>
                  <a:pt x="204179" y="133004"/>
                  <a:pt x="194114" y="133004"/>
                </a:cubicBezTo>
                <a:lnTo>
                  <a:pt x="170389" y="133004"/>
                </a:lnTo>
                <a:cubicBezTo>
                  <a:pt x="160324" y="133004"/>
                  <a:pt x="151696" y="127971"/>
                  <a:pt x="146664" y="120063"/>
                </a:cubicBezTo>
                <a:cubicBezTo>
                  <a:pt x="141631" y="127971"/>
                  <a:pt x="133004" y="133004"/>
                  <a:pt x="122939" y="133004"/>
                </a:cubicBezTo>
                <a:lnTo>
                  <a:pt x="99214" y="133004"/>
                </a:lnTo>
                <a:cubicBezTo>
                  <a:pt x="89148" y="133004"/>
                  <a:pt x="80521" y="127971"/>
                  <a:pt x="75489" y="120063"/>
                </a:cubicBezTo>
                <a:cubicBezTo>
                  <a:pt x="70456" y="127971"/>
                  <a:pt x="61829" y="133004"/>
                  <a:pt x="51764" y="133004"/>
                </a:cubicBezTo>
                <a:lnTo>
                  <a:pt x="44574" y="133004"/>
                </a:lnTo>
                <a:lnTo>
                  <a:pt x="44574" y="284341"/>
                </a:lnTo>
                <a:lnTo>
                  <a:pt x="81600" y="284341"/>
                </a:lnTo>
                <a:cubicBezTo>
                  <a:pt x="84116" y="284341"/>
                  <a:pt x="85913" y="286498"/>
                  <a:pt x="85913" y="288654"/>
                </a:cubicBezTo>
                <a:cubicBezTo>
                  <a:pt x="85913" y="291530"/>
                  <a:pt x="84116" y="293328"/>
                  <a:pt x="81600" y="293328"/>
                </a:cubicBezTo>
                <a:lnTo>
                  <a:pt x="40261" y="293328"/>
                </a:lnTo>
                <a:cubicBezTo>
                  <a:pt x="37385" y="293328"/>
                  <a:pt x="35587" y="291530"/>
                  <a:pt x="35587" y="288654"/>
                </a:cubicBezTo>
                <a:lnTo>
                  <a:pt x="35587" y="133004"/>
                </a:lnTo>
                <a:lnTo>
                  <a:pt x="28398" y="133004"/>
                </a:lnTo>
                <a:cubicBezTo>
                  <a:pt x="12581" y="133004"/>
                  <a:pt x="0" y="120782"/>
                  <a:pt x="0" y="104965"/>
                </a:cubicBezTo>
                <a:lnTo>
                  <a:pt x="0" y="99214"/>
                </a:lnTo>
                <a:cubicBezTo>
                  <a:pt x="0" y="98135"/>
                  <a:pt x="359" y="96697"/>
                  <a:pt x="1078" y="95978"/>
                </a:cubicBezTo>
                <a:lnTo>
                  <a:pt x="35587" y="61829"/>
                </a:lnTo>
                <a:lnTo>
                  <a:pt x="35587" y="4314"/>
                </a:lnTo>
                <a:cubicBezTo>
                  <a:pt x="35587" y="1797"/>
                  <a:pt x="37385" y="0"/>
                  <a:pt x="40261" y="0"/>
                </a:cubicBezTo>
                <a:close/>
              </a:path>
            </a:pathLst>
          </a:custGeom>
          <a:solidFill>
            <a:schemeClr val="bg1"/>
          </a:solidFill>
          <a:ln>
            <a:noFill/>
          </a:ln>
          <a:effectLst/>
        </p:spPr>
        <p:txBody>
          <a:bodyPr anchor="ctr"/>
          <a:lstStyle/>
          <a:p>
            <a:pPr defTabSz="685800" fontAlgn="base">
              <a:spcBef>
                <a:spcPct val="0"/>
              </a:spcBef>
              <a:spcAft>
                <a:spcPct val="0"/>
              </a:spcAft>
              <a:defRPr/>
            </a:pPr>
            <a:endParaRPr lang="en-US" sz="450" dirty="0">
              <a:solidFill>
                <a:srgbClr val="FFFFFF"/>
              </a:solidFill>
              <a:latin typeface="Franklin Gothic Book" panose="020B0503020102020204" pitchFamily="34" charset="0"/>
              <a:ea typeface="ＭＳ Ｐゴシック" charset="0"/>
              <a:cs typeface="Arial" charset="0"/>
            </a:endParaRPr>
          </a:p>
        </p:txBody>
      </p:sp>
      <p:sp>
        <p:nvSpPr>
          <p:cNvPr id="15" name="Subtitle 2">
            <a:extLst>
              <a:ext uri="{FF2B5EF4-FFF2-40B4-BE49-F238E27FC236}">
                <a16:creationId xmlns:a16="http://schemas.microsoft.com/office/drawing/2014/main" id="{1FE10827-7A5E-B215-39AC-EEB9BC1EA31C}"/>
              </a:ext>
            </a:extLst>
          </p:cNvPr>
          <p:cNvSpPr txBox="1">
            <a:spLocks/>
          </p:cNvSpPr>
          <p:nvPr/>
        </p:nvSpPr>
        <p:spPr>
          <a:xfrm>
            <a:off x="3076538" y="3446215"/>
            <a:ext cx="2478723" cy="201689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Support in obtaining observer status</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Workshops on the WTO GPA and the WTO GPA accession process</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GPA impact on domestic market assessment</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Negotiation strategy for the initial offer</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Assistance in drafting initial and final WTO GPA offers</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Support during bilateral negotiations in Geneva</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Support with the ratification of the GPA</a:t>
            </a:r>
          </a:p>
        </p:txBody>
      </p:sp>
      <p:sp>
        <p:nvSpPr>
          <p:cNvPr id="16" name="Rectangle 15">
            <a:extLst>
              <a:ext uri="{FF2B5EF4-FFF2-40B4-BE49-F238E27FC236}">
                <a16:creationId xmlns:a16="http://schemas.microsoft.com/office/drawing/2014/main" id="{88C29890-0BF8-B49D-149B-33189C3AA4F8}"/>
              </a:ext>
            </a:extLst>
          </p:cNvPr>
          <p:cNvSpPr/>
          <p:nvPr/>
        </p:nvSpPr>
        <p:spPr>
          <a:xfrm>
            <a:off x="3806221" y="1697315"/>
            <a:ext cx="1037463" cy="461665"/>
          </a:xfrm>
          <a:prstGeom prst="rect">
            <a:avLst/>
          </a:prstGeom>
        </p:spPr>
        <p:txBody>
          <a:bodyPr wrap="none">
            <a:spAutoFit/>
          </a:bodyPr>
          <a:lstStyle/>
          <a:p>
            <a:pPr algn="ctr" defTabSz="685800" fontAlgn="base">
              <a:spcBef>
                <a:spcPct val="0"/>
              </a:spcBef>
              <a:spcAft>
                <a:spcPts val="450"/>
              </a:spcAft>
              <a:defRPr/>
            </a:pPr>
            <a:r>
              <a:rPr lang="en-GB" sz="1200" b="1" dirty="0">
                <a:solidFill>
                  <a:srgbClr val="00539B"/>
                </a:solidFill>
                <a:latin typeface="Verdana" panose="020B0604030504040204" pitchFamily="34" charset="0"/>
                <a:ea typeface="Verdana" panose="020B0604030504040204" pitchFamily="34" charset="0"/>
                <a:cs typeface="Verdana" panose="020B0604030504040204" pitchFamily="34" charset="0"/>
              </a:rPr>
              <a:t>02.</a:t>
            </a:r>
            <a:br>
              <a:rPr lang="en-GB" sz="1200" b="1" dirty="0">
                <a:solidFill>
                  <a:srgbClr val="00539B"/>
                </a:solidFill>
                <a:latin typeface="Verdana" panose="020B0604030504040204" pitchFamily="34" charset="0"/>
                <a:ea typeface="Verdana" panose="020B0604030504040204" pitchFamily="34" charset="0"/>
                <a:cs typeface="Verdana" panose="020B0604030504040204" pitchFamily="34" charset="0"/>
              </a:rPr>
            </a:br>
            <a:r>
              <a:rPr lang="en-GB" sz="1200" b="1" dirty="0">
                <a:solidFill>
                  <a:srgbClr val="00539B"/>
                </a:solidFill>
                <a:latin typeface="Verdana" panose="020B0604030504040204" pitchFamily="34" charset="0"/>
                <a:ea typeface="Verdana" panose="020B0604030504040204" pitchFamily="34" charset="0"/>
                <a:cs typeface="Verdana" panose="020B0604030504040204" pitchFamily="34" charset="0"/>
              </a:rPr>
              <a:t>Accession</a:t>
            </a:r>
          </a:p>
        </p:txBody>
      </p:sp>
      <p:sp>
        <p:nvSpPr>
          <p:cNvPr id="17" name="Shape 13634">
            <a:extLst>
              <a:ext uri="{FF2B5EF4-FFF2-40B4-BE49-F238E27FC236}">
                <a16:creationId xmlns:a16="http://schemas.microsoft.com/office/drawing/2014/main" id="{07020408-B4CB-CE78-68DA-D382728DFE4C}"/>
              </a:ext>
            </a:extLst>
          </p:cNvPr>
          <p:cNvSpPr/>
          <p:nvPr/>
        </p:nvSpPr>
        <p:spPr>
          <a:xfrm flipV="1">
            <a:off x="6809849" y="3163461"/>
            <a:ext cx="3550" cy="243000"/>
          </a:xfrm>
          <a:prstGeom prst="line">
            <a:avLst/>
          </a:prstGeom>
          <a:noFill/>
          <a:ln w="38100" cap="flat">
            <a:solidFill>
              <a:schemeClr val="bg1">
                <a:lumMod val="95000"/>
              </a:schemeClr>
            </a:solidFill>
            <a:prstDash val="solid"/>
            <a:miter lim="400000"/>
          </a:ln>
          <a:effectLst/>
        </p:spPr>
        <p:txBody>
          <a:bodyPr wrap="square" lIns="26789" tIns="26789" rIns="26789" bIns="26789" numCol="1" anchor="ctr">
            <a:noAutofit/>
          </a:bodyPr>
          <a:lstStyle/>
          <a:p>
            <a:pPr defTabSz="685800" fontAlgn="base">
              <a:spcBef>
                <a:spcPct val="0"/>
              </a:spcBef>
              <a:spcAft>
                <a:spcPct val="0"/>
              </a:spcAft>
              <a:defRPr/>
            </a:pPr>
            <a:endParaRPr sz="1899" dirty="0">
              <a:solidFill>
                <a:srgbClr val="FFFFFF"/>
              </a:solidFill>
              <a:latin typeface="Franklin Gothic Book" panose="020B0503020102020204" pitchFamily="34" charset="0"/>
              <a:ea typeface="ＭＳ Ｐゴシック" charset="0"/>
              <a:cs typeface="Arial" charset="0"/>
            </a:endParaRPr>
          </a:p>
        </p:txBody>
      </p:sp>
      <p:sp useBgFill="1">
        <p:nvSpPr>
          <p:cNvPr id="18" name="Shape 13649">
            <a:extLst>
              <a:ext uri="{FF2B5EF4-FFF2-40B4-BE49-F238E27FC236}">
                <a16:creationId xmlns:a16="http://schemas.microsoft.com/office/drawing/2014/main" id="{568ACF28-B4FE-951F-2A45-A9B1F084B864}"/>
              </a:ext>
            </a:extLst>
          </p:cNvPr>
          <p:cNvSpPr/>
          <p:nvPr/>
        </p:nvSpPr>
        <p:spPr>
          <a:xfrm>
            <a:off x="6374373" y="2265130"/>
            <a:ext cx="878051" cy="878051"/>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3197E0"/>
                </a:solidFill>
              </a:defRPr>
            </a:lvl1pPr>
          </a:lstStyle>
          <a:p>
            <a:pPr defTabSz="685800" fontAlgn="base">
              <a:spcBef>
                <a:spcPct val="0"/>
              </a:spcBef>
              <a:spcAft>
                <a:spcPct val="0"/>
              </a:spcAft>
              <a:defRPr/>
            </a:pPr>
            <a:endParaRPr sz="2110" dirty="0">
              <a:latin typeface="Franklin Gothic Book" panose="020B0503020102020204" pitchFamily="34" charset="0"/>
              <a:ea typeface="ＭＳ Ｐゴシック" charset="0"/>
              <a:cs typeface="Arial" charset="0"/>
            </a:endParaRPr>
          </a:p>
        </p:txBody>
      </p:sp>
      <p:sp>
        <p:nvSpPr>
          <p:cNvPr id="19" name="Shape 13654">
            <a:extLst>
              <a:ext uri="{FF2B5EF4-FFF2-40B4-BE49-F238E27FC236}">
                <a16:creationId xmlns:a16="http://schemas.microsoft.com/office/drawing/2014/main" id="{707E4D09-3915-43D6-64CC-E53B08398A9E}"/>
              </a:ext>
            </a:extLst>
          </p:cNvPr>
          <p:cNvSpPr/>
          <p:nvPr/>
        </p:nvSpPr>
        <p:spPr>
          <a:xfrm rot="10800000" flipH="1">
            <a:off x="6501715" y="2408778"/>
            <a:ext cx="614636" cy="614635"/>
          </a:xfrm>
          <a:prstGeom prst="wedgeEllipseCallout">
            <a:avLst>
              <a:gd name="adj1" fmla="val 777"/>
              <a:gd name="adj2" fmla="val 60441"/>
            </a:avLst>
          </a:prstGeom>
          <a:solidFill>
            <a:srgbClr val="04AE9E"/>
          </a:solidFill>
          <a:ln w="12700" cap="flat">
            <a:noFill/>
            <a:miter lim="400000"/>
          </a:ln>
          <a:effectLst/>
        </p:spPr>
        <p:txBody>
          <a:bodyPr wrap="square" lIns="0" tIns="0" rIns="0" bIns="0" numCol="1" anchor="ctr">
            <a:noAutofit/>
          </a:bodyPr>
          <a:lstStyle/>
          <a:p>
            <a:pPr defTabSz="685800" fontAlgn="base">
              <a:spcBef>
                <a:spcPct val="0"/>
              </a:spcBef>
              <a:spcAft>
                <a:spcPct val="0"/>
              </a:spcAft>
              <a:defRPr/>
            </a:pPr>
            <a:endParaRPr sz="1899" dirty="0">
              <a:solidFill>
                <a:srgbClr val="FFFFFF"/>
              </a:solidFill>
              <a:latin typeface="Franklin Gothic Book" panose="020B0503020102020204" pitchFamily="34" charset="0"/>
              <a:ea typeface="ＭＳ Ｐゴシック" charset="0"/>
              <a:cs typeface="Arial" charset="0"/>
            </a:endParaRPr>
          </a:p>
        </p:txBody>
      </p:sp>
      <p:sp>
        <p:nvSpPr>
          <p:cNvPr id="20" name="Freeform 922">
            <a:extLst>
              <a:ext uri="{FF2B5EF4-FFF2-40B4-BE49-F238E27FC236}">
                <a16:creationId xmlns:a16="http://schemas.microsoft.com/office/drawing/2014/main" id="{6D89D22F-D31C-0BB3-E627-362F259A7AE8}"/>
              </a:ext>
            </a:extLst>
          </p:cNvPr>
          <p:cNvSpPr>
            <a:spLocks noChangeArrowheads="1"/>
          </p:cNvSpPr>
          <p:nvPr/>
        </p:nvSpPr>
        <p:spPr bwMode="auto">
          <a:xfrm>
            <a:off x="6656113" y="1585583"/>
            <a:ext cx="314570" cy="314570"/>
          </a:xfrm>
          <a:custGeom>
            <a:avLst/>
            <a:gdLst>
              <a:gd name="T0" fmla="*/ 203835 w 293328"/>
              <a:gd name="T1" fmla="*/ 273093 h 293328"/>
              <a:gd name="T2" fmla="*/ 238706 w 293328"/>
              <a:gd name="T3" fmla="*/ 280318 h 293328"/>
              <a:gd name="T4" fmla="*/ 238706 w 293328"/>
              <a:gd name="T5" fmla="*/ 252864 h 293328"/>
              <a:gd name="T6" fmla="*/ 171074 w 293328"/>
              <a:gd name="T7" fmla="*/ 141671 h 293328"/>
              <a:gd name="T8" fmla="*/ 126534 w 293328"/>
              <a:gd name="T9" fmla="*/ 212064 h 293328"/>
              <a:gd name="T10" fmla="*/ 171074 w 293328"/>
              <a:gd name="T11" fmla="*/ 141671 h 293328"/>
              <a:gd name="T12" fmla="*/ 72581 w 293328"/>
              <a:gd name="T13" fmla="*/ 192930 h 293328"/>
              <a:gd name="T14" fmla="*/ 117482 w 293328"/>
              <a:gd name="T15" fmla="*/ 160441 h 293328"/>
              <a:gd name="T16" fmla="*/ 121827 w 293328"/>
              <a:gd name="T17" fmla="*/ 116402 h 293328"/>
              <a:gd name="T18" fmla="*/ 121827 w 293328"/>
              <a:gd name="T19" fmla="*/ 152860 h 293328"/>
              <a:gd name="T20" fmla="*/ 121827 w 293328"/>
              <a:gd name="T21" fmla="*/ 116402 h 293328"/>
              <a:gd name="T22" fmla="*/ 123638 w 293328"/>
              <a:gd name="T23" fmla="*/ 107737 h 293328"/>
              <a:gd name="T24" fmla="*/ 180127 w 293328"/>
              <a:gd name="T25" fmla="*/ 134811 h 293328"/>
              <a:gd name="T26" fmla="*/ 177592 w 293328"/>
              <a:gd name="T27" fmla="*/ 199790 h 293328"/>
              <a:gd name="T28" fmla="*/ 121827 w 293328"/>
              <a:gd name="T29" fmla="*/ 223254 h 293328"/>
              <a:gd name="T30" fmla="*/ 66424 w 293328"/>
              <a:gd name="T31" fmla="*/ 199790 h 293328"/>
              <a:gd name="T32" fmla="*/ 63890 w 293328"/>
              <a:gd name="T33" fmla="*/ 134811 h 293328"/>
              <a:gd name="T34" fmla="*/ 120016 w 293328"/>
              <a:gd name="T35" fmla="*/ 107737 h 293328"/>
              <a:gd name="T36" fmla="*/ 62532 w 293328"/>
              <a:gd name="T37" fmla="*/ 105471 h 293328"/>
              <a:gd name="T38" fmla="*/ 62532 w 293328"/>
              <a:gd name="T39" fmla="*/ 223602 h 293328"/>
              <a:gd name="T40" fmla="*/ 165330 w 293328"/>
              <a:gd name="T41" fmla="*/ 236967 h 293328"/>
              <a:gd name="T42" fmla="*/ 197659 w 293328"/>
              <a:gd name="T43" fmla="*/ 266952 h 293328"/>
              <a:gd name="T44" fmla="*/ 196570 w 293328"/>
              <a:gd name="T45" fmla="*/ 210596 h 293328"/>
              <a:gd name="T46" fmla="*/ 181677 w 293328"/>
              <a:gd name="T47" fmla="*/ 105471 h 293328"/>
              <a:gd name="T48" fmla="*/ 122105 w 293328"/>
              <a:gd name="T49" fmla="*/ 71876 h 293328"/>
              <a:gd name="T50" fmla="*/ 205287 w 293328"/>
              <a:gd name="T51" fmla="*/ 206623 h 293328"/>
              <a:gd name="T52" fmla="*/ 253598 w 293328"/>
              <a:gd name="T53" fmla="*/ 266590 h 293328"/>
              <a:gd name="T54" fmla="*/ 224903 w 293328"/>
              <a:gd name="T55" fmla="*/ 295129 h 293328"/>
              <a:gd name="T56" fmla="*/ 164604 w 293328"/>
              <a:gd name="T57" fmla="*/ 246721 h 293328"/>
              <a:gd name="T58" fmla="*/ 28750 w 293328"/>
              <a:gd name="T59" fmla="*/ 164718 h 293328"/>
              <a:gd name="T60" fmla="*/ 122105 w 293328"/>
              <a:gd name="T61" fmla="*/ 71876 h 293328"/>
              <a:gd name="T62" fmla="*/ 264897 w 293328"/>
              <a:gd name="T63" fmla="*/ 22237 h 293328"/>
              <a:gd name="T64" fmla="*/ 264897 w 293328"/>
              <a:gd name="T65" fmla="*/ 28872 h 293328"/>
              <a:gd name="T66" fmla="*/ 258632 w 293328"/>
              <a:gd name="T67" fmla="*/ 28872 h 293328"/>
              <a:gd name="T68" fmla="*/ 258632 w 293328"/>
              <a:gd name="T69" fmla="*/ 22237 h 293328"/>
              <a:gd name="T70" fmla="*/ 217348 w 293328"/>
              <a:gd name="T71" fmla="*/ 22237 h 293328"/>
              <a:gd name="T72" fmla="*/ 217348 w 293328"/>
              <a:gd name="T73" fmla="*/ 28872 h 293328"/>
              <a:gd name="T74" fmla="*/ 210714 w 293328"/>
              <a:gd name="T75" fmla="*/ 28872 h 293328"/>
              <a:gd name="T76" fmla="*/ 210714 w 293328"/>
              <a:gd name="T77" fmla="*/ 22237 h 293328"/>
              <a:gd name="T78" fmla="*/ 242414 w 293328"/>
              <a:gd name="T79" fmla="*/ 25554 h 293328"/>
              <a:gd name="T80" fmla="*/ 233199 w 293328"/>
              <a:gd name="T81" fmla="*/ 25554 h 293328"/>
              <a:gd name="T82" fmla="*/ 9042 w 293328"/>
              <a:gd name="T83" fmla="*/ 8682 h 293328"/>
              <a:gd name="T84" fmla="*/ 286087 w 293328"/>
              <a:gd name="T85" fmla="*/ 41594 h 293328"/>
              <a:gd name="T86" fmla="*/ 9042 w 293328"/>
              <a:gd name="T87" fmla="*/ 8682 h 293328"/>
              <a:gd name="T88" fmla="*/ 290789 w 293328"/>
              <a:gd name="T89" fmla="*/ 0 h 293328"/>
              <a:gd name="T90" fmla="*/ 295129 w 293328"/>
              <a:gd name="T91" fmla="*/ 290427 h 293328"/>
              <a:gd name="T92" fmla="*/ 261855 w 293328"/>
              <a:gd name="T93" fmla="*/ 295129 h 293328"/>
              <a:gd name="T94" fmla="*/ 261855 w 293328"/>
              <a:gd name="T95" fmla="*/ 286087 h 293328"/>
              <a:gd name="T96" fmla="*/ 286087 w 293328"/>
              <a:gd name="T97" fmla="*/ 50636 h 293328"/>
              <a:gd name="T98" fmla="*/ 9042 w 293328"/>
              <a:gd name="T99" fmla="*/ 286087 h 293328"/>
              <a:gd name="T100" fmla="*/ 188795 w 293328"/>
              <a:gd name="T101" fmla="*/ 290427 h 293328"/>
              <a:gd name="T102" fmla="*/ 4703 w 293328"/>
              <a:gd name="T103" fmla="*/ 295129 h 293328"/>
              <a:gd name="T104" fmla="*/ 0 w 293328"/>
              <a:gd name="T105" fmla="*/ 4339 h 293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93328">
                <a:moveTo>
                  <a:pt x="230028" y="244139"/>
                </a:moveTo>
                <a:lnTo>
                  <a:pt x="202590" y="271426"/>
                </a:lnTo>
                <a:lnTo>
                  <a:pt x="209811" y="278607"/>
                </a:lnTo>
                <a:cubicBezTo>
                  <a:pt x="217392" y="286147"/>
                  <a:pt x="229667" y="286147"/>
                  <a:pt x="237249" y="278607"/>
                </a:cubicBezTo>
                <a:cubicBezTo>
                  <a:pt x="240859" y="275017"/>
                  <a:pt x="243025" y="269990"/>
                  <a:pt x="243025" y="264963"/>
                </a:cubicBezTo>
                <a:cubicBezTo>
                  <a:pt x="243025" y="259578"/>
                  <a:pt x="240859" y="254910"/>
                  <a:pt x="237249" y="251320"/>
                </a:cubicBezTo>
                <a:lnTo>
                  <a:pt x="230028" y="244139"/>
                </a:lnTo>
                <a:close/>
                <a:moveTo>
                  <a:pt x="170030" y="140806"/>
                </a:moveTo>
                <a:lnTo>
                  <a:pt x="125762" y="159462"/>
                </a:lnTo>
                <a:lnTo>
                  <a:pt x="125762" y="210769"/>
                </a:lnTo>
                <a:lnTo>
                  <a:pt x="170030" y="191753"/>
                </a:lnTo>
                <a:lnTo>
                  <a:pt x="170030" y="140806"/>
                </a:lnTo>
                <a:close/>
                <a:moveTo>
                  <a:pt x="72138" y="140806"/>
                </a:moveTo>
                <a:lnTo>
                  <a:pt x="72138" y="191753"/>
                </a:lnTo>
                <a:lnTo>
                  <a:pt x="116765" y="210769"/>
                </a:lnTo>
                <a:lnTo>
                  <a:pt x="116765" y="159462"/>
                </a:lnTo>
                <a:lnTo>
                  <a:pt x="72138" y="140806"/>
                </a:lnTo>
                <a:close/>
                <a:moveTo>
                  <a:pt x="121084" y="115690"/>
                </a:moveTo>
                <a:lnTo>
                  <a:pt x="78976" y="133989"/>
                </a:lnTo>
                <a:lnTo>
                  <a:pt x="121084" y="151928"/>
                </a:lnTo>
                <a:lnTo>
                  <a:pt x="163552" y="133989"/>
                </a:lnTo>
                <a:lnTo>
                  <a:pt x="121084" y="115690"/>
                </a:lnTo>
                <a:close/>
                <a:moveTo>
                  <a:pt x="119284" y="107080"/>
                </a:moveTo>
                <a:cubicBezTo>
                  <a:pt x="120364" y="106362"/>
                  <a:pt x="121804" y="106362"/>
                  <a:pt x="122883" y="107080"/>
                </a:cubicBezTo>
                <a:lnTo>
                  <a:pt x="176508" y="129683"/>
                </a:lnTo>
                <a:cubicBezTo>
                  <a:pt x="177948" y="130401"/>
                  <a:pt x="179027" y="132195"/>
                  <a:pt x="179027" y="133989"/>
                </a:cubicBezTo>
                <a:lnTo>
                  <a:pt x="179027" y="194623"/>
                </a:lnTo>
                <a:cubicBezTo>
                  <a:pt x="179027" y="196417"/>
                  <a:pt x="177948" y="198211"/>
                  <a:pt x="176508" y="198570"/>
                </a:cubicBezTo>
                <a:lnTo>
                  <a:pt x="122883" y="221532"/>
                </a:lnTo>
                <a:cubicBezTo>
                  <a:pt x="122523" y="221891"/>
                  <a:pt x="121804" y="221891"/>
                  <a:pt x="121084" y="221891"/>
                </a:cubicBezTo>
                <a:cubicBezTo>
                  <a:pt x="120364" y="221891"/>
                  <a:pt x="120004" y="221891"/>
                  <a:pt x="119284" y="221532"/>
                </a:cubicBezTo>
                <a:lnTo>
                  <a:pt x="66019" y="198570"/>
                </a:lnTo>
                <a:cubicBezTo>
                  <a:pt x="64580" y="198211"/>
                  <a:pt x="63500" y="196417"/>
                  <a:pt x="63500" y="194623"/>
                </a:cubicBezTo>
                <a:lnTo>
                  <a:pt x="63500" y="133989"/>
                </a:lnTo>
                <a:cubicBezTo>
                  <a:pt x="63500" y="132195"/>
                  <a:pt x="64580" y="130401"/>
                  <a:pt x="66019" y="129683"/>
                </a:cubicBezTo>
                <a:lnTo>
                  <a:pt x="119284" y="107080"/>
                </a:lnTo>
                <a:close/>
                <a:moveTo>
                  <a:pt x="121359" y="80413"/>
                </a:moveTo>
                <a:cubicBezTo>
                  <a:pt x="98975" y="80413"/>
                  <a:pt x="78036" y="89030"/>
                  <a:pt x="62150" y="104828"/>
                </a:cubicBezTo>
                <a:cubicBezTo>
                  <a:pt x="46626" y="120267"/>
                  <a:pt x="37962" y="141092"/>
                  <a:pt x="37962" y="163712"/>
                </a:cubicBezTo>
                <a:cubicBezTo>
                  <a:pt x="37962" y="185614"/>
                  <a:pt x="46626" y="206439"/>
                  <a:pt x="62150" y="222237"/>
                </a:cubicBezTo>
                <a:cubicBezTo>
                  <a:pt x="88506" y="248447"/>
                  <a:pt x="129663" y="254192"/>
                  <a:pt x="162516" y="236240"/>
                </a:cubicBezTo>
                <a:cubicBezTo>
                  <a:pt x="162877" y="235521"/>
                  <a:pt x="163599" y="235521"/>
                  <a:pt x="164321" y="235521"/>
                </a:cubicBezTo>
                <a:cubicBezTo>
                  <a:pt x="165405" y="235521"/>
                  <a:pt x="166849" y="236240"/>
                  <a:pt x="167571" y="236958"/>
                </a:cubicBezTo>
                <a:lnTo>
                  <a:pt x="196453" y="265322"/>
                </a:lnTo>
                <a:lnTo>
                  <a:pt x="223891" y="237676"/>
                </a:lnTo>
                <a:lnTo>
                  <a:pt x="195370" y="209311"/>
                </a:lnTo>
                <a:cubicBezTo>
                  <a:pt x="193926" y="207875"/>
                  <a:pt x="193565" y="205721"/>
                  <a:pt x="194648" y="203925"/>
                </a:cubicBezTo>
                <a:cubicBezTo>
                  <a:pt x="212699" y="171611"/>
                  <a:pt x="207284" y="131039"/>
                  <a:pt x="180568" y="104828"/>
                </a:cubicBezTo>
                <a:cubicBezTo>
                  <a:pt x="165043" y="89030"/>
                  <a:pt x="144104" y="80413"/>
                  <a:pt x="121359" y="80413"/>
                </a:cubicBezTo>
                <a:close/>
                <a:moveTo>
                  <a:pt x="121359" y="71437"/>
                </a:moveTo>
                <a:cubicBezTo>
                  <a:pt x="146270" y="71437"/>
                  <a:pt x="169737" y="80772"/>
                  <a:pt x="187066" y="98365"/>
                </a:cubicBezTo>
                <a:cubicBezTo>
                  <a:pt x="215226" y="126371"/>
                  <a:pt x="222086" y="170175"/>
                  <a:pt x="204034" y="205362"/>
                </a:cubicBezTo>
                <a:lnTo>
                  <a:pt x="243747" y="244857"/>
                </a:lnTo>
                <a:cubicBezTo>
                  <a:pt x="249163" y="250242"/>
                  <a:pt x="252051" y="257423"/>
                  <a:pt x="252051" y="264963"/>
                </a:cubicBezTo>
                <a:cubicBezTo>
                  <a:pt x="252051" y="272503"/>
                  <a:pt x="249163" y="279684"/>
                  <a:pt x="243747" y="285070"/>
                </a:cubicBezTo>
                <a:cubicBezTo>
                  <a:pt x="237971" y="290456"/>
                  <a:pt x="230750" y="293328"/>
                  <a:pt x="223530" y="293328"/>
                </a:cubicBezTo>
                <a:cubicBezTo>
                  <a:pt x="216309" y="293328"/>
                  <a:pt x="209089" y="290456"/>
                  <a:pt x="203312" y="285070"/>
                </a:cubicBezTo>
                <a:lnTo>
                  <a:pt x="163599" y="245216"/>
                </a:lnTo>
                <a:cubicBezTo>
                  <a:pt x="128219" y="263527"/>
                  <a:pt x="84173" y="256705"/>
                  <a:pt x="56013" y="228700"/>
                </a:cubicBezTo>
                <a:cubicBezTo>
                  <a:pt x="38684" y="211106"/>
                  <a:pt x="28575" y="188127"/>
                  <a:pt x="28575" y="163712"/>
                </a:cubicBezTo>
                <a:cubicBezTo>
                  <a:pt x="28575" y="138938"/>
                  <a:pt x="38684" y="115600"/>
                  <a:pt x="56013" y="98365"/>
                </a:cubicBezTo>
                <a:cubicBezTo>
                  <a:pt x="73343" y="80772"/>
                  <a:pt x="96809" y="71437"/>
                  <a:pt x="121359" y="71437"/>
                </a:cubicBezTo>
                <a:close/>
                <a:moveTo>
                  <a:pt x="257053" y="22102"/>
                </a:moveTo>
                <a:cubicBezTo>
                  <a:pt x="258518" y="20637"/>
                  <a:pt x="261815" y="20637"/>
                  <a:pt x="263280" y="22102"/>
                </a:cubicBezTo>
                <a:cubicBezTo>
                  <a:pt x="264379" y="22835"/>
                  <a:pt x="264746" y="24300"/>
                  <a:pt x="264746" y="25399"/>
                </a:cubicBezTo>
                <a:cubicBezTo>
                  <a:pt x="264746" y="26499"/>
                  <a:pt x="264379" y="27598"/>
                  <a:pt x="263280" y="28697"/>
                </a:cubicBezTo>
                <a:cubicBezTo>
                  <a:pt x="262548" y="29429"/>
                  <a:pt x="261449" y="29796"/>
                  <a:pt x="260350" y="29796"/>
                </a:cubicBezTo>
                <a:cubicBezTo>
                  <a:pt x="258884" y="29796"/>
                  <a:pt x="258152" y="29429"/>
                  <a:pt x="257053" y="28697"/>
                </a:cubicBezTo>
                <a:cubicBezTo>
                  <a:pt x="256320" y="27598"/>
                  <a:pt x="255587" y="26499"/>
                  <a:pt x="255587" y="25399"/>
                </a:cubicBezTo>
                <a:cubicBezTo>
                  <a:pt x="255587" y="24300"/>
                  <a:pt x="256320" y="22835"/>
                  <a:pt x="257053" y="22102"/>
                </a:cubicBezTo>
                <a:close/>
                <a:moveTo>
                  <a:pt x="209428" y="22102"/>
                </a:moveTo>
                <a:cubicBezTo>
                  <a:pt x="211259" y="20637"/>
                  <a:pt x="214190" y="20637"/>
                  <a:pt x="216022" y="22102"/>
                </a:cubicBezTo>
                <a:cubicBezTo>
                  <a:pt x="216754" y="22835"/>
                  <a:pt x="217121" y="24300"/>
                  <a:pt x="217121" y="25399"/>
                </a:cubicBezTo>
                <a:cubicBezTo>
                  <a:pt x="217121" y="26499"/>
                  <a:pt x="216754" y="27598"/>
                  <a:pt x="216022" y="28697"/>
                </a:cubicBezTo>
                <a:cubicBezTo>
                  <a:pt x="214923" y="29429"/>
                  <a:pt x="213824" y="29796"/>
                  <a:pt x="212725" y="29796"/>
                </a:cubicBezTo>
                <a:cubicBezTo>
                  <a:pt x="211626" y="29796"/>
                  <a:pt x="210160" y="29429"/>
                  <a:pt x="209428" y="28697"/>
                </a:cubicBezTo>
                <a:cubicBezTo>
                  <a:pt x="208695" y="27598"/>
                  <a:pt x="207962" y="26499"/>
                  <a:pt x="207962" y="25399"/>
                </a:cubicBezTo>
                <a:cubicBezTo>
                  <a:pt x="207962" y="24300"/>
                  <a:pt x="208695" y="22835"/>
                  <a:pt x="209428" y="22102"/>
                </a:cubicBezTo>
                <a:close/>
                <a:moveTo>
                  <a:pt x="236538" y="20637"/>
                </a:moveTo>
                <a:cubicBezTo>
                  <a:pt x="239102" y="20637"/>
                  <a:pt x="240934" y="22835"/>
                  <a:pt x="240934" y="25399"/>
                </a:cubicBezTo>
                <a:cubicBezTo>
                  <a:pt x="240934" y="27964"/>
                  <a:pt x="239102" y="29796"/>
                  <a:pt x="236538" y="29796"/>
                </a:cubicBezTo>
                <a:cubicBezTo>
                  <a:pt x="233973" y="29796"/>
                  <a:pt x="231775" y="27964"/>
                  <a:pt x="231775" y="25399"/>
                </a:cubicBezTo>
                <a:cubicBezTo>
                  <a:pt x="231775" y="22835"/>
                  <a:pt x="233973" y="20637"/>
                  <a:pt x="236538" y="20637"/>
                </a:cubicBezTo>
                <a:close/>
                <a:moveTo>
                  <a:pt x="8987" y="8627"/>
                </a:moveTo>
                <a:lnTo>
                  <a:pt x="8987" y="41339"/>
                </a:lnTo>
                <a:lnTo>
                  <a:pt x="284341" y="41339"/>
                </a:lnTo>
                <a:lnTo>
                  <a:pt x="284341" y="8627"/>
                </a:lnTo>
                <a:lnTo>
                  <a:pt x="8987" y="8627"/>
                </a:lnTo>
                <a:close/>
                <a:moveTo>
                  <a:pt x="4673" y="0"/>
                </a:moveTo>
                <a:lnTo>
                  <a:pt x="289014" y="0"/>
                </a:lnTo>
                <a:cubicBezTo>
                  <a:pt x="291530" y="0"/>
                  <a:pt x="293328" y="1797"/>
                  <a:pt x="293328" y="4314"/>
                </a:cubicBezTo>
                <a:lnTo>
                  <a:pt x="293328" y="288654"/>
                </a:lnTo>
                <a:cubicBezTo>
                  <a:pt x="293328" y="291530"/>
                  <a:pt x="291530" y="293328"/>
                  <a:pt x="289014" y="293328"/>
                </a:cubicBezTo>
                <a:lnTo>
                  <a:pt x="260256" y="293328"/>
                </a:lnTo>
                <a:cubicBezTo>
                  <a:pt x="258100" y="293328"/>
                  <a:pt x="255943" y="291530"/>
                  <a:pt x="255943" y="288654"/>
                </a:cubicBezTo>
                <a:cubicBezTo>
                  <a:pt x="255943" y="286498"/>
                  <a:pt x="258100" y="284341"/>
                  <a:pt x="260256" y="284341"/>
                </a:cubicBezTo>
                <a:lnTo>
                  <a:pt x="284341" y="284341"/>
                </a:lnTo>
                <a:lnTo>
                  <a:pt x="284341" y="50326"/>
                </a:lnTo>
                <a:lnTo>
                  <a:pt x="8987" y="50326"/>
                </a:lnTo>
                <a:lnTo>
                  <a:pt x="8987" y="284341"/>
                </a:lnTo>
                <a:lnTo>
                  <a:pt x="183330" y="284341"/>
                </a:lnTo>
                <a:cubicBezTo>
                  <a:pt x="185846" y="284341"/>
                  <a:pt x="187643" y="286498"/>
                  <a:pt x="187643" y="288654"/>
                </a:cubicBezTo>
                <a:cubicBezTo>
                  <a:pt x="187643" y="291530"/>
                  <a:pt x="185846" y="293328"/>
                  <a:pt x="183330" y="293328"/>
                </a:cubicBezTo>
                <a:lnTo>
                  <a:pt x="4673" y="293328"/>
                </a:lnTo>
                <a:cubicBezTo>
                  <a:pt x="2157" y="293328"/>
                  <a:pt x="0" y="291530"/>
                  <a:pt x="0" y="288654"/>
                </a:cubicBezTo>
                <a:lnTo>
                  <a:pt x="0" y="4314"/>
                </a:lnTo>
                <a:cubicBezTo>
                  <a:pt x="0" y="1797"/>
                  <a:pt x="2157" y="0"/>
                  <a:pt x="4673" y="0"/>
                </a:cubicBezTo>
                <a:close/>
              </a:path>
            </a:pathLst>
          </a:custGeom>
          <a:solidFill>
            <a:schemeClr val="bg1"/>
          </a:solidFill>
          <a:ln>
            <a:noFill/>
          </a:ln>
          <a:effectLst/>
        </p:spPr>
        <p:txBody>
          <a:bodyPr anchor="ctr"/>
          <a:lstStyle/>
          <a:p>
            <a:pPr defTabSz="685800" fontAlgn="base">
              <a:spcBef>
                <a:spcPct val="0"/>
              </a:spcBef>
              <a:spcAft>
                <a:spcPct val="0"/>
              </a:spcAft>
              <a:defRPr/>
            </a:pPr>
            <a:endParaRPr lang="en-US" sz="450" dirty="0">
              <a:solidFill>
                <a:srgbClr val="FFFFFF"/>
              </a:solidFill>
              <a:latin typeface="Franklin Gothic Book" panose="020B0503020102020204" pitchFamily="34" charset="0"/>
              <a:ea typeface="ＭＳ Ｐゴシック" charset="0"/>
              <a:cs typeface="Arial" charset="0"/>
            </a:endParaRPr>
          </a:p>
        </p:txBody>
      </p:sp>
      <p:sp>
        <p:nvSpPr>
          <p:cNvPr id="21" name="Subtitle 2">
            <a:extLst>
              <a:ext uri="{FF2B5EF4-FFF2-40B4-BE49-F238E27FC236}">
                <a16:creationId xmlns:a16="http://schemas.microsoft.com/office/drawing/2014/main" id="{DFD2C18F-038C-F03F-69CA-47D3E4C95D5C}"/>
              </a:ext>
            </a:extLst>
          </p:cNvPr>
          <p:cNvSpPr txBox="1">
            <a:spLocks/>
          </p:cNvSpPr>
          <p:nvPr/>
        </p:nvSpPr>
        <p:spPr>
          <a:xfrm>
            <a:off x="5759709" y="3463281"/>
            <a:ext cx="2080276" cy="14059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Assessment of GPA reform implementation</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Assistance with the implementation of 2012 WTO GPA standards </a:t>
            </a:r>
          </a:p>
          <a:p>
            <a:pPr marL="128588" indent="-128588" fontAlgn="base">
              <a:lnSpc>
                <a:spcPts val="1313"/>
              </a:lnSpc>
              <a:spcAft>
                <a:spcPct val="0"/>
              </a:spcAft>
              <a:buFont typeface="Arial" panose="020B0604020202020204" pitchFamily="34" charset="0"/>
              <a:buChar char="•"/>
            </a:pPr>
            <a:r>
              <a:rPr lang="en-US" sz="9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Assistance with development and pilot-testing of electronic market procurement platform </a:t>
            </a:r>
          </a:p>
        </p:txBody>
      </p:sp>
      <p:sp>
        <p:nvSpPr>
          <p:cNvPr id="22" name="Rectangle 21">
            <a:extLst>
              <a:ext uri="{FF2B5EF4-FFF2-40B4-BE49-F238E27FC236}">
                <a16:creationId xmlns:a16="http://schemas.microsoft.com/office/drawing/2014/main" id="{E939CCF9-5FC8-9A22-24A6-186A9DFF1F56}"/>
              </a:ext>
            </a:extLst>
          </p:cNvPr>
          <p:cNvSpPr/>
          <p:nvPr/>
        </p:nvSpPr>
        <p:spPr>
          <a:xfrm>
            <a:off x="5988553" y="1527069"/>
            <a:ext cx="1655833" cy="646331"/>
          </a:xfrm>
          <a:prstGeom prst="rect">
            <a:avLst/>
          </a:prstGeom>
        </p:spPr>
        <p:txBody>
          <a:bodyPr wrap="square">
            <a:spAutoFit/>
          </a:bodyPr>
          <a:lstStyle/>
          <a:p>
            <a:pPr algn="ctr" fontAlgn="base">
              <a:spcBef>
                <a:spcPct val="0"/>
              </a:spcBef>
              <a:spcAft>
                <a:spcPts val="450"/>
              </a:spcAft>
            </a:pPr>
            <a:r>
              <a:rPr lang="en-GB" sz="1200" b="1" dirty="0">
                <a:solidFill>
                  <a:srgbClr val="00539B"/>
                </a:solidFill>
                <a:latin typeface="Verdana" panose="020B0604030504040204" pitchFamily="34" charset="0"/>
                <a:ea typeface="Verdana" panose="020B0604030504040204" pitchFamily="34" charset="0"/>
                <a:cs typeface="Verdana" panose="020B0604030504040204" pitchFamily="34" charset="0"/>
              </a:rPr>
              <a:t>03. Implementation assistance</a:t>
            </a:r>
          </a:p>
        </p:txBody>
      </p:sp>
      <p:sp>
        <p:nvSpPr>
          <p:cNvPr id="24" name="Freeform 920">
            <a:extLst>
              <a:ext uri="{FF2B5EF4-FFF2-40B4-BE49-F238E27FC236}">
                <a16:creationId xmlns:a16="http://schemas.microsoft.com/office/drawing/2014/main" id="{968F696E-551F-060A-742E-6BECEB5A9527}"/>
              </a:ext>
            </a:extLst>
          </p:cNvPr>
          <p:cNvSpPr>
            <a:spLocks noChangeArrowheads="1"/>
          </p:cNvSpPr>
          <p:nvPr/>
        </p:nvSpPr>
        <p:spPr bwMode="auto">
          <a:xfrm>
            <a:off x="1423483" y="2494441"/>
            <a:ext cx="403557" cy="419427"/>
          </a:xfrm>
          <a:custGeom>
            <a:avLst/>
            <a:gdLst>
              <a:gd name="T0" fmla="*/ 158392 w 282215"/>
              <a:gd name="T1" fmla="*/ 263546 h 293328"/>
              <a:gd name="T2" fmla="*/ 158392 w 282215"/>
              <a:gd name="T3" fmla="*/ 272761 h 293328"/>
              <a:gd name="T4" fmla="*/ 145386 w 282215"/>
              <a:gd name="T5" fmla="*/ 268338 h 293328"/>
              <a:gd name="T6" fmla="*/ 101845 w 282215"/>
              <a:gd name="T7" fmla="*/ 263546 h 293328"/>
              <a:gd name="T8" fmla="*/ 127447 w 282215"/>
              <a:gd name="T9" fmla="*/ 268338 h 293328"/>
              <a:gd name="T10" fmla="*/ 101845 w 282215"/>
              <a:gd name="T11" fmla="*/ 272761 h 293328"/>
              <a:gd name="T12" fmla="*/ 101845 w 282215"/>
              <a:gd name="T13" fmla="*/ 263546 h 293328"/>
              <a:gd name="T14" fmla="*/ 72119 w 282215"/>
              <a:gd name="T15" fmla="*/ 263546 h 293328"/>
              <a:gd name="T16" fmla="*/ 72119 w 282215"/>
              <a:gd name="T17" fmla="*/ 272761 h 293328"/>
              <a:gd name="T18" fmla="*/ 59112 w 282215"/>
              <a:gd name="T19" fmla="*/ 268338 h 293328"/>
              <a:gd name="T20" fmla="*/ 9070 w 282215"/>
              <a:gd name="T21" fmla="*/ 247388 h 293328"/>
              <a:gd name="T22" fmla="*/ 28293 w 282215"/>
              <a:gd name="T23" fmla="*/ 286087 h 293328"/>
              <a:gd name="T24" fmla="*/ 215462 w 282215"/>
              <a:gd name="T25" fmla="*/ 266918 h 293328"/>
              <a:gd name="T26" fmla="*/ 9070 w 282215"/>
              <a:gd name="T27" fmla="*/ 247388 h 293328"/>
              <a:gd name="T28" fmla="*/ 174343 w 282215"/>
              <a:gd name="T29" fmla="*/ 164739 h 293328"/>
              <a:gd name="T30" fmla="*/ 236278 w 282215"/>
              <a:gd name="T31" fmla="*/ 126217 h 293328"/>
              <a:gd name="T32" fmla="*/ 175428 w 282215"/>
              <a:gd name="T33" fmla="*/ 87691 h 293328"/>
              <a:gd name="T34" fmla="*/ 162027 w 282215"/>
              <a:gd name="T35" fmla="*/ 117216 h 293328"/>
              <a:gd name="T36" fmla="*/ 214546 w 282215"/>
              <a:gd name="T37" fmla="*/ 93812 h 293328"/>
              <a:gd name="T38" fmla="*/ 222153 w 282215"/>
              <a:gd name="T39" fmla="*/ 89132 h 293328"/>
              <a:gd name="T40" fmla="*/ 249317 w 282215"/>
              <a:gd name="T41" fmla="*/ 117216 h 293328"/>
              <a:gd name="T42" fmla="*/ 249317 w 282215"/>
              <a:gd name="T43" fmla="*/ 126217 h 293328"/>
              <a:gd name="T44" fmla="*/ 223602 w 282215"/>
              <a:gd name="T45" fmla="*/ 171220 h 293328"/>
              <a:gd name="T46" fmla="*/ 171807 w 282215"/>
              <a:gd name="T47" fmla="*/ 173740 h 293328"/>
              <a:gd name="T48" fmla="*/ 145004 w 282215"/>
              <a:gd name="T49" fmla="*/ 126217 h 293328"/>
              <a:gd name="T50" fmla="*/ 137398 w 282215"/>
              <a:gd name="T51" fmla="*/ 121894 h 293328"/>
              <a:gd name="T52" fmla="*/ 151162 w 282215"/>
              <a:gd name="T53" fmla="*/ 117216 h 293328"/>
              <a:gd name="T54" fmla="*/ 175428 w 282215"/>
              <a:gd name="T55" fmla="*/ 87691 h 293328"/>
              <a:gd name="T56" fmla="*/ 116800 w 282215"/>
              <a:gd name="T57" fmla="*/ 129482 h 293328"/>
              <a:gd name="T58" fmla="*/ 128407 w 282215"/>
              <a:gd name="T59" fmla="*/ 173606 h 293328"/>
              <a:gd name="T60" fmla="*/ 151622 w 282215"/>
              <a:gd name="T61" fmla="*/ 196753 h 293328"/>
              <a:gd name="T62" fmla="*/ 155250 w 282215"/>
              <a:gd name="T63" fmla="*/ 197477 h 293328"/>
              <a:gd name="T64" fmla="*/ 274951 w 282215"/>
              <a:gd name="T65" fmla="*/ 129482 h 293328"/>
              <a:gd name="T66" fmla="*/ 153182 w 282215"/>
              <a:gd name="T67" fmla="*/ 23957 h 293328"/>
              <a:gd name="T68" fmla="*/ 153182 w 282215"/>
              <a:gd name="T69" fmla="*/ 33158 h 293328"/>
              <a:gd name="T70" fmla="*/ 153182 w 282215"/>
              <a:gd name="T71" fmla="*/ 23957 h 293328"/>
              <a:gd name="T72" fmla="*/ 132684 w 282215"/>
              <a:gd name="T73" fmla="*/ 23957 h 293328"/>
              <a:gd name="T74" fmla="*/ 132684 w 282215"/>
              <a:gd name="T75" fmla="*/ 33158 h 293328"/>
              <a:gd name="T76" fmla="*/ 86273 w 282215"/>
              <a:gd name="T77" fmla="*/ 28559 h 293328"/>
              <a:gd name="T78" fmla="*/ 28293 w 282215"/>
              <a:gd name="T79" fmla="*/ 8682 h 293328"/>
              <a:gd name="T80" fmla="*/ 9070 w 282215"/>
              <a:gd name="T81" fmla="*/ 238707 h 293328"/>
              <a:gd name="T82" fmla="*/ 215462 w 282215"/>
              <a:gd name="T83" fmla="*/ 215198 h 293328"/>
              <a:gd name="T84" fmla="*/ 152348 w 282215"/>
              <a:gd name="T85" fmla="*/ 206156 h 293328"/>
              <a:gd name="T86" fmla="*/ 112084 w 282215"/>
              <a:gd name="T87" fmla="*/ 217368 h 293328"/>
              <a:gd name="T88" fmla="*/ 107732 w 282215"/>
              <a:gd name="T89" fmla="*/ 211581 h 293328"/>
              <a:gd name="T90" fmla="*/ 107732 w 282215"/>
              <a:gd name="T91" fmla="*/ 129482 h 293328"/>
              <a:gd name="T92" fmla="*/ 215462 w 282215"/>
              <a:gd name="T93" fmla="*/ 44125 h 293328"/>
              <a:gd name="T94" fmla="*/ 195876 w 282215"/>
              <a:gd name="T95" fmla="*/ 8682 h 293328"/>
              <a:gd name="T96" fmla="*/ 28293 w 282215"/>
              <a:gd name="T97" fmla="*/ 0 h 293328"/>
              <a:gd name="T98" fmla="*/ 224168 w 282215"/>
              <a:gd name="T99" fmla="*/ 28211 h 293328"/>
              <a:gd name="T100" fmla="*/ 284019 w 282215"/>
              <a:gd name="T101" fmla="*/ 129482 h 293328"/>
              <a:gd name="T102" fmla="*/ 224168 w 282215"/>
              <a:gd name="T103" fmla="*/ 266918 h 293328"/>
              <a:gd name="T104" fmla="*/ 28293 w 282215"/>
              <a:gd name="T105" fmla="*/ 295129 h 293328"/>
              <a:gd name="T106" fmla="*/ 0 w 282215"/>
              <a:gd name="T107" fmla="*/ 28211 h 293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2215" h="293328">
                <a:moveTo>
                  <a:pt x="148653" y="261937"/>
                </a:moveTo>
                <a:lnTo>
                  <a:pt x="157385" y="261937"/>
                </a:lnTo>
                <a:cubicBezTo>
                  <a:pt x="159830" y="261937"/>
                  <a:pt x="161576" y="264135"/>
                  <a:pt x="161576" y="266700"/>
                </a:cubicBezTo>
                <a:cubicBezTo>
                  <a:pt x="161576" y="269264"/>
                  <a:pt x="159830" y="271096"/>
                  <a:pt x="157385" y="271096"/>
                </a:cubicBezTo>
                <a:lnTo>
                  <a:pt x="148653" y="271096"/>
                </a:lnTo>
                <a:cubicBezTo>
                  <a:pt x="146208" y="271096"/>
                  <a:pt x="144462" y="269264"/>
                  <a:pt x="144462" y="266700"/>
                </a:cubicBezTo>
                <a:cubicBezTo>
                  <a:pt x="144462" y="264135"/>
                  <a:pt x="146208" y="261937"/>
                  <a:pt x="148653" y="261937"/>
                </a:cubicBezTo>
                <a:close/>
                <a:moveTo>
                  <a:pt x="101198" y="261937"/>
                </a:moveTo>
                <a:lnTo>
                  <a:pt x="122276" y="261937"/>
                </a:lnTo>
                <a:cubicBezTo>
                  <a:pt x="124819" y="261937"/>
                  <a:pt x="126637" y="264135"/>
                  <a:pt x="126637" y="266700"/>
                </a:cubicBezTo>
                <a:cubicBezTo>
                  <a:pt x="126637" y="269264"/>
                  <a:pt x="124819" y="271096"/>
                  <a:pt x="122276" y="271096"/>
                </a:cubicBezTo>
                <a:lnTo>
                  <a:pt x="101198" y="271096"/>
                </a:lnTo>
                <a:cubicBezTo>
                  <a:pt x="98654" y="271096"/>
                  <a:pt x="96837" y="269264"/>
                  <a:pt x="96837" y="266700"/>
                </a:cubicBezTo>
                <a:cubicBezTo>
                  <a:pt x="96837" y="264135"/>
                  <a:pt x="98654" y="261937"/>
                  <a:pt x="101198" y="261937"/>
                </a:cubicBezTo>
                <a:close/>
                <a:moveTo>
                  <a:pt x="62928" y="261937"/>
                </a:moveTo>
                <a:lnTo>
                  <a:pt x="71660" y="261937"/>
                </a:lnTo>
                <a:cubicBezTo>
                  <a:pt x="74104" y="261937"/>
                  <a:pt x="75851" y="264135"/>
                  <a:pt x="75851" y="266700"/>
                </a:cubicBezTo>
                <a:cubicBezTo>
                  <a:pt x="75851" y="269264"/>
                  <a:pt x="74104" y="271096"/>
                  <a:pt x="71660" y="271096"/>
                </a:cubicBezTo>
                <a:lnTo>
                  <a:pt x="62928" y="271096"/>
                </a:lnTo>
                <a:cubicBezTo>
                  <a:pt x="60483" y="271096"/>
                  <a:pt x="58737" y="269264"/>
                  <a:pt x="58737" y="266700"/>
                </a:cubicBezTo>
                <a:cubicBezTo>
                  <a:pt x="58737" y="264135"/>
                  <a:pt x="60483" y="261937"/>
                  <a:pt x="62928" y="261937"/>
                </a:cubicBezTo>
                <a:close/>
                <a:moveTo>
                  <a:pt x="9011" y="245878"/>
                </a:moveTo>
                <a:lnTo>
                  <a:pt x="9011" y="265289"/>
                </a:lnTo>
                <a:cubicBezTo>
                  <a:pt x="9011" y="275714"/>
                  <a:pt x="17300" y="284341"/>
                  <a:pt x="28113" y="284341"/>
                </a:cubicBezTo>
                <a:lnTo>
                  <a:pt x="194631" y="284341"/>
                </a:lnTo>
                <a:cubicBezTo>
                  <a:pt x="205083" y="284341"/>
                  <a:pt x="214094" y="275714"/>
                  <a:pt x="214094" y="265289"/>
                </a:cubicBezTo>
                <a:lnTo>
                  <a:pt x="214094" y="245878"/>
                </a:lnTo>
                <a:lnTo>
                  <a:pt x="9011" y="245878"/>
                </a:lnTo>
                <a:close/>
                <a:moveTo>
                  <a:pt x="154160" y="125445"/>
                </a:moveTo>
                <a:lnTo>
                  <a:pt x="173235" y="163733"/>
                </a:lnTo>
                <a:lnTo>
                  <a:pt x="215343" y="163733"/>
                </a:lnTo>
                <a:lnTo>
                  <a:pt x="234777" y="125445"/>
                </a:lnTo>
                <a:lnTo>
                  <a:pt x="154160" y="125445"/>
                </a:lnTo>
                <a:close/>
                <a:moveTo>
                  <a:pt x="174314" y="87156"/>
                </a:moveTo>
                <a:cubicBezTo>
                  <a:pt x="176474" y="88588"/>
                  <a:pt x="176834" y="91093"/>
                  <a:pt x="175754" y="93240"/>
                </a:cubicBezTo>
                <a:lnTo>
                  <a:pt x="160998" y="116499"/>
                </a:lnTo>
                <a:lnTo>
                  <a:pt x="227939" y="116499"/>
                </a:lnTo>
                <a:lnTo>
                  <a:pt x="213183" y="93240"/>
                </a:lnTo>
                <a:cubicBezTo>
                  <a:pt x="211744" y="91093"/>
                  <a:pt x="212463" y="88588"/>
                  <a:pt x="214263" y="87156"/>
                </a:cubicBezTo>
                <a:cubicBezTo>
                  <a:pt x="216422" y="85725"/>
                  <a:pt x="219301" y="86441"/>
                  <a:pt x="220741" y="88588"/>
                </a:cubicBezTo>
                <a:lnTo>
                  <a:pt x="238376" y="116499"/>
                </a:lnTo>
                <a:lnTo>
                  <a:pt x="247733" y="116499"/>
                </a:lnTo>
                <a:cubicBezTo>
                  <a:pt x="250253" y="116499"/>
                  <a:pt x="252052" y="118646"/>
                  <a:pt x="252052" y="121151"/>
                </a:cubicBezTo>
                <a:cubicBezTo>
                  <a:pt x="252052" y="123298"/>
                  <a:pt x="250253" y="125445"/>
                  <a:pt x="247733" y="125445"/>
                </a:cubicBezTo>
                <a:lnTo>
                  <a:pt x="244494" y="125445"/>
                </a:lnTo>
                <a:lnTo>
                  <a:pt x="222181" y="170174"/>
                </a:lnTo>
                <a:cubicBezTo>
                  <a:pt x="221461" y="171606"/>
                  <a:pt x="220021" y="172679"/>
                  <a:pt x="218222" y="172679"/>
                </a:cubicBezTo>
                <a:lnTo>
                  <a:pt x="170715" y="172679"/>
                </a:lnTo>
                <a:cubicBezTo>
                  <a:pt x="168916" y="172679"/>
                  <a:pt x="167476" y="171606"/>
                  <a:pt x="166756" y="170174"/>
                </a:cubicBezTo>
                <a:lnTo>
                  <a:pt x="144083" y="125445"/>
                </a:lnTo>
                <a:lnTo>
                  <a:pt x="140844" y="125445"/>
                </a:lnTo>
                <a:cubicBezTo>
                  <a:pt x="138325" y="125445"/>
                  <a:pt x="136525" y="123298"/>
                  <a:pt x="136525" y="121151"/>
                </a:cubicBezTo>
                <a:cubicBezTo>
                  <a:pt x="136525" y="118646"/>
                  <a:pt x="138325" y="116499"/>
                  <a:pt x="140844" y="116499"/>
                </a:cubicBezTo>
                <a:lnTo>
                  <a:pt x="150201" y="116499"/>
                </a:lnTo>
                <a:lnTo>
                  <a:pt x="168196" y="88588"/>
                </a:lnTo>
                <a:cubicBezTo>
                  <a:pt x="169636" y="86441"/>
                  <a:pt x="172155" y="85725"/>
                  <a:pt x="174314" y="87156"/>
                </a:cubicBezTo>
                <a:close/>
                <a:moveTo>
                  <a:pt x="194631" y="50326"/>
                </a:moveTo>
                <a:cubicBezTo>
                  <a:pt x="151019" y="50326"/>
                  <a:pt x="116058" y="85554"/>
                  <a:pt x="116058" y="128690"/>
                </a:cubicBezTo>
                <a:cubicBezTo>
                  <a:pt x="116058" y="143069"/>
                  <a:pt x="119662" y="157088"/>
                  <a:pt x="126870" y="168951"/>
                </a:cubicBezTo>
                <a:cubicBezTo>
                  <a:pt x="127591" y="170029"/>
                  <a:pt x="127591" y="171467"/>
                  <a:pt x="127591" y="172546"/>
                </a:cubicBezTo>
                <a:lnTo>
                  <a:pt x="118220" y="205257"/>
                </a:lnTo>
                <a:lnTo>
                  <a:pt x="150659" y="195552"/>
                </a:lnTo>
                <a:cubicBezTo>
                  <a:pt x="151019" y="195552"/>
                  <a:pt x="151380" y="195552"/>
                  <a:pt x="151740" y="195552"/>
                </a:cubicBezTo>
                <a:cubicBezTo>
                  <a:pt x="152821" y="195552"/>
                  <a:pt x="153182" y="195911"/>
                  <a:pt x="154263" y="196271"/>
                </a:cubicBezTo>
                <a:cubicBezTo>
                  <a:pt x="166157" y="203460"/>
                  <a:pt x="180214" y="207414"/>
                  <a:pt x="194631" y="207414"/>
                </a:cubicBezTo>
                <a:cubicBezTo>
                  <a:pt x="237882" y="207414"/>
                  <a:pt x="273204" y="172186"/>
                  <a:pt x="273204" y="128690"/>
                </a:cubicBezTo>
                <a:cubicBezTo>
                  <a:pt x="273204" y="85554"/>
                  <a:pt x="237882" y="50326"/>
                  <a:pt x="194631" y="50326"/>
                </a:cubicBezTo>
                <a:close/>
                <a:moveTo>
                  <a:pt x="152209" y="23812"/>
                </a:moveTo>
                <a:cubicBezTo>
                  <a:pt x="154876" y="23812"/>
                  <a:pt x="156781" y="26098"/>
                  <a:pt x="156781" y="28384"/>
                </a:cubicBezTo>
                <a:cubicBezTo>
                  <a:pt x="156781" y="31051"/>
                  <a:pt x="154876" y="32956"/>
                  <a:pt x="152209" y="32956"/>
                </a:cubicBezTo>
                <a:cubicBezTo>
                  <a:pt x="149542" y="32956"/>
                  <a:pt x="147637" y="31051"/>
                  <a:pt x="147637" y="28384"/>
                </a:cubicBezTo>
                <a:cubicBezTo>
                  <a:pt x="147637" y="26098"/>
                  <a:pt x="149542" y="23812"/>
                  <a:pt x="152209" y="23812"/>
                </a:cubicBezTo>
                <a:close/>
                <a:moveTo>
                  <a:pt x="90048" y="23812"/>
                </a:moveTo>
                <a:lnTo>
                  <a:pt x="131841" y="23812"/>
                </a:lnTo>
                <a:cubicBezTo>
                  <a:pt x="134003" y="23812"/>
                  <a:pt x="136165" y="26098"/>
                  <a:pt x="136165" y="28384"/>
                </a:cubicBezTo>
                <a:cubicBezTo>
                  <a:pt x="136165" y="31051"/>
                  <a:pt x="134003" y="32956"/>
                  <a:pt x="131841" y="32956"/>
                </a:cubicBezTo>
                <a:lnTo>
                  <a:pt x="90048" y="32956"/>
                </a:lnTo>
                <a:cubicBezTo>
                  <a:pt x="87887" y="32956"/>
                  <a:pt x="85725" y="31051"/>
                  <a:pt x="85725" y="28384"/>
                </a:cubicBezTo>
                <a:cubicBezTo>
                  <a:pt x="85725" y="26098"/>
                  <a:pt x="87887" y="23812"/>
                  <a:pt x="90048" y="23812"/>
                </a:cubicBezTo>
                <a:close/>
                <a:moveTo>
                  <a:pt x="28113" y="8627"/>
                </a:moveTo>
                <a:cubicBezTo>
                  <a:pt x="17300" y="8627"/>
                  <a:pt x="9011" y="17614"/>
                  <a:pt x="9011" y="28039"/>
                </a:cubicBezTo>
                <a:lnTo>
                  <a:pt x="9011" y="237250"/>
                </a:lnTo>
                <a:lnTo>
                  <a:pt x="214094" y="237250"/>
                </a:lnTo>
                <a:lnTo>
                  <a:pt x="214094" y="213885"/>
                </a:lnTo>
                <a:cubicBezTo>
                  <a:pt x="207606" y="215682"/>
                  <a:pt x="201119" y="216042"/>
                  <a:pt x="194631" y="216042"/>
                </a:cubicBezTo>
                <a:cubicBezTo>
                  <a:pt x="179493" y="216042"/>
                  <a:pt x="164355" y="212447"/>
                  <a:pt x="151380" y="204898"/>
                </a:cubicBezTo>
                <a:lnTo>
                  <a:pt x="112453" y="216042"/>
                </a:lnTo>
                <a:cubicBezTo>
                  <a:pt x="112453" y="216042"/>
                  <a:pt x="111732" y="216042"/>
                  <a:pt x="111372" y="216042"/>
                </a:cubicBezTo>
                <a:cubicBezTo>
                  <a:pt x="110291" y="216042"/>
                  <a:pt x="109209" y="215682"/>
                  <a:pt x="108128" y="214963"/>
                </a:cubicBezTo>
                <a:cubicBezTo>
                  <a:pt x="107047" y="213885"/>
                  <a:pt x="106686" y="212087"/>
                  <a:pt x="107047" y="210290"/>
                </a:cubicBezTo>
                <a:lnTo>
                  <a:pt x="118581" y="172186"/>
                </a:lnTo>
                <a:cubicBezTo>
                  <a:pt x="111012" y="158886"/>
                  <a:pt x="107047" y="143788"/>
                  <a:pt x="107047" y="128690"/>
                </a:cubicBezTo>
                <a:cubicBezTo>
                  <a:pt x="107047" y="80521"/>
                  <a:pt x="145973" y="41339"/>
                  <a:pt x="194631" y="41339"/>
                </a:cubicBezTo>
                <a:cubicBezTo>
                  <a:pt x="201119" y="41339"/>
                  <a:pt x="207606" y="42058"/>
                  <a:pt x="214094" y="43855"/>
                </a:cubicBezTo>
                <a:lnTo>
                  <a:pt x="214094" y="28039"/>
                </a:lnTo>
                <a:cubicBezTo>
                  <a:pt x="214094" y="17614"/>
                  <a:pt x="205083" y="8627"/>
                  <a:pt x="194631" y="8627"/>
                </a:cubicBezTo>
                <a:lnTo>
                  <a:pt x="28113" y="8627"/>
                </a:lnTo>
                <a:close/>
                <a:moveTo>
                  <a:pt x="28113" y="0"/>
                </a:moveTo>
                <a:lnTo>
                  <a:pt x="194631" y="0"/>
                </a:lnTo>
                <a:cubicBezTo>
                  <a:pt x="210129" y="0"/>
                  <a:pt x="222744" y="12581"/>
                  <a:pt x="222744" y="28039"/>
                </a:cubicBezTo>
                <a:lnTo>
                  <a:pt x="222744" y="46012"/>
                </a:lnTo>
                <a:cubicBezTo>
                  <a:pt x="257345" y="58234"/>
                  <a:pt x="282215" y="90586"/>
                  <a:pt x="282215" y="128690"/>
                </a:cubicBezTo>
                <a:cubicBezTo>
                  <a:pt x="282215" y="167154"/>
                  <a:pt x="257345" y="199865"/>
                  <a:pt x="222744" y="211728"/>
                </a:cubicBezTo>
                <a:lnTo>
                  <a:pt x="222744" y="265289"/>
                </a:lnTo>
                <a:cubicBezTo>
                  <a:pt x="222744" y="280746"/>
                  <a:pt x="210129" y="293328"/>
                  <a:pt x="194631" y="293328"/>
                </a:cubicBezTo>
                <a:lnTo>
                  <a:pt x="28113" y="293328"/>
                </a:lnTo>
                <a:cubicBezTo>
                  <a:pt x="12615" y="293328"/>
                  <a:pt x="0" y="280746"/>
                  <a:pt x="0" y="265289"/>
                </a:cubicBezTo>
                <a:lnTo>
                  <a:pt x="0" y="28039"/>
                </a:lnTo>
                <a:cubicBezTo>
                  <a:pt x="0" y="12581"/>
                  <a:pt x="12615" y="0"/>
                  <a:pt x="28113" y="0"/>
                </a:cubicBezTo>
                <a:close/>
              </a:path>
            </a:pathLst>
          </a:custGeom>
          <a:solidFill>
            <a:schemeClr val="bg1"/>
          </a:solidFill>
          <a:ln>
            <a:noFill/>
          </a:ln>
          <a:effectLst/>
        </p:spPr>
        <p:txBody>
          <a:bodyPr anchor="ctr"/>
          <a:lstStyle/>
          <a:p>
            <a:pPr defTabSz="914377" fontAlgn="base">
              <a:spcBef>
                <a:spcPct val="0"/>
              </a:spcBef>
              <a:spcAft>
                <a:spcPct val="0"/>
              </a:spcAft>
              <a:defRPr/>
            </a:pPr>
            <a:endParaRPr lang="en-US" sz="600" dirty="0">
              <a:solidFill>
                <a:srgbClr val="FFFFFF"/>
              </a:solidFill>
              <a:latin typeface="Franklin Gothic Book" panose="020B0503020102020204" pitchFamily="34" charset="0"/>
              <a:ea typeface="ＭＳ Ｐゴシック" charset="0"/>
              <a:cs typeface="Arial" charset="0"/>
            </a:endParaRPr>
          </a:p>
        </p:txBody>
      </p:sp>
      <p:sp>
        <p:nvSpPr>
          <p:cNvPr id="27" name="Freeform 921">
            <a:extLst>
              <a:ext uri="{FF2B5EF4-FFF2-40B4-BE49-F238E27FC236}">
                <a16:creationId xmlns:a16="http://schemas.microsoft.com/office/drawing/2014/main" id="{150E08D2-71E6-7D98-5101-E8484145F539}"/>
              </a:ext>
            </a:extLst>
          </p:cNvPr>
          <p:cNvSpPr>
            <a:spLocks noChangeArrowheads="1"/>
          </p:cNvSpPr>
          <p:nvPr/>
        </p:nvSpPr>
        <p:spPr bwMode="auto">
          <a:xfrm>
            <a:off x="4118927" y="2491631"/>
            <a:ext cx="419425" cy="421693"/>
          </a:xfrm>
          <a:custGeom>
            <a:avLst/>
            <a:gdLst>
              <a:gd name="T0" fmla="*/ 183015 w 293328"/>
              <a:gd name="T1" fmla="*/ 287555 h 294910"/>
              <a:gd name="T2" fmla="*/ 114074 w 293328"/>
              <a:gd name="T3" fmla="*/ 269552 h 294910"/>
              <a:gd name="T4" fmla="*/ 122828 w 293328"/>
              <a:gd name="T5" fmla="*/ 278369 h 294910"/>
              <a:gd name="T6" fmla="*/ 131219 w 293328"/>
              <a:gd name="T7" fmla="*/ 273961 h 294910"/>
              <a:gd name="T8" fmla="*/ 200889 w 293328"/>
              <a:gd name="T9" fmla="*/ 278369 h 294910"/>
              <a:gd name="T10" fmla="*/ 131219 w 293328"/>
              <a:gd name="T11" fmla="*/ 283146 h 294910"/>
              <a:gd name="T12" fmla="*/ 114074 w 293328"/>
              <a:gd name="T13" fmla="*/ 260367 h 294910"/>
              <a:gd name="T14" fmla="*/ 192510 w 293328"/>
              <a:gd name="T15" fmla="*/ 241314 h 294910"/>
              <a:gd name="T16" fmla="*/ 182700 w 293328"/>
              <a:gd name="T17" fmla="*/ 198703 h 294910"/>
              <a:gd name="T18" fmla="*/ 165622 w 293328"/>
              <a:gd name="T19" fmla="*/ 241314 h 294910"/>
              <a:gd name="T20" fmla="*/ 99854 w 293328"/>
              <a:gd name="T21" fmla="*/ 188506 h 294910"/>
              <a:gd name="T22" fmla="*/ 126742 w 293328"/>
              <a:gd name="T23" fmla="*/ 241314 h 294910"/>
              <a:gd name="T24" fmla="*/ 76236 w 293328"/>
              <a:gd name="T25" fmla="*/ 159734 h 294910"/>
              <a:gd name="T26" fmla="*/ 224122 w 293328"/>
              <a:gd name="T27" fmla="*/ 196519 h 294910"/>
              <a:gd name="T28" fmla="*/ 192510 w 293328"/>
              <a:gd name="T29" fmla="*/ 250419 h 294910"/>
              <a:gd name="T30" fmla="*/ 90770 w 293328"/>
              <a:gd name="T31" fmla="*/ 183043 h 294910"/>
              <a:gd name="T32" fmla="*/ 76236 w 293328"/>
              <a:gd name="T33" fmla="*/ 159734 h 294910"/>
              <a:gd name="T34" fmla="*/ 243048 w 293328"/>
              <a:gd name="T35" fmla="*/ 125149 h 294910"/>
              <a:gd name="T36" fmla="*/ 286087 w 293328"/>
              <a:gd name="T37" fmla="*/ 104169 h 294910"/>
              <a:gd name="T38" fmla="*/ 151905 w 293328"/>
              <a:gd name="T39" fmla="*/ 105616 h 294910"/>
              <a:gd name="T40" fmla="*/ 214836 w 293328"/>
              <a:gd name="T41" fmla="*/ 105616 h 294910"/>
              <a:gd name="T42" fmla="*/ 80654 w 293328"/>
              <a:gd name="T43" fmla="*/ 104169 h 294910"/>
              <a:gd name="T44" fmla="*/ 123694 w 293328"/>
              <a:gd name="T45" fmla="*/ 125149 h 294910"/>
              <a:gd name="T46" fmla="*/ 80654 w 293328"/>
              <a:gd name="T47" fmla="*/ 104169 h 294910"/>
              <a:gd name="T48" fmla="*/ 28573 w 293328"/>
              <a:gd name="T49" fmla="*/ 125149 h 294910"/>
              <a:gd name="T50" fmla="*/ 71612 w 293328"/>
              <a:gd name="T51" fmla="*/ 104169 h 294910"/>
              <a:gd name="T52" fmla="*/ 222070 w 293328"/>
              <a:gd name="T53" fmla="*/ 95489 h 294910"/>
              <a:gd name="T54" fmla="*/ 208687 w 293328"/>
              <a:gd name="T55" fmla="*/ 68724 h 294910"/>
              <a:gd name="T56" fmla="*/ 211943 w 293328"/>
              <a:gd name="T57" fmla="*/ 95489 h 294910"/>
              <a:gd name="T58" fmla="*/ 96568 w 293328"/>
              <a:gd name="T59" fmla="*/ 68724 h 294910"/>
              <a:gd name="T60" fmla="*/ 143224 w 293328"/>
              <a:gd name="T61" fmla="*/ 68724 h 294910"/>
              <a:gd name="T62" fmla="*/ 15192 w 293328"/>
              <a:gd name="T63" fmla="*/ 95489 h 294910"/>
              <a:gd name="T64" fmla="*/ 41953 w 293328"/>
              <a:gd name="T65" fmla="*/ 68724 h 294910"/>
              <a:gd name="T66" fmla="*/ 229635 w 293328"/>
              <a:gd name="T67" fmla="*/ 35139 h 294910"/>
              <a:gd name="T68" fmla="*/ 221896 w 293328"/>
              <a:gd name="T69" fmla="*/ 38090 h 294910"/>
              <a:gd name="T70" fmla="*/ 167588 w 293328"/>
              <a:gd name="T71" fmla="*/ 31822 h 294910"/>
              <a:gd name="T72" fmla="*/ 174223 w 293328"/>
              <a:gd name="T73" fmla="*/ 38090 h 294910"/>
              <a:gd name="T74" fmla="*/ 166114 w 293328"/>
              <a:gd name="T75" fmla="*/ 34773 h 294910"/>
              <a:gd name="T76" fmla="*/ 202467 w 293328"/>
              <a:gd name="T77" fmla="*/ 35139 h 294910"/>
              <a:gd name="T78" fmla="*/ 197867 w 293328"/>
              <a:gd name="T79" fmla="*/ 30348 h 294910"/>
              <a:gd name="T80" fmla="*/ 250280 w 293328"/>
              <a:gd name="T81" fmla="*/ 59682 h 294910"/>
              <a:gd name="T82" fmla="*/ 40508 w 293328"/>
              <a:gd name="T83" fmla="*/ 0 h 294910"/>
              <a:gd name="T84" fmla="*/ 259322 w 293328"/>
              <a:gd name="T85" fmla="*/ 62214 h 294910"/>
              <a:gd name="T86" fmla="*/ 295129 w 293328"/>
              <a:gd name="T87" fmla="*/ 105616 h 294910"/>
              <a:gd name="T88" fmla="*/ 259322 w 293328"/>
              <a:gd name="T89" fmla="*/ 290445 h 294910"/>
              <a:gd name="T90" fmla="*/ 208687 w 293328"/>
              <a:gd name="T91" fmla="*/ 290445 h 294910"/>
              <a:gd name="T92" fmla="*/ 250280 w 293328"/>
              <a:gd name="T93" fmla="*/ 133829 h 294910"/>
              <a:gd name="T94" fmla="*/ 195306 w 293328"/>
              <a:gd name="T95" fmla="*/ 133829 h 294910"/>
              <a:gd name="T96" fmla="*/ 123694 w 293328"/>
              <a:gd name="T97" fmla="*/ 133829 h 294910"/>
              <a:gd name="T98" fmla="*/ 52082 w 293328"/>
              <a:gd name="T99" fmla="*/ 133829 h 294910"/>
              <a:gd name="T100" fmla="*/ 82102 w 293328"/>
              <a:gd name="T101" fmla="*/ 286105 h 294910"/>
              <a:gd name="T102" fmla="*/ 40508 w 293328"/>
              <a:gd name="T103" fmla="*/ 295147 h 294910"/>
              <a:gd name="T104" fmla="*/ 28573 w 293328"/>
              <a:gd name="T105" fmla="*/ 133829 h 294910"/>
              <a:gd name="T106" fmla="*/ 1083 w 293328"/>
              <a:gd name="T107" fmla="*/ 96573 h 294910"/>
              <a:gd name="T108" fmla="*/ 40508 w 293328"/>
              <a:gd name="T109" fmla="*/ 0 h 2949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4910">
                <a:moveTo>
                  <a:pt x="181898" y="267890"/>
                </a:moveTo>
                <a:cubicBezTo>
                  <a:pt x="176822" y="267890"/>
                  <a:pt x="172834" y="271907"/>
                  <a:pt x="172834" y="276653"/>
                </a:cubicBezTo>
                <a:cubicBezTo>
                  <a:pt x="172834" y="281765"/>
                  <a:pt x="176822" y="285782"/>
                  <a:pt x="181898" y="285782"/>
                </a:cubicBezTo>
                <a:cubicBezTo>
                  <a:pt x="186611" y="285782"/>
                  <a:pt x="190599" y="281765"/>
                  <a:pt x="190599" y="276653"/>
                </a:cubicBezTo>
                <a:cubicBezTo>
                  <a:pt x="190599" y="271907"/>
                  <a:pt x="186611" y="267890"/>
                  <a:pt x="181898" y="267890"/>
                </a:cubicBezTo>
                <a:close/>
                <a:moveTo>
                  <a:pt x="113377" y="267890"/>
                </a:moveTo>
                <a:cubicBezTo>
                  <a:pt x="107939" y="267890"/>
                  <a:pt x="103951" y="271907"/>
                  <a:pt x="103951" y="276653"/>
                </a:cubicBezTo>
                <a:cubicBezTo>
                  <a:pt x="103951" y="281765"/>
                  <a:pt x="107939" y="285782"/>
                  <a:pt x="113377" y="285782"/>
                </a:cubicBezTo>
                <a:cubicBezTo>
                  <a:pt x="118090" y="285782"/>
                  <a:pt x="122078" y="281765"/>
                  <a:pt x="122078" y="276653"/>
                </a:cubicBezTo>
                <a:cubicBezTo>
                  <a:pt x="122078" y="271907"/>
                  <a:pt x="118090" y="267890"/>
                  <a:pt x="113377" y="267890"/>
                </a:cubicBezTo>
                <a:close/>
                <a:moveTo>
                  <a:pt x="113377" y="258762"/>
                </a:moveTo>
                <a:cubicBezTo>
                  <a:pt x="121353" y="258762"/>
                  <a:pt x="128242" y="264604"/>
                  <a:pt x="130417" y="272272"/>
                </a:cubicBezTo>
                <a:lnTo>
                  <a:pt x="164496" y="272272"/>
                </a:lnTo>
                <a:cubicBezTo>
                  <a:pt x="166309" y="264604"/>
                  <a:pt x="173559" y="258762"/>
                  <a:pt x="181898" y="258762"/>
                </a:cubicBezTo>
                <a:cubicBezTo>
                  <a:pt x="191687" y="258762"/>
                  <a:pt x="199663" y="266795"/>
                  <a:pt x="199663" y="276653"/>
                </a:cubicBezTo>
                <a:cubicBezTo>
                  <a:pt x="199663" y="286512"/>
                  <a:pt x="191687" y="294910"/>
                  <a:pt x="181898" y="294910"/>
                </a:cubicBezTo>
                <a:cubicBezTo>
                  <a:pt x="173559" y="294910"/>
                  <a:pt x="166309" y="289068"/>
                  <a:pt x="164496" y="281400"/>
                </a:cubicBezTo>
                <a:lnTo>
                  <a:pt x="130417" y="281400"/>
                </a:lnTo>
                <a:cubicBezTo>
                  <a:pt x="128242" y="289068"/>
                  <a:pt x="121353" y="294910"/>
                  <a:pt x="113377" y="294910"/>
                </a:cubicBezTo>
                <a:cubicBezTo>
                  <a:pt x="103226" y="294910"/>
                  <a:pt x="95250" y="286512"/>
                  <a:pt x="95250" y="276653"/>
                </a:cubicBezTo>
                <a:cubicBezTo>
                  <a:pt x="95250" y="266795"/>
                  <a:pt x="103226" y="258762"/>
                  <a:pt x="113377" y="258762"/>
                </a:cubicBezTo>
                <a:close/>
                <a:moveTo>
                  <a:pt x="181584" y="197478"/>
                </a:moveTo>
                <a:lnTo>
                  <a:pt x="173639" y="239826"/>
                </a:lnTo>
                <a:lnTo>
                  <a:pt x="191335" y="239826"/>
                </a:lnTo>
                <a:cubicBezTo>
                  <a:pt x="194946" y="239826"/>
                  <a:pt x="198196" y="237655"/>
                  <a:pt x="199641" y="234035"/>
                </a:cubicBezTo>
                <a:lnTo>
                  <a:pt x="212281" y="201460"/>
                </a:lnTo>
                <a:lnTo>
                  <a:pt x="181584" y="197478"/>
                </a:lnTo>
                <a:close/>
                <a:moveTo>
                  <a:pt x="140053" y="192049"/>
                </a:moveTo>
                <a:lnTo>
                  <a:pt x="134997" y="239826"/>
                </a:lnTo>
                <a:lnTo>
                  <a:pt x="164611" y="239826"/>
                </a:lnTo>
                <a:lnTo>
                  <a:pt x="172917" y="196393"/>
                </a:lnTo>
                <a:lnTo>
                  <a:pt x="140053" y="192049"/>
                </a:lnTo>
                <a:close/>
                <a:moveTo>
                  <a:pt x="99245" y="187344"/>
                </a:moveTo>
                <a:lnTo>
                  <a:pt x="99245" y="231140"/>
                </a:lnTo>
                <a:cubicBezTo>
                  <a:pt x="99245" y="235845"/>
                  <a:pt x="103217" y="239826"/>
                  <a:pt x="107912" y="239826"/>
                </a:cubicBezTo>
                <a:lnTo>
                  <a:pt x="125969" y="239826"/>
                </a:lnTo>
                <a:lnTo>
                  <a:pt x="131386" y="191325"/>
                </a:lnTo>
                <a:lnTo>
                  <a:pt x="99245" y="187344"/>
                </a:lnTo>
                <a:close/>
                <a:moveTo>
                  <a:pt x="75771" y="158750"/>
                </a:moveTo>
                <a:cubicBezTo>
                  <a:pt x="87327" y="158750"/>
                  <a:pt x="96717" y="167075"/>
                  <a:pt x="98884" y="177933"/>
                </a:cubicBezTo>
                <a:lnTo>
                  <a:pt x="219142" y="193497"/>
                </a:lnTo>
                <a:cubicBezTo>
                  <a:pt x="220587" y="193497"/>
                  <a:pt x="221670" y="194221"/>
                  <a:pt x="222754" y="195307"/>
                </a:cubicBezTo>
                <a:cubicBezTo>
                  <a:pt x="223115" y="196393"/>
                  <a:pt x="223476" y="198202"/>
                  <a:pt x="222754" y="199288"/>
                </a:cubicBezTo>
                <a:lnTo>
                  <a:pt x="207947" y="237655"/>
                </a:lnTo>
                <a:cubicBezTo>
                  <a:pt x="205058" y="244532"/>
                  <a:pt x="198919" y="248875"/>
                  <a:pt x="191335" y="248875"/>
                </a:cubicBezTo>
                <a:lnTo>
                  <a:pt x="107912" y="248875"/>
                </a:lnTo>
                <a:cubicBezTo>
                  <a:pt x="98161" y="248875"/>
                  <a:pt x="90216" y="240912"/>
                  <a:pt x="90216" y="231140"/>
                </a:cubicBezTo>
                <a:lnTo>
                  <a:pt x="90216" y="181915"/>
                </a:lnTo>
                <a:cubicBezTo>
                  <a:pt x="90216" y="174314"/>
                  <a:pt x="83716" y="167799"/>
                  <a:pt x="75771" y="167799"/>
                </a:cubicBezTo>
                <a:cubicBezTo>
                  <a:pt x="73604" y="167799"/>
                  <a:pt x="71437" y="165627"/>
                  <a:pt x="71437" y="163093"/>
                </a:cubicBezTo>
                <a:cubicBezTo>
                  <a:pt x="71437" y="160922"/>
                  <a:pt x="73604" y="158750"/>
                  <a:pt x="75771" y="158750"/>
                </a:cubicBezTo>
                <a:close/>
                <a:moveTo>
                  <a:pt x="222153" y="103527"/>
                </a:moveTo>
                <a:lnTo>
                  <a:pt x="222153" y="104965"/>
                </a:lnTo>
                <a:cubicBezTo>
                  <a:pt x="222153" y="115749"/>
                  <a:pt x="230780" y="124377"/>
                  <a:pt x="241564" y="124377"/>
                </a:cubicBezTo>
                <a:lnTo>
                  <a:pt x="265289" y="124377"/>
                </a:lnTo>
                <a:cubicBezTo>
                  <a:pt x="276073" y="124377"/>
                  <a:pt x="284341" y="115749"/>
                  <a:pt x="284341" y="104965"/>
                </a:cubicBezTo>
                <a:lnTo>
                  <a:pt x="284341" y="103527"/>
                </a:lnTo>
                <a:lnTo>
                  <a:pt x="222153" y="103527"/>
                </a:lnTo>
                <a:close/>
                <a:moveTo>
                  <a:pt x="150978" y="103527"/>
                </a:moveTo>
                <a:lnTo>
                  <a:pt x="150978" y="104965"/>
                </a:lnTo>
                <a:cubicBezTo>
                  <a:pt x="150978" y="115749"/>
                  <a:pt x="159964" y="124377"/>
                  <a:pt x="170389" y="124377"/>
                </a:cubicBezTo>
                <a:lnTo>
                  <a:pt x="194114" y="124377"/>
                </a:lnTo>
                <a:cubicBezTo>
                  <a:pt x="204898" y="124377"/>
                  <a:pt x="213525" y="115749"/>
                  <a:pt x="213525" y="104965"/>
                </a:cubicBezTo>
                <a:lnTo>
                  <a:pt x="213525" y="103527"/>
                </a:lnTo>
                <a:lnTo>
                  <a:pt x="150978" y="103527"/>
                </a:lnTo>
                <a:close/>
                <a:moveTo>
                  <a:pt x="80162" y="103527"/>
                </a:moveTo>
                <a:lnTo>
                  <a:pt x="80162" y="104965"/>
                </a:lnTo>
                <a:cubicBezTo>
                  <a:pt x="80162" y="115749"/>
                  <a:pt x="88789" y="124377"/>
                  <a:pt x="99214" y="124377"/>
                </a:cubicBezTo>
                <a:lnTo>
                  <a:pt x="122939" y="124377"/>
                </a:lnTo>
                <a:cubicBezTo>
                  <a:pt x="133723" y="124377"/>
                  <a:pt x="142350" y="115749"/>
                  <a:pt x="142350" y="104965"/>
                </a:cubicBezTo>
                <a:lnTo>
                  <a:pt x="142350" y="103527"/>
                </a:lnTo>
                <a:lnTo>
                  <a:pt x="80162" y="103527"/>
                </a:lnTo>
                <a:close/>
                <a:moveTo>
                  <a:pt x="8987" y="103527"/>
                </a:moveTo>
                <a:lnTo>
                  <a:pt x="8987" y="104965"/>
                </a:lnTo>
                <a:cubicBezTo>
                  <a:pt x="8987" y="115749"/>
                  <a:pt x="17614" y="124377"/>
                  <a:pt x="28398" y="124377"/>
                </a:cubicBezTo>
                <a:lnTo>
                  <a:pt x="51764" y="124377"/>
                </a:lnTo>
                <a:cubicBezTo>
                  <a:pt x="62548" y="124377"/>
                  <a:pt x="71175" y="115749"/>
                  <a:pt x="71175" y="104965"/>
                </a:cubicBezTo>
                <a:lnTo>
                  <a:pt x="71175" y="103527"/>
                </a:lnTo>
                <a:lnTo>
                  <a:pt x="8987" y="103527"/>
                </a:lnTo>
                <a:close/>
                <a:moveTo>
                  <a:pt x="207414" y="68299"/>
                </a:moveTo>
                <a:lnTo>
                  <a:pt x="220715" y="94900"/>
                </a:lnTo>
                <a:lnTo>
                  <a:pt x="278230" y="94900"/>
                </a:lnTo>
                <a:lnTo>
                  <a:pt x="251270" y="68299"/>
                </a:lnTo>
                <a:lnTo>
                  <a:pt x="207414" y="68299"/>
                </a:lnTo>
                <a:close/>
                <a:moveTo>
                  <a:pt x="150978" y="68299"/>
                </a:moveTo>
                <a:lnTo>
                  <a:pt x="150978" y="94900"/>
                </a:lnTo>
                <a:lnTo>
                  <a:pt x="210650" y="94900"/>
                </a:lnTo>
                <a:lnTo>
                  <a:pt x="197349" y="68299"/>
                </a:lnTo>
                <a:lnTo>
                  <a:pt x="150978" y="68299"/>
                </a:lnTo>
                <a:close/>
                <a:moveTo>
                  <a:pt x="95979" y="68299"/>
                </a:moveTo>
                <a:lnTo>
                  <a:pt x="82678" y="94900"/>
                </a:lnTo>
                <a:lnTo>
                  <a:pt x="142350" y="94900"/>
                </a:lnTo>
                <a:lnTo>
                  <a:pt x="142350" y="68299"/>
                </a:lnTo>
                <a:lnTo>
                  <a:pt x="95979" y="68299"/>
                </a:lnTo>
                <a:close/>
                <a:moveTo>
                  <a:pt x="41698" y="68299"/>
                </a:moveTo>
                <a:lnTo>
                  <a:pt x="15098" y="94900"/>
                </a:lnTo>
                <a:lnTo>
                  <a:pt x="72972" y="94900"/>
                </a:lnTo>
                <a:lnTo>
                  <a:pt x="85913" y="68299"/>
                </a:lnTo>
                <a:lnTo>
                  <a:pt x="41698" y="68299"/>
                </a:lnTo>
                <a:close/>
                <a:moveTo>
                  <a:pt x="220541" y="31627"/>
                </a:moveTo>
                <a:cubicBezTo>
                  <a:pt x="222006" y="30162"/>
                  <a:pt x="225303" y="30162"/>
                  <a:pt x="226768" y="31627"/>
                </a:cubicBezTo>
                <a:cubicBezTo>
                  <a:pt x="227501" y="32360"/>
                  <a:pt x="228234" y="33825"/>
                  <a:pt x="228234" y="34924"/>
                </a:cubicBezTo>
                <a:cubicBezTo>
                  <a:pt x="228234" y="36024"/>
                  <a:pt x="227501" y="37123"/>
                  <a:pt x="226768" y="37855"/>
                </a:cubicBezTo>
                <a:cubicBezTo>
                  <a:pt x="226036" y="38954"/>
                  <a:pt x="224570" y="39321"/>
                  <a:pt x="223471" y="39321"/>
                </a:cubicBezTo>
                <a:cubicBezTo>
                  <a:pt x="222372" y="39321"/>
                  <a:pt x="221273" y="38954"/>
                  <a:pt x="220541" y="37855"/>
                </a:cubicBezTo>
                <a:cubicBezTo>
                  <a:pt x="219441" y="37123"/>
                  <a:pt x="219075" y="36024"/>
                  <a:pt x="219075" y="34924"/>
                </a:cubicBezTo>
                <a:cubicBezTo>
                  <a:pt x="219075" y="33825"/>
                  <a:pt x="219441" y="32726"/>
                  <a:pt x="220541" y="31627"/>
                </a:cubicBezTo>
                <a:close/>
                <a:moveTo>
                  <a:pt x="166566" y="31627"/>
                </a:moveTo>
                <a:cubicBezTo>
                  <a:pt x="168397" y="30162"/>
                  <a:pt x="171328" y="30162"/>
                  <a:pt x="173160" y="31627"/>
                </a:cubicBezTo>
                <a:cubicBezTo>
                  <a:pt x="173892" y="32360"/>
                  <a:pt x="174259" y="33825"/>
                  <a:pt x="174259" y="34558"/>
                </a:cubicBezTo>
                <a:cubicBezTo>
                  <a:pt x="174259" y="36024"/>
                  <a:pt x="173892" y="37123"/>
                  <a:pt x="173160" y="37855"/>
                </a:cubicBezTo>
                <a:cubicBezTo>
                  <a:pt x="172061" y="38954"/>
                  <a:pt x="170962" y="39321"/>
                  <a:pt x="169863" y="39321"/>
                </a:cubicBezTo>
                <a:cubicBezTo>
                  <a:pt x="168764" y="39321"/>
                  <a:pt x="167298" y="38954"/>
                  <a:pt x="166566" y="37855"/>
                </a:cubicBezTo>
                <a:cubicBezTo>
                  <a:pt x="165833" y="37123"/>
                  <a:pt x="165100" y="36024"/>
                  <a:pt x="165100" y="34558"/>
                </a:cubicBezTo>
                <a:cubicBezTo>
                  <a:pt x="165100" y="33825"/>
                  <a:pt x="165833" y="32360"/>
                  <a:pt x="166566" y="31627"/>
                </a:cubicBezTo>
                <a:close/>
                <a:moveTo>
                  <a:pt x="196659" y="30162"/>
                </a:moveTo>
                <a:cubicBezTo>
                  <a:pt x="199326" y="30162"/>
                  <a:pt x="201231" y="32360"/>
                  <a:pt x="201231" y="34924"/>
                </a:cubicBezTo>
                <a:cubicBezTo>
                  <a:pt x="201231" y="37489"/>
                  <a:pt x="199326" y="39321"/>
                  <a:pt x="196659" y="39321"/>
                </a:cubicBezTo>
                <a:cubicBezTo>
                  <a:pt x="193992" y="39321"/>
                  <a:pt x="192087" y="37489"/>
                  <a:pt x="192087" y="34924"/>
                </a:cubicBezTo>
                <a:cubicBezTo>
                  <a:pt x="192087" y="32360"/>
                  <a:pt x="193992" y="30162"/>
                  <a:pt x="196659" y="30162"/>
                </a:cubicBezTo>
                <a:close/>
                <a:moveTo>
                  <a:pt x="44574" y="8627"/>
                </a:moveTo>
                <a:lnTo>
                  <a:pt x="44574" y="59313"/>
                </a:lnTo>
                <a:lnTo>
                  <a:pt x="248753" y="59313"/>
                </a:lnTo>
                <a:lnTo>
                  <a:pt x="248753" y="8627"/>
                </a:lnTo>
                <a:lnTo>
                  <a:pt x="44574" y="8627"/>
                </a:lnTo>
                <a:close/>
                <a:moveTo>
                  <a:pt x="40261" y="0"/>
                </a:moveTo>
                <a:lnTo>
                  <a:pt x="253426" y="0"/>
                </a:lnTo>
                <a:cubicBezTo>
                  <a:pt x="255943" y="0"/>
                  <a:pt x="257740" y="1797"/>
                  <a:pt x="257740" y="4314"/>
                </a:cubicBezTo>
                <a:lnTo>
                  <a:pt x="257740" y="61829"/>
                </a:lnTo>
                <a:lnTo>
                  <a:pt x="291890" y="95978"/>
                </a:lnTo>
                <a:cubicBezTo>
                  <a:pt x="292609" y="96697"/>
                  <a:pt x="293328" y="98135"/>
                  <a:pt x="293328" y="99214"/>
                </a:cubicBezTo>
                <a:lnTo>
                  <a:pt x="293328" y="104965"/>
                </a:lnTo>
                <a:cubicBezTo>
                  <a:pt x="293328" y="120782"/>
                  <a:pt x="280746" y="133004"/>
                  <a:pt x="265289" y="133004"/>
                </a:cubicBezTo>
                <a:lnTo>
                  <a:pt x="257740" y="133004"/>
                </a:lnTo>
                <a:lnTo>
                  <a:pt x="257740" y="288654"/>
                </a:lnTo>
                <a:cubicBezTo>
                  <a:pt x="257740" y="291530"/>
                  <a:pt x="255943" y="293328"/>
                  <a:pt x="253426" y="293328"/>
                </a:cubicBezTo>
                <a:lnTo>
                  <a:pt x="212087" y="293328"/>
                </a:lnTo>
                <a:cubicBezTo>
                  <a:pt x="209212" y="293328"/>
                  <a:pt x="207414" y="291530"/>
                  <a:pt x="207414" y="288654"/>
                </a:cubicBezTo>
                <a:cubicBezTo>
                  <a:pt x="207414" y="286498"/>
                  <a:pt x="209212" y="284341"/>
                  <a:pt x="212087" y="284341"/>
                </a:cubicBezTo>
                <a:lnTo>
                  <a:pt x="248753" y="284341"/>
                </a:lnTo>
                <a:lnTo>
                  <a:pt x="248753" y="133004"/>
                </a:lnTo>
                <a:lnTo>
                  <a:pt x="241564" y="133004"/>
                </a:lnTo>
                <a:cubicBezTo>
                  <a:pt x="231499" y="133004"/>
                  <a:pt x="222872" y="127971"/>
                  <a:pt x="217839" y="120063"/>
                </a:cubicBezTo>
                <a:cubicBezTo>
                  <a:pt x="212806" y="127971"/>
                  <a:pt x="204179" y="133004"/>
                  <a:pt x="194114" y="133004"/>
                </a:cubicBezTo>
                <a:lnTo>
                  <a:pt x="170389" y="133004"/>
                </a:lnTo>
                <a:cubicBezTo>
                  <a:pt x="160324" y="133004"/>
                  <a:pt x="151696" y="127971"/>
                  <a:pt x="146664" y="120063"/>
                </a:cubicBezTo>
                <a:cubicBezTo>
                  <a:pt x="141631" y="127971"/>
                  <a:pt x="133004" y="133004"/>
                  <a:pt x="122939" y="133004"/>
                </a:cubicBezTo>
                <a:lnTo>
                  <a:pt x="99214" y="133004"/>
                </a:lnTo>
                <a:cubicBezTo>
                  <a:pt x="89148" y="133004"/>
                  <a:pt x="80521" y="127971"/>
                  <a:pt x="75489" y="120063"/>
                </a:cubicBezTo>
                <a:cubicBezTo>
                  <a:pt x="70456" y="127971"/>
                  <a:pt x="61829" y="133004"/>
                  <a:pt x="51764" y="133004"/>
                </a:cubicBezTo>
                <a:lnTo>
                  <a:pt x="44574" y="133004"/>
                </a:lnTo>
                <a:lnTo>
                  <a:pt x="44574" y="284341"/>
                </a:lnTo>
                <a:lnTo>
                  <a:pt x="81600" y="284341"/>
                </a:lnTo>
                <a:cubicBezTo>
                  <a:pt x="84116" y="284341"/>
                  <a:pt x="85913" y="286498"/>
                  <a:pt x="85913" y="288654"/>
                </a:cubicBezTo>
                <a:cubicBezTo>
                  <a:pt x="85913" y="291530"/>
                  <a:pt x="84116" y="293328"/>
                  <a:pt x="81600" y="293328"/>
                </a:cubicBezTo>
                <a:lnTo>
                  <a:pt x="40261" y="293328"/>
                </a:lnTo>
                <a:cubicBezTo>
                  <a:pt x="37385" y="293328"/>
                  <a:pt x="35587" y="291530"/>
                  <a:pt x="35587" y="288654"/>
                </a:cubicBezTo>
                <a:lnTo>
                  <a:pt x="35587" y="133004"/>
                </a:lnTo>
                <a:lnTo>
                  <a:pt x="28398" y="133004"/>
                </a:lnTo>
                <a:cubicBezTo>
                  <a:pt x="12581" y="133004"/>
                  <a:pt x="0" y="120782"/>
                  <a:pt x="0" y="104965"/>
                </a:cubicBezTo>
                <a:lnTo>
                  <a:pt x="0" y="99214"/>
                </a:lnTo>
                <a:cubicBezTo>
                  <a:pt x="0" y="98135"/>
                  <a:pt x="359" y="96697"/>
                  <a:pt x="1078" y="95978"/>
                </a:cubicBezTo>
                <a:lnTo>
                  <a:pt x="35587" y="61829"/>
                </a:lnTo>
                <a:lnTo>
                  <a:pt x="35587" y="4314"/>
                </a:lnTo>
                <a:cubicBezTo>
                  <a:pt x="35587" y="1797"/>
                  <a:pt x="37385" y="0"/>
                  <a:pt x="40261" y="0"/>
                </a:cubicBezTo>
                <a:close/>
              </a:path>
            </a:pathLst>
          </a:custGeom>
          <a:solidFill>
            <a:schemeClr val="bg1"/>
          </a:solidFill>
          <a:ln>
            <a:noFill/>
          </a:ln>
          <a:effectLst/>
        </p:spPr>
        <p:txBody>
          <a:bodyPr anchor="ctr"/>
          <a:lstStyle/>
          <a:p>
            <a:pPr defTabSz="914377" fontAlgn="base">
              <a:spcBef>
                <a:spcPct val="0"/>
              </a:spcBef>
              <a:spcAft>
                <a:spcPct val="0"/>
              </a:spcAft>
              <a:defRPr/>
            </a:pPr>
            <a:endParaRPr lang="en-US" sz="600" dirty="0">
              <a:solidFill>
                <a:srgbClr val="FFFFFF"/>
              </a:solidFill>
              <a:latin typeface="Franklin Gothic Book" panose="020B0503020102020204" pitchFamily="34" charset="0"/>
              <a:ea typeface="ＭＳ Ｐゴシック" charset="0"/>
              <a:cs typeface="Arial" charset="0"/>
            </a:endParaRPr>
          </a:p>
        </p:txBody>
      </p:sp>
      <p:sp>
        <p:nvSpPr>
          <p:cNvPr id="28" name="Freeform 922">
            <a:extLst>
              <a:ext uri="{FF2B5EF4-FFF2-40B4-BE49-F238E27FC236}">
                <a16:creationId xmlns:a16="http://schemas.microsoft.com/office/drawing/2014/main" id="{B576427E-A117-2DBB-F88B-4B72E0858055}"/>
              </a:ext>
            </a:extLst>
          </p:cNvPr>
          <p:cNvSpPr>
            <a:spLocks noChangeArrowheads="1"/>
          </p:cNvSpPr>
          <p:nvPr/>
        </p:nvSpPr>
        <p:spPr bwMode="auto">
          <a:xfrm>
            <a:off x="6606755" y="2504621"/>
            <a:ext cx="419427" cy="419427"/>
          </a:xfrm>
          <a:custGeom>
            <a:avLst/>
            <a:gdLst>
              <a:gd name="T0" fmla="*/ 203835 w 293328"/>
              <a:gd name="T1" fmla="*/ 273093 h 293328"/>
              <a:gd name="T2" fmla="*/ 238706 w 293328"/>
              <a:gd name="T3" fmla="*/ 280318 h 293328"/>
              <a:gd name="T4" fmla="*/ 238706 w 293328"/>
              <a:gd name="T5" fmla="*/ 252864 h 293328"/>
              <a:gd name="T6" fmla="*/ 171074 w 293328"/>
              <a:gd name="T7" fmla="*/ 141671 h 293328"/>
              <a:gd name="T8" fmla="*/ 126534 w 293328"/>
              <a:gd name="T9" fmla="*/ 212064 h 293328"/>
              <a:gd name="T10" fmla="*/ 171074 w 293328"/>
              <a:gd name="T11" fmla="*/ 141671 h 293328"/>
              <a:gd name="T12" fmla="*/ 72581 w 293328"/>
              <a:gd name="T13" fmla="*/ 192930 h 293328"/>
              <a:gd name="T14" fmla="*/ 117482 w 293328"/>
              <a:gd name="T15" fmla="*/ 160441 h 293328"/>
              <a:gd name="T16" fmla="*/ 121827 w 293328"/>
              <a:gd name="T17" fmla="*/ 116402 h 293328"/>
              <a:gd name="T18" fmla="*/ 121827 w 293328"/>
              <a:gd name="T19" fmla="*/ 152860 h 293328"/>
              <a:gd name="T20" fmla="*/ 121827 w 293328"/>
              <a:gd name="T21" fmla="*/ 116402 h 293328"/>
              <a:gd name="T22" fmla="*/ 123638 w 293328"/>
              <a:gd name="T23" fmla="*/ 107737 h 293328"/>
              <a:gd name="T24" fmla="*/ 180127 w 293328"/>
              <a:gd name="T25" fmla="*/ 134811 h 293328"/>
              <a:gd name="T26" fmla="*/ 177592 w 293328"/>
              <a:gd name="T27" fmla="*/ 199790 h 293328"/>
              <a:gd name="T28" fmla="*/ 121827 w 293328"/>
              <a:gd name="T29" fmla="*/ 223254 h 293328"/>
              <a:gd name="T30" fmla="*/ 66424 w 293328"/>
              <a:gd name="T31" fmla="*/ 199790 h 293328"/>
              <a:gd name="T32" fmla="*/ 63890 w 293328"/>
              <a:gd name="T33" fmla="*/ 134811 h 293328"/>
              <a:gd name="T34" fmla="*/ 120016 w 293328"/>
              <a:gd name="T35" fmla="*/ 107737 h 293328"/>
              <a:gd name="T36" fmla="*/ 62532 w 293328"/>
              <a:gd name="T37" fmla="*/ 105471 h 293328"/>
              <a:gd name="T38" fmla="*/ 62532 w 293328"/>
              <a:gd name="T39" fmla="*/ 223602 h 293328"/>
              <a:gd name="T40" fmla="*/ 165330 w 293328"/>
              <a:gd name="T41" fmla="*/ 236967 h 293328"/>
              <a:gd name="T42" fmla="*/ 197659 w 293328"/>
              <a:gd name="T43" fmla="*/ 266952 h 293328"/>
              <a:gd name="T44" fmla="*/ 196570 w 293328"/>
              <a:gd name="T45" fmla="*/ 210596 h 293328"/>
              <a:gd name="T46" fmla="*/ 181677 w 293328"/>
              <a:gd name="T47" fmla="*/ 105471 h 293328"/>
              <a:gd name="T48" fmla="*/ 122105 w 293328"/>
              <a:gd name="T49" fmla="*/ 71876 h 293328"/>
              <a:gd name="T50" fmla="*/ 205287 w 293328"/>
              <a:gd name="T51" fmla="*/ 206623 h 293328"/>
              <a:gd name="T52" fmla="*/ 253598 w 293328"/>
              <a:gd name="T53" fmla="*/ 266590 h 293328"/>
              <a:gd name="T54" fmla="*/ 224903 w 293328"/>
              <a:gd name="T55" fmla="*/ 295129 h 293328"/>
              <a:gd name="T56" fmla="*/ 164604 w 293328"/>
              <a:gd name="T57" fmla="*/ 246721 h 293328"/>
              <a:gd name="T58" fmla="*/ 28750 w 293328"/>
              <a:gd name="T59" fmla="*/ 164718 h 293328"/>
              <a:gd name="T60" fmla="*/ 122105 w 293328"/>
              <a:gd name="T61" fmla="*/ 71876 h 293328"/>
              <a:gd name="T62" fmla="*/ 264897 w 293328"/>
              <a:gd name="T63" fmla="*/ 22237 h 293328"/>
              <a:gd name="T64" fmla="*/ 264897 w 293328"/>
              <a:gd name="T65" fmla="*/ 28872 h 293328"/>
              <a:gd name="T66" fmla="*/ 258632 w 293328"/>
              <a:gd name="T67" fmla="*/ 28872 h 293328"/>
              <a:gd name="T68" fmla="*/ 258632 w 293328"/>
              <a:gd name="T69" fmla="*/ 22237 h 293328"/>
              <a:gd name="T70" fmla="*/ 217348 w 293328"/>
              <a:gd name="T71" fmla="*/ 22237 h 293328"/>
              <a:gd name="T72" fmla="*/ 217348 w 293328"/>
              <a:gd name="T73" fmla="*/ 28872 h 293328"/>
              <a:gd name="T74" fmla="*/ 210714 w 293328"/>
              <a:gd name="T75" fmla="*/ 28872 h 293328"/>
              <a:gd name="T76" fmla="*/ 210714 w 293328"/>
              <a:gd name="T77" fmla="*/ 22237 h 293328"/>
              <a:gd name="T78" fmla="*/ 242414 w 293328"/>
              <a:gd name="T79" fmla="*/ 25554 h 293328"/>
              <a:gd name="T80" fmla="*/ 233199 w 293328"/>
              <a:gd name="T81" fmla="*/ 25554 h 293328"/>
              <a:gd name="T82" fmla="*/ 9042 w 293328"/>
              <a:gd name="T83" fmla="*/ 8682 h 293328"/>
              <a:gd name="T84" fmla="*/ 286087 w 293328"/>
              <a:gd name="T85" fmla="*/ 41594 h 293328"/>
              <a:gd name="T86" fmla="*/ 9042 w 293328"/>
              <a:gd name="T87" fmla="*/ 8682 h 293328"/>
              <a:gd name="T88" fmla="*/ 290789 w 293328"/>
              <a:gd name="T89" fmla="*/ 0 h 293328"/>
              <a:gd name="T90" fmla="*/ 295129 w 293328"/>
              <a:gd name="T91" fmla="*/ 290427 h 293328"/>
              <a:gd name="T92" fmla="*/ 261855 w 293328"/>
              <a:gd name="T93" fmla="*/ 295129 h 293328"/>
              <a:gd name="T94" fmla="*/ 261855 w 293328"/>
              <a:gd name="T95" fmla="*/ 286087 h 293328"/>
              <a:gd name="T96" fmla="*/ 286087 w 293328"/>
              <a:gd name="T97" fmla="*/ 50636 h 293328"/>
              <a:gd name="T98" fmla="*/ 9042 w 293328"/>
              <a:gd name="T99" fmla="*/ 286087 h 293328"/>
              <a:gd name="T100" fmla="*/ 188795 w 293328"/>
              <a:gd name="T101" fmla="*/ 290427 h 293328"/>
              <a:gd name="T102" fmla="*/ 4703 w 293328"/>
              <a:gd name="T103" fmla="*/ 295129 h 293328"/>
              <a:gd name="T104" fmla="*/ 0 w 293328"/>
              <a:gd name="T105" fmla="*/ 4339 h 293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93328">
                <a:moveTo>
                  <a:pt x="230028" y="244139"/>
                </a:moveTo>
                <a:lnTo>
                  <a:pt x="202590" y="271426"/>
                </a:lnTo>
                <a:lnTo>
                  <a:pt x="209811" y="278607"/>
                </a:lnTo>
                <a:cubicBezTo>
                  <a:pt x="217392" y="286147"/>
                  <a:pt x="229667" y="286147"/>
                  <a:pt x="237249" y="278607"/>
                </a:cubicBezTo>
                <a:cubicBezTo>
                  <a:pt x="240859" y="275017"/>
                  <a:pt x="243025" y="269990"/>
                  <a:pt x="243025" y="264963"/>
                </a:cubicBezTo>
                <a:cubicBezTo>
                  <a:pt x="243025" y="259578"/>
                  <a:pt x="240859" y="254910"/>
                  <a:pt x="237249" y="251320"/>
                </a:cubicBezTo>
                <a:lnTo>
                  <a:pt x="230028" y="244139"/>
                </a:lnTo>
                <a:close/>
                <a:moveTo>
                  <a:pt x="170030" y="140806"/>
                </a:moveTo>
                <a:lnTo>
                  <a:pt x="125762" y="159462"/>
                </a:lnTo>
                <a:lnTo>
                  <a:pt x="125762" y="210769"/>
                </a:lnTo>
                <a:lnTo>
                  <a:pt x="170030" y="191753"/>
                </a:lnTo>
                <a:lnTo>
                  <a:pt x="170030" y="140806"/>
                </a:lnTo>
                <a:close/>
                <a:moveTo>
                  <a:pt x="72138" y="140806"/>
                </a:moveTo>
                <a:lnTo>
                  <a:pt x="72138" y="191753"/>
                </a:lnTo>
                <a:lnTo>
                  <a:pt x="116765" y="210769"/>
                </a:lnTo>
                <a:lnTo>
                  <a:pt x="116765" y="159462"/>
                </a:lnTo>
                <a:lnTo>
                  <a:pt x="72138" y="140806"/>
                </a:lnTo>
                <a:close/>
                <a:moveTo>
                  <a:pt x="121084" y="115690"/>
                </a:moveTo>
                <a:lnTo>
                  <a:pt x="78976" y="133989"/>
                </a:lnTo>
                <a:lnTo>
                  <a:pt x="121084" y="151928"/>
                </a:lnTo>
                <a:lnTo>
                  <a:pt x="163552" y="133989"/>
                </a:lnTo>
                <a:lnTo>
                  <a:pt x="121084" y="115690"/>
                </a:lnTo>
                <a:close/>
                <a:moveTo>
                  <a:pt x="119284" y="107080"/>
                </a:moveTo>
                <a:cubicBezTo>
                  <a:pt x="120364" y="106362"/>
                  <a:pt x="121804" y="106362"/>
                  <a:pt x="122883" y="107080"/>
                </a:cubicBezTo>
                <a:lnTo>
                  <a:pt x="176508" y="129683"/>
                </a:lnTo>
                <a:cubicBezTo>
                  <a:pt x="177948" y="130401"/>
                  <a:pt x="179027" y="132195"/>
                  <a:pt x="179027" y="133989"/>
                </a:cubicBezTo>
                <a:lnTo>
                  <a:pt x="179027" y="194623"/>
                </a:lnTo>
                <a:cubicBezTo>
                  <a:pt x="179027" y="196417"/>
                  <a:pt x="177948" y="198211"/>
                  <a:pt x="176508" y="198570"/>
                </a:cubicBezTo>
                <a:lnTo>
                  <a:pt x="122883" y="221532"/>
                </a:lnTo>
                <a:cubicBezTo>
                  <a:pt x="122523" y="221891"/>
                  <a:pt x="121804" y="221891"/>
                  <a:pt x="121084" y="221891"/>
                </a:cubicBezTo>
                <a:cubicBezTo>
                  <a:pt x="120364" y="221891"/>
                  <a:pt x="120004" y="221891"/>
                  <a:pt x="119284" y="221532"/>
                </a:cubicBezTo>
                <a:lnTo>
                  <a:pt x="66019" y="198570"/>
                </a:lnTo>
                <a:cubicBezTo>
                  <a:pt x="64580" y="198211"/>
                  <a:pt x="63500" y="196417"/>
                  <a:pt x="63500" y="194623"/>
                </a:cubicBezTo>
                <a:lnTo>
                  <a:pt x="63500" y="133989"/>
                </a:lnTo>
                <a:cubicBezTo>
                  <a:pt x="63500" y="132195"/>
                  <a:pt x="64580" y="130401"/>
                  <a:pt x="66019" y="129683"/>
                </a:cubicBezTo>
                <a:lnTo>
                  <a:pt x="119284" y="107080"/>
                </a:lnTo>
                <a:close/>
                <a:moveTo>
                  <a:pt x="121359" y="80413"/>
                </a:moveTo>
                <a:cubicBezTo>
                  <a:pt x="98975" y="80413"/>
                  <a:pt x="78036" y="89030"/>
                  <a:pt x="62150" y="104828"/>
                </a:cubicBezTo>
                <a:cubicBezTo>
                  <a:pt x="46626" y="120267"/>
                  <a:pt x="37962" y="141092"/>
                  <a:pt x="37962" y="163712"/>
                </a:cubicBezTo>
                <a:cubicBezTo>
                  <a:pt x="37962" y="185614"/>
                  <a:pt x="46626" y="206439"/>
                  <a:pt x="62150" y="222237"/>
                </a:cubicBezTo>
                <a:cubicBezTo>
                  <a:pt x="88506" y="248447"/>
                  <a:pt x="129663" y="254192"/>
                  <a:pt x="162516" y="236240"/>
                </a:cubicBezTo>
                <a:cubicBezTo>
                  <a:pt x="162877" y="235521"/>
                  <a:pt x="163599" y="235521"/>
                  <a:pt x="164321" y="235521"/>
                </a:cubicBezTo>
                <a:cubicBezTo>
                  <a:pt x="165405" y="235521"/>
                  <a:pt x="166849" y="236240"/>
                  <a:pt x="167571" y="236958"/>
                </a:cubicBezTo>
                <a:lnTo>
                  <a:pt x="196453" y="265322"/>
                </a:lnTo>
                <a:lnTo>
                  <a:pt x="223891" y="237676"/>
                </a:lnTo>
                <a:lnTo>
                  <a:pt x="195370" y="209311"/>
                </a:lnTo>
                <a:cubicBezTo>
                  <a:pt x="193926" y="207875"/>
                  <a:pt x="193565" y="205721"/>
                  <a:pt x="194648" y="203925"/>
                </a:cubicBezTo>
                <a:cubicBezTo>
                  <a:pt x="212699" y="171611"/>
                  <a:pt x="207284" y="131039"/>
                  <a:pt x="180568" y="104828"/>
                </a:cubicBezTo>
                <a:cubicBezTo>
                  <a:pt x="165043" y="89030"/>
                  <a:pt x="144104" y="80413"/>
                  <a:pt x="121359" y="80413"/>
                </a:cubicBezTo>
                <a:close/>
                <a:moveTo>
                  <a:pt x="121359" y="71437"/>
                </a:moveTo>
                <a:cubicBezTo>
                  <a:pt x="146270" y="71437"/>
                  <a:pt x="169737" y="80772"/>
                  <a:pt x="187066" y="98365"/>
                </a:cubicBezTo>
                <a:cubicBezTo>
                  <a:pt x="215226" y="126371"/>
                  <a:pt x="222086" y="170175"/>
                  <a:pt x="204034" y="205362"/>
                </a:cubicBezTo>
                <a:lnTo>
                  <a:pt x="243747" y="244857"/>
                </a:lnTo>
                <a:cubicBezTo>
                  <a:pt x="249163" y="250242"/>
                  <a:pt x="252051" y="257423"/>
                  <a:pt x="252051" y="264963"/>
                </a:cubicBezTo>
                <a:cubicBezTo>
                  <a:pt x="252051" y="272503"/>
                  <a:pt x="249163" y="279684"/>
                  <a:pt x="243747" y="285070"/>
                </a:cubicBezTo>
                <a:cubicBezTo>
                  <a:pt x="237971" y="290456"/>
                  <a:pt x="230750" y="293328"/>
                  <a:pt x="223530" y="293328"/>
                </a:cubicBezTo>
                <a:cubicBezTo>
                  <a:pt x="216309" y="293328"/>
                  <a:pt x="209089" y="290456"/>
                  <a:pt x="203312" y="285070"/>
                </a:cubicBezTo>
                <a:lnTo>
                  <a:pt x="163599" y="245216"/>
                </a:lnTo>
                <a:cubicBezTo>
                  <a:pt x="128219" y="263527"/>
                  <a:pt x="84173" y="256705"/>
                  <a:pt x="56013" y="228700"/>
                </a:cubicBezTo>
                <a:cubicBezTo>
                  <a:pt x="38684" y="211106"/>
                  <a:pt x="28575" y="188127"/>
                  <a:pt x="28575" y="163712"/>
                </a:cubicBezTo>
                <a:cubicBezTo>
                  <a:pt x="28575" y="138938"/>
                  <a:pt x="38684" y="115600"/>
                  <a:pt x="56013" y="98365"/>
                </a:cubicBezTo>
                <a:cubicBezTo>
                  <a:pt x="73343" y="80772"/>
                  <a:pt x="96809" y="71437"/>
                  <a:pt x="121359" y="71437"/>
                </a:cubicBezTo>
                <a:close/>
                <a:moveTo>
                  <a:pt x="257053" y="22102"/>
                </a:moveTo>
                <a:cubicBezTo>
                  <a:pt x="258518" y="20637"/>
                  <a:pt x="261815" y="20637"/>
                  <a:pt x="263280" y="22102"/>
                </a:cubicBezTo>
                <a:cubicBezTo>
                  <a:pt x="264379" y="22835"/>
                  <a:pt x="264746" y="24300"/>
                  <a:pt x="264746" y="25399"/>
                </a:cubicBezTo>
                <a:cubicBezTo>
                  <a:pt x="264746" y="26499"/>
                  <a:pt x="264379" y="27598"/>
                  <a:pt x="263280" y="28697"/>
                </a:cubicBezTo>
                <a:cubicBezTo>
                  <a:pt x="262548" y="29429"/>
                  <a:pt x="261449" y="29796"/>
                  <a:pt x="260350" y="29796"/>
                </a:cubicBezTo>
                <a:cubicBezTo>
                  <a:pt x="258884" y="29796"/>
                  <a:pt x="258152" y="29429"/>
                  <a:pt x="257053" y="28697"/>
                </a:cubicBezTo>
                <a:cubicBezTo>
                  <a:pt x="256320" y="27598"/>
                  <a:pt x="255587" y="26499"/>
                  <a:pt x="255587" y="25399"/>
                </a:cubicBezTo>
                <a:cubicBezTo>
                  <a:pt x="255587" y="24300"/>
                  <a:pt x="256320" y="22835"/>
                  <a:pt x="257053" y="22102"/>
                </a:cubicBezTo>
                <a:close/>
                <a:moveTo>
                  <a:pt x="209428" y="22102"/>
                </a:moveTo>
                <a:cubicBezTo>
                  <a:pt x="211259" y="20637"/>
                  <a:pt x="214190" y="20637"/>
                  <a:pt x="216022" y="22102"/>
                </a:cubicBezTo>
                <a:cubicBezTo>
                  <a:pt x="216754" y="22835"/>
                  <a:pt x="217121" y="24300"/>
                  <a:pt x="217121" y="25399"/>
                </a:cubicBezTo>
                <a:cubicBezTo>
                  <a:pt x="217121" y="26499"/>
                  <a:pt x="216754" y="27598"/>
                  <a:pt x="216022" y="28697"/>
                </a:cubicBezTo>
                <a:cubicBezTo>
                  <a:pt x="214923" y="29429"/>
                  <a:pt x="213824" y="29796"/>
                  <a:pt x="212725" y="29796"/>
                </a:cubicBezTo>
                <a:cubicBezTo>
                  <a:pt x="211626" y="29796"/>
                  <a:pt x="210160" y="29429"/>
                  <a:pt x="209428" y="28697"/>
                </a:cubicBezTo>
                <a:cubicBezTo>
                  <a:pt x="208695" y="27598"/>
                  <a:pt x="207962" y="26499"/>
                  <a:pt x="207962" y="25399"/>
                </a:cubicBezTo>
                <a:cubicBezTo>
                  <a:pt x="207962" y="24300"/>
                  <a:pt x="208695" y="22835"/>
                  <a:pt x="209428" y="22102"/>
                </a:cubicBezTo>
                <a:close/>
                <a:moveTo>
                  <a:pt x="236538" y="20637"/>
                </a:moveTo>
                <a:cubicBezTo>
                  <a:pt x="239102" y="20637"/>
                  <a:pt x="240934" y="22835"/>
                  <a:pt x="240934" y="25399"/>
                </a:cubicBezTo>
                <a:cubicBezTo>
                  <a:pt x="240934" y="27964"/>
                  <a:pt x="239102" y="29796"/>
                  <a:pt x="236538" y="29796"/>
                </a:cubicBezTo>
                <a:cubicBezTo>
                  <a:pt x="233973" y="29796"/>
                  <a:pt x="231775" y="27964"/>
                  <a:pt x="231775" y="25399"/>
                </a:cubicBezTo>
                <a:cubicBezTo>
                  <a:pt x="231775" y="22835"/>
                  <a:pt x="233973" y="20637"/>
                  <a:pt x="236538" y="20637"/>
                </a:cubicBezTo>
                <a:close/>
                <a:moveTo>
                  <a:pt x="8987" y="8627"/>
                </a:moveTo>
                <a:lnTo>
                  <a:pt x="8987" y="41339"/>
                </a:lnTo>
                <a:lnTo>
                  <a:pt x="284341" y="41339"/>
                </a:lnTo>
                <a:lnTo>
                  <a:pt x="284341" y="8627"/>
                </a:lnTo>
                <a:lnTo>
                  <a:pt x="8987" y="8627"/>
                </a:lnTo>
                <a:close/>
                <a:moveTo>
                  <a:pt x="4673" y="0"/>
                </a:moveTo>
                <a:lnTo>
                  <a:pt x="289014" y="0"/>
                </a:lnTo>
                <a:cubicBezTo>
                  <a:pt x="291530" y="0"/>
                  <a:pt x="293328" y="1797"/>
                  <a:pt x="293328" y="4314"/>
                </a:cubicBezTo>
                <a:lnTo>
                  <a:pt x="293328" y="288654"/>
                </a:lnTo>
                <a:cubicBezTo>
                  <a:pt x="293328" y="291530"/>
                  <a:pt x="291530" y="293328"/>
                  <a:pt x="289014" y="293328"/>
                </a:cubicBezTo>
                <a:lnTo>
                  <a:pt x="260256" y="293328"/>
                </a:lnTo>
                <a:cubicBezTo>
                  <a:pt x="258100" y="293328"/>
                  <a:pt x="255943" y="291530"/>
                  <a:pt x="255943" y="288654"/>
                </a:cubicBezTo>
                <a:cubicBezTo>
                  <a:pt x="255943" y="286498"/>
                  <a:pt x="258100" y="284341"/>
                  <a:pt x="260256" y="284341"/>
                </a:cubicBezTo>
                <a:lnTo>
                  <a:pt x="284341" y="284341"/>
                </a:lnTo>
                <a:lnTo>
                  <a:pt x="284341" y="50326"/>
                </a:lnTo>
                <a:lnTo>
                  <a:pt x="8987" y="50326"/>
                </a:lnTo>
                <a:lnTo>
                  <a:pt x="8987" y="284341"/>
                </a:lnTo>
                <a:lnTo>
                  <a:pt x="183330" y="284341"/>
                </a:lnTo>
                <a:cubicBezTo>
                  <a:pt x="185846" y="284341"/>
                  <a:pt x="187643" y="286498"/>
                  <a:pt x="187643" y="288654"/>
                </a:cubicBezTo>
                <a:cubicBezTo>
                  <a:pt x="187643" y="291530"/>
                  <a:pt x="185846" y="293328"/>
                  <a:pt x="183330" y="293328"/>
                </a:cubicBezTo>
                <a:lnTo>
                  <a:pt x="4673" y="293328"/>
                </a:lnTo>
                <a:cubicBezTo>
                  <a:pt x="2157" y="293328"/>
                  <a:pt x="0" y="291530"/>
                  <a:pt x="0" y="288654"/>
                </a:cubicBezTo>
                <a:lnTo>
                  <a:pt x="0" y="4314"/>
                </a:lnTo>
                <a:cubicBezTo>
                  <a:pt x="0" y="1797"/>
                  <a:pt x="2157" y="0"/>
                  <a:pt x="4673" y="0"/>
                </a:cubicBezTo>
                <a:close/>
              </a:path>
            </a:pathLst>
          </a:custGeom>
          <a:solidFill>
            <a:schemeClr val="bg1"/>
          </a:solidFill>
          <a:ln>
            <a:noFill/>
          </a:ln>
          <a:effectLst/>
        </p:spPr>
        <p:txBody>
          <a:bodyPr anchor="ctr"/>
          <a:lstStyle/>
          <a:p>
            <a:pPr defTabSz="914377" fontAlgn="base">
              <a:spcBef>
                <a:spcPct val="0"/>
              </a:spcBef>
              <a:spcAft>
                <a:spcPct val="0"/>
              </a:spcAft>
              <a:defRPr/>
            </a:pPr>
            <a:endParaRPr lang="en-US" sz="600" dirty="0">
              <a:solidFill>
                <a:srgbClr val="FFFFFF"/>
              </a:solidFill>
              <a:latin typeface="Franklin Gothic Book" panose="020B0503020102020204" pitchFamily="34" charset="0"/>
              <a:ea typeface="ＭＳ Ｐゴシック" charset="0"/>
              <a:cs typeface="Arial" charset="0"/>
            </a:endParaRPr>
          </a:p>
        </p:txBody>
      </p:sp>
      <p:sp>
        <p:nvSpPr>
          <p:cNvPr id="31" name="BJPseudoFooter">
            <a:extLst>
              <a:ext uri="{FF2B5EF4-FFF2-40B4-BE49-F238E27FC236}">
                <a16:creationId xmlns:a16="http://schemas.microsoft.com/office/drawing/2014/main" id="{19469EC8-6D49-EF97-0C33-2F94AC8F9243}"/>
              </a:ext>
            </a:extLst>
          </p:cNvPr>
          <p:cNvSpPr txBox="1"/>
          <p:nvPr>
            <p:custDataLst>
              <p:tags r:id="rId1"/>
            </p:custDataLst>
          </p:nvPr>
        </p:nvSpPr>
        <p:spPr>
          <a:xfrm>
            <a:off x="4248834" y="6627168"/>
            <a:ext cx="646331" cy="230832"/>
          </a:xfrm>
          <a:prstGeom prst="rect">
            <a:avLst/>
          </a:prstGeom>
          <a:noFill/>
        </p:spPr>
        <p:txBody>
          <a:bodyPr vert="horz" wrap="none" rtlCol="0">
            <a:spAutoFit/>
          </a:bodyPr>
          <a:lstStyle/>
          <a:p>
            <a:pPr algn="ctr"/>
            <a:r>
              <a:rPr lang="en-GB" sz="900" b="1">
                <a:solidFill>
                  <a:srgbClr val="00C000"/>
                </a:solidFill>
                <a:latin typeface="Arial" panose="020B0604020202020204" pitchFamily="34" charset="0"/>
              </a:rPr>
              <a:t>PUBLIC</a:t>
            </a:r>
            <a:r>
              <a:rPr lang="en-GB" sz="900" b="1">
                <a:solidFill>
                  <a:srgbClr val="000000"/>
                </a:solidFill>
                <a:latin typeface="Arial" panose="020B0604020202020204" pitchFamily="34" charset="0"/>
              </a:rPr>
              <a:t> </a:t>
            </a:r>
          </a:p>
        </p:txBody>
      </p:sp>
    </p:spTree>
    <p:extLst>
      <p:ext uri="{BB962C8B-B14F-4D97-AF65-F5344CB8AC3E}">
        <p14:creationId xmlns:p14="http://schemas.microsoft.com/office/powerpoint/2010/main" val="39591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39EE80-851B-B44F-9173-98214802B534}"/>
              </a:ext>
            </a:extLst>
          </p:cNvPr>
          <p:cNvPicPr>
            <a:picLocks noChangeAspect="1"/>
          </p:cNvPicPr>
          <p:nvPr/>
        </p:nvPicPr>
        <p:blipFill rotWithShape="1">
          <a:blip r:embed="rId3"/>
          <a:srcRect l="30953" t="31721" r="30953" b="31233"/>
          <a:stretch/>
        </p:blipFill>
        <p:spPr>
          <a:xfrm>
            <a:off x="250370" y="2046515"/>
            <a:ext cx="3483429" cy="2133600"/>
          </a:xfrm>
          <a:prstGeom prst="rect">
            <a:avLst/>
          </a:prstGeom>
        </p:spPr>
      </p:pic>
      <p:sp>
        <p:nvSpPr>
          <p:cNvPr id="14" name="TextBox 13">
            <a:extLst>
              <a:ext uri="{FF2B5EF4-FFF2-40B4-BE49-F238E27FC236}">
                <a16:creationId xmlns:a16="http://schemas.microsoft.com/office/drawing/2014/main" id="{BD5FC2C8-9E0E-EB4D-B73B-CAD606FC6B3E}"/>
              </a:ext>
            </a:extLst>
          </p:cNvPr>
          <p:cNvSpPr txBox="1"/>
          <p:nvPr/>
        </p:nvSpPr>
        <p:spPr>
          <a:xfrm>
            <a:off x="369870" y="308225"/>
            <a:ext cx="5397884" cy="584775"/>
          </a:xfrm>
          <a:prstGeom prst="rect">
            <a:avLst/>
          </a:prstGeom>
          <a:noFill/>
        </p:spPr>
        <p:txBody>
          <a:bodyPr wrap="square" rtlCol="0">
            <a:spAutoFit/>
          </a:bodyPr>
          <a:lstStyle/>
          <a:p>
            <a:r>
              <a:rPr lang="en-US" sz="3200" dirty="0">
                <a:solidFill>
                  <a:srgbClr val="00539B"/>
                </a:solidFill>
                <a:latin typeface="Verdana" panose="020B0604030504040204" pitchFamily="34" charset="0"/>
                <a:ea typeface="Verdana" panose="020B0604030504040204" pitchFamily="34" charset="0"/>
                <a:cs typeface="Verdana" panose="020B0604030504040204" pitchFamily="34" charset="0"/>
              </a:rPr>
              <a:t>GPA Accession process</a:t>
            </a:r>
          </a:p>
        </p:txBody>
      </p:sp>
      <p:sp>
        <p:nvSpPr>
          <p:cNvPr id="15" name="Rectangle 2">
            <a:extLst>
              <a:ext uri="{FF2B5EF4-FFF2-40B4-BE49-F238E27FC236}">
                <a16:creationId xmlns:a16="http://schemas.microsoft.com/office/drawing/2014/main" id="{2D876039-9427-0C4C-BCE4-702439E0AC45}"/>
              </a:ext>
            </a:extLst>
          </p:cNvPr>
          <p:cNvSpPr>
            <a:spLocks noChangeArrowheads="1"/>
          </p:cNvSpPr>
          <p:nvPr/>
        </p:nvSpPr>
        <p:spPr bwMode="auto">
          <a:xfrm>
            <a:off x="369870" y="1230810"/>
            <a:ext cx="57017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GB" b="1" dirty="0">
                <a:solidFill>
                  <a:srgbClr val="00539B"/>
                </a:solidFill>
                <a:latin typeface="Verdana" panose="020B0604030504040204" pitchFamily="34" charset="0"/>
                <a:ea typeface="Verdana" panose="020B0604030504040204" pitchFamily="34" charset="0"/>
                <a:cs typeface="Verdana" panose="020B0604030504040204" pitchFamily="34" charset="0"/>
              </a:rPr>
              <a:t>We assist along the way!</a:t>
            </a:r>
          </a:p>
        </p:txBody>
      </p:sp>
      <p:sp>
        <p:nvSpPr>
          <p:cNvPr id="5" name="Oval 4">
            <a:extLst>
              <a:ext uri="{FF2B5EF4-FFF2-40B4-BE49-F238E27FC236}">
                <a16:creationId xmlns:a16="http://schemas.microsoft.com/office/drawing/2014/main" id="{F6221C79-204B-8A4B-BA36-8AD060E96DCB}"/>
              </a:ext>
            </a:extLst>
          </p:cNvPr>
          <p:cNvSpPr/>
          <p:nvPr/>
        </p:nvSpPr>
        <p:spPr>
          <a:xfrm>
            <a:off x="326572" y="2318657"/>
            <a:ext cx="1578429" cy="1578429"/>
          </a:xfrm>
          <a:prstGeom prst="ellipse">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B239B2-31DF-EB45-A4BB-E819861A3C28}"/>
              </a:ext>
            </a:extLst>
          </p:cNvPr>
          <p:cNvSpPr/>
          <p:nvPr/>
        </p:nvSpPr>
        <p:spPr>
          <a:xfrm>
            <a:off x="2068286" y="2318657"/>
            <a:ext cx="1578429" cy="1578429"/>
          </a:xfrm>
          <a:prstGeom prst="ellipse">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2AEE8DD-46B5-1445-9256-B2692307E681}"/>
              </a:ext>
            </a:extLst>
          </p:cNvPr>
          <p:cNvSpPr/>
          <p:nvPr/>
        </p:nvSpPr>
        <p:spPr>
          <a:xfrm>
            <a:off x="3810000" y="2318657"/>
            <a:ext cx="1578429" cy="1578429"/>
          </a:xfrm>
          <a:prstGeom prst="ellipse">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479F1CB-D80E-F843-95D3-21093181F216}"/>
              </a:ext>
            </a:extLst>
          </p:cNvPr>
          <p:cNvSpPr/>
          <p:nvPr/>
        </p:nvSpPr>
        <p:spPr>
          <a:xfrm>
            <a:off x="5551714" y="2318657"/>
            <a:ext cx="1578429" cy="1578429"/>
          </a:xfrm>
          <a:prstGeom prst="ellipse">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344104B-80F8-B542-BECC-8847710CC209}"/>
              </a:ext>
            </a:extLst>
          </p:cNvPr>
          <p:cNvSpPr/>
          <p:nvPr/>
        </p:nvSpPr>
        <p:spPr>
          <a:xfrm>
            <a:off x="7293428" y="2318657"/>
            <a:ext cx="1578429" cy="1578429"/>
          </a:xfrm>
          <a:prstGeom prst="ellipse">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57C5A02-63C6-D94E-A52A-85FBC0B6440C}"/>
              </a:ext>
            </a:extLst>
          </p:cNvPr>
          <p:cNvPicPr>
            <a:picLocks noChangeAspect="1"/>
          </p:cNvPicPr>
          <p:nvPr/>
        </p:nvPicPr>
        <p:blipFill rotWithShape="1">
          <a:blip r:embed="rId3"/>
          <a:srcRect l="31071" t="31721" r="30001" b="31233"/>
          <a:stretch/>
        </p:blipFill>
        <p:spPr>
          <a:xfrm>
            <a:off x="3733799" y="2046515"/>
            <a:ext cx="3559629" cy="2133600"/>
          </a:xfrm>
          <a:prstGeom prst="rect">
            <a:avLst/>
          </a:prstGeom>
        </p:spPr>
      </p:pic>
      <p:pic>
        <p:nvPicPr>
          <p:cNvPr id="24" name="Picture 23">
            <a:extLst>
              <a:ext uri="{FF2B5EF4-FFF2-40B4-BE49-F238E27FC236}">
                <a16:creationId xmlns:a16="http://schemas.microsoft.com/office/drawing/2014/main" id="{7BF9AC7D-53E7-674B-BDC2-9CA88F7E0C69}"/>
              </a:ext>
            </a:extLst>
          </p:cNvPr>
          <p:cNvPicPr>
            <a:picLocks noChangeAspect="1"/>
          </p:cNvPicPr>
          <p:nvPr/>
        </p:nvPicPr>
        <p:blipFill rotWithShape="1">
          <a:blip r:embed="rId3"/>
          <a:srcRect l="31071" t="31721" r="49287" b="31233"/>
          <a:stretch/>
        </p:blipFill>
        <p:spPr>
          <a:xfrm>
            <a:off x="7217228" y="2046515"/>
            <a:ext cx="1796143" cy="2133600"/>
          </a:xfrm>
          <a:prstGeom prst="rect">
            <a:avLst/>
          </a:prstGeom>
        </p:spPr>
      </p:pic>
      <p:sp>
        <p:nvSpPr>
          <p:cNvPr id="8" name="TextBox 7">
            <a:extLst>
              <a:ext uri="{FF2B5EF4-FFF2-40B4-BE49-F238E27FC236}">
                <a16:creationId xmlns:a16="http://schemas.microsoft.com/office/drawing/2014/main" id="{8C31C593-6007-CB46-B882-C08403A51D72}"/>
              </a:ext>
            </a:extLst>
          </p:cNvPr>
          <p:cNvSpPr txBox="1"/>
          <p:nvPr/>
        </p:nvSpPr>
        <p:spPr>
          <a:xfrm>
            <a:off x="416379" y="2563006"/>
            <a:ext cx="1398813" cy="1107996"/>
          </a:xfrm>
          <a:prstGeom prst="rect">
            <a:avLst/>
          </a:prstGeom>
          <a:noFill/>
        </p:spPr>
        <p:txBody>
          <a:bodyPr wrap="square" rtlCol="0">
            <a:spAutoFit/>
          </a:bodyPr>
          <a:lstStyle/>
          <a:p>
            <a:pPr lvl="0" algn="ctr"/>
            <a:r>
              <a:rPr lang="en-GB" alt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Observer status at the GPA Committee and compliance assessment</a:t>
            </a:r>
          </a:p>
        </p:txBody>
      </p:sp>
      <p:sp>
        <p:nvSpPr>
          <p:cNvPr id="29" name="TextBox 28">
            <a:extLst>
              <a:ext uri="{FF2B5EF4-FFF2-40B4-BE49-F238E27FC236}">
                <a16:creationId xmlns:a16="http://schemas.microsoft.com/office/drawing/2014/main" id="{3C514155-7AB7-C74E-82CB-B7717C879505}"/>
              </a:ext>
            </a:extLst>
          </p:cNvPr>
          <p:cNvSpPr txBox="1"/>
          <p:nvPr/>
        </p:nvSpPr>
        <p:spPr>
          <a:xfrm>
            <a:off x="2155370" y="2869747"/>
            <a:ext cx="1398813" cy="461665"/>
          </a:xfrm>
          <a:prstGeom prst="rect">
            <a:avLst/>
          </a:prstGeom>
          <a:noFill/>
        </p:spPr>
        <p:txBody>
          <a:bodyPr wrap="square" rtlCol="0">
            <a:spAutoFit/>
          </a:bodyPr>
          <a:lstStyle/>
          <a:p>
            <a:pPr lvl="0" algn="ctr"/>
            <a:r>
              <a:rPr lang="en-GB" alt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GPA Initial Offer</a:t>
            </a:r>
          </a:p>
        </p:txBody>
      </p:sp>
      <p:sp>
        <p:nvSpPr>
          <p:cNvPr id="30" name="TextBox 29">
            <a:extLst>
              <a:ext uri="{FF2B5EF4-FFF2-40B4-BE49-F238E27FC236}">
                <a16:creationId xmlns:a16="http://schemas.microsoft.com/office/drawing/2014/main" id="{4D86A4E0-2B87-C946-B2FF-D80504568083}"/>
              </a:ext>
            </a:extLst>
          </p:cNvPr>
          <p:cNvSpPr txBox="1"/>
          <p:nvPr/>
        </p:nvSpPr>
        <p:spPr>
          <a:xfrm>
            <a:off x="3876675" y="2869747"/>
            <a:ext cx="1398813" cy="461665"/>
          </a:xfrm>
          <a:prstGeom prst="rect">
            <a:avLst/>
          </a:prstGeom>
          <a:noFill/>
        </p:spPr>
        <p:txBody>
          <a:bodyPr wrap="square" rtlCol="0">
            <a:spAutoFit/>
          </a:bodyPr>
          <a:lstStyle/>
          <a:p>
            <a:pPr lvl="0" algn="ctr"/>
            <a:r>
              <a:rPr lang="en-GB" alt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Bilateral Negotiations</a:t>
            </a:r>
          </a:p>
        </p:txBody>
      </p:sp>
      <p:sp>
        <p:nvSpPr>
          <p:cNvPr id="32" name="TextBox 31">
            <a:extLst>
              <a:ext uri="{FF2B5EF4-FFF2-40B4-BE49-F238E27FC236}">
                <a16:creationId xmlns:a16="http://schemas.microsoft.com/office/drawing/2014/main" id="{1DD2C258-02B4-444F-AB09-022525ADC2FB}"/>
              </a:ext>
            </a:extLst>
          </p:cNvPr>
          <p:cNvSpPr txBox="1"/>
          <p:nvPr/>
        </p:nvSpPr>
        <p:spPr>
          <a:xfrm>
            <a:off x="5631995" y="2869747"/>
            <a:ext cx="1398813" cy="461665"/>
          </a:xfrm>
          <a:prstGeom prst="rect">
            <a:avLst/>
          </a:prstGeom>
          <a:noFill/>
        </p:spPr>
        <p:txBody>
          <a:bodyPr wrap="square" rtlCol="0">
            <a:spAutoFit/>
          </a:bodyPr>
          <a:lstStyle/>
          <a:p>
            <a:pPr lvl="0" algn="ctr"/>
            <a:r>
              <a:rPr lang="en-GB" alt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GPA Final Offer</a:t>
            </a:r>
          </a:p>
        </p:txBody>
      </p:sp>
      <p:sp>
        <p:nvSpPr>
          <p:cNvPr id="33" name="TextBox 32">
            <a:extLst>
              <a:ext uri="{FF2B5EF4-FFF2-40B4-BE49-F238E27FC236}">
                <a16:creationId xmlns:a16="http://schemas.microsoft.com/office/drawing/2014/main" id="{9471A952-EC7A-5A46-ACC1-EDAF250A1124}"/>
              </a:ext>
            </a:extLst>
          </p:cNvPr>
          <p:cNvSpPr txBox="1"/>
          <p:nvPr/>
        </p:nvSpPr>
        <p:spPr>
          <a:xfrm>
            <a:off x="7275740" y="2869747"/>
            <a:ext cx="1613806" cy="461665"/>
          </a:xfrm>
          <a:prstGeom prst="rect">
            <a:avLst/>
          </a:prstGeom>
          <a:noFill/>
        </p:spPr>
        <p:txBody>
          <a:bodyPr wrap="square" rtlCol="0">
            <a:spAutoFit/>
          </a:bodyPr>
          <a:lstStyle/>
          <a:p>
            <a:pPr lvl="0" algn="ctr"/>
            <a:r>
              <a:rPr lang="en-GB" alt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GPA Implementation</a:t>
            </a:r>
          </a:p>
        </p:txBody>
      </p:sp>
      <p:sp>
        <p:nvSpPr>
          <p:cNvPr id="34" name="TextBox 33">
            <a:extLst>
              <a:ext uri="{FF2B5EF4-FFF2-40B4-BE49-F238E27FC236}">
                <a16:creationId xmlns:a16="http://schemas.microsoft.com/office/drawing/2014/main" id="{725C3FE2-7ABA-E648-BE3F-47E085343B11}"/>
              </a:ext>
            </a:extLst>
          </p:cNvPr>
          <p:cNvSpPr txBox="1"/>
          <p:nvPr/>
        </p:nvSpPr>
        <p:spPr>
          <a:xfrm>
            <a:off x="1773" y="4270797"/>
            <a:ext cx="2020741" cy="1295226"/>
          </a:xfrm>
          <a:prstGeom prst="rect">
            <a:avLst/>
          </a:prstGeom>
          <a:noFill/>
        </p:spPr>
        <p:txBody>
          <a:bodyPr wrap="square" rtlCol="0">
            <a:spAutoFit/>
          </a:bodyPr>
          <a:lstStyle/>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Access to current GPA policy decisions</a:t>
            </a:r>
          </a:p>
          <a:p>
            <a:pPr marL="171450" indent="-171450" algn="ctr" fontAlgn="base">
              <a:lnSpc>
                <a:spcPts val="1313"/>
              </a:lnSpc>
              <a:spcAft>
                <a:spcPct val="0"/>
              </a:spcAft>
              <a:buFont typeface="Arial" panose="020B0604020202020204" pitchFamily="34" charset="0"/>
              <a:buChar char="•"/>
            </a:pPr>
            <a:r>
              <a:rPr lang="en-GB" sz="1200" b="1" i="1" dirty="0">
                <a:latin typeface="Verdana" panose="020B0604030504040204" pitchFamily="34" charset="0"/>
                <a:ea typeface="Verdana" panose="020B0604030504040204" pitchFamily="34" charset="0"/>
                <a:cs typeface="Verdana" panose="020B0604030504040204" pitchFamily="34" charset="0"/>
              </a:rPr>
              <a:t>GPA compliance assessment</a:t>
            </a:r>
          </a:p>
          <a:p>
            <a:pPr marL="171450" indent="-171450" algn="ctr" fontAlgn="base">
              <a:lnSpc>
                <a:spcPts val="1313"/>
              </a:lnSpc>
              <a:spcAft>
                <a:spcPct val="0"/>
              </a:spcAft>
              <a:buFont typeface="Arial" panose="020B0604020202020204" pitchFamily="34" charset="0"/>
              <a:buChar char="•"/>
            </a:pPr>
            <a:r>
              <a:rPr lang="en-GB" sz="1200" dirty="0">
                <a:latin typeface="Verdana" panose="020B0604030504040204" pitchFamily="34" charset="0"/>
                <a:ea typeface="Verdana" panose="020B0604030504040204" pitchFamily="34" charset="0"/>
                <a:cs typeface="Verdana" panose="020B0604030504040204" pitchFamily="34" charset="0"/>
              </a:rPr>
              <a:t>Capacity building and/or awareness-raising workshops</a:t>
            </a:r>
          </a:p>
        </p:txBody>
      </p:sp>
      <p:sp>
        <p:nvSpPr>
          <p:cNvPr id="36" name="TextBox 35">
            <a:extLst>
              <a:ext uri="{FF2B5EF4-FFF2-40B4-BE49-F238E27FC236}">
                <a16:creationId xmlns:a16="http://schemas.microsoft.com/office/drawing/2014/main" id="{EBABED8F-4219-E64C-9902-A7C51B03E4CC}"/>
              </a:ext>
            </a:extLst>
          </p:cNvPr>
          <p:cNvSpPr txBox="1"/>
          <p:nvPr/>
        </p:nvSpPr>
        <p:spPr>
          <a:xfrm>
            <a:off x="1850087" y="4270797"/>
            <a:ext cx="1764847" cy="1384995"/>
          </a:xfrm>
          <a:prstGeom prst="rect">
            <a:avLst/>
          </a:prstGeom>
          <a:noFill/>
        </p:spPr>
        <p:txBody>
          <a:bodyPr wrap="square" rtlCol="0">
            <a:spAutoFit/>
          </a:bodyPr>
          <a:lstStyle/>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Negotiation strategy for the initial offer</a:t>
            </a:r>
          </a:p>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Assistance in drafting initial and GPA offer</a:t>
            </a:r>
          </a:p>
          <a:p>
            <a:pPr lvl="0" algn="ctr"/>
            <a:endParaRPr lang="en-GB"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a:extLst>
              <a:ext uri="{FF2B5EF4-FFF2-40B4-BE49-F238E27FC236}">
                <a16:creationId xmlns:a16="http://schemas.microsoft.com/office/drawing/2014/main" id="{5EBAD1E3-2734-8B49-A5D0-49F0D7105960}"/>
              </a:ext>
            </a:extLst>
          </p:cNvPr>
          <p:cNvSpPr txBox="1"/>
          <p:nvPr/>
        </p:nvSpPr>
        <p:spPr>
          <a:xfrm>
            <a:off x="3537427" y="4270797"/>
            <a:ext cx="1991641" cy="1200329"/>
          </a:xfrm>
          <a:prstGeom prst="rect">
            <a:avLst/>
          </a:prstGeom>
          <a:noFill/>
        </p:spPr>
        <p:txBody>
          <a:bodyPr wrap="square" rtlCol="0">
            <a:spAutoFit/>
          </a:bodyPr>
          <a:lstStyle/>
          <a:p>
            <a:pPr marL="171450" indent="-171450" algn="ctr">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Support during bilateral negotiations in Geneva</a:t>
            </a:r>
          </a:p>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To reach consensus on market access</a:t>
            </a:r>
          </a:p>
          <a:p>
            <a:pPr lvl="0" algn="ctr"/>
            <a:endParaRPr lang="en-GB" alt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39" name="TextBox 38">
            <a:extLst>
              <a:ext uri="{FF2B5EF4-FFF2-40B4-BE49-F238E27FC236}">
                <a16:creationId xmlns:a16="http://schemas.microsoft.com/office/drawing/2014/main" id="{8F5EB06A-BBB1-4E40-B990-61ED42B8263F}"/>
              </a:ext>
            </a:extLst>
          </p:cNvPr>
          <p:cNvSpPr txBox="1"/>
          <p:nvPr/>
        </p:nvSpPr>
        <p:spPr>
          <a:xfrm>
            <a:off x="5324361" y="4270797"/>
            <a:ext cx="1991641" cy="1384995"/>
          </a:xfrm>
          <a:prstGeom prst="rect">
            <a:avLst/>
          </a:prstGeom>
          <a:noFill/>
        </p:spPr>
        <p:txBody>
          <a:bodyPr wrap="square" rtlCol="0">
            <a:spAutoFit/>
          </a:bodyPr>
          <a:lstStyle/>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Legal compliance confirmed and market access agreed</a:t>
            </a:r>
          </a:p>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Support with the ratification of the GPA</a:t>
            </a:r>
          </a:p>
        </p:txBody>
      </p:sp>
      <p:sp>
        <p:nvSpPr>
          <p:cNvPr id="40" name="TextBox 39">
            <a:extLst>
              <a:ext uri="{FF2B5EF4-FFF2-40B4-BE49-F238E27FC236}">
                <a16:creationId xmlns:a16="http://schemas.microsoft.com/office/drawing/2014/main" id="{AE0BE6CB-76CF-2849-B5FF-A3943EE88B8E}"/>
              </a:ext>
            </a:extLst>
          </p:cNvPr>
          <p:cNvSpPr txBox="1"/>
          <p:nvPr/>
        </p:nvSpPr>
        <p:spPr>
          <a:xfrm>
            <a:off x="7082735" y="4267306"/>
            <a:ext cx="1942694" cy="1384995"/>
          </a:xfrm>
          <a:prstGeom prst="rect">
            <a:avLst/>
          </a:prstGeom>
          <a:noFill/>
        </p:spPr>
        <p:txBody>
          <a:bodyPr wrap="square" rtlCol="0">
            <a:spAutoFit/>
          </a:bodyPr>
          <a:lstStyle/>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Achieving value from GPA accession for governments and business</a:t>
            </a:r>
          </a:p>
          <a:p>
            <a:pPr marL="171450" lvl="0" indent="-171450" algn="ctr">
              <a:buFont typeface="Arial" panose="020B0604020202020204" pitchFamily="34" charset="0"/>
              <a:buChar char="•"/>
            </a:pPr>
            <a:r>
              <a:rPr lang="en-GB" altLang="en-US" sz="1200" dirty="0">
                <a:latin typeface="Verdana" panose="020B0604030504040204" pitchFamily="34" charset="0"/>
                <a:ea typeface="Verdana" panose="020B0604030504040204" pitchFamily="34" charset="0"/>
                <a:cs typeface="Verdana" panose="020B0604030504040204" pitchFamily="34" charset="0"/>
              </a:rPr>
              <a:t>Assistance with the implementation of GPA standards </a:t>
            </a:r>
          </a:p>
        </p:txBody>
      </p:sp>
      <p:sp>
        <p:nvSpPr>
          <p:cNvPr id="22" name="Rectangle 2">
            <a:extLst>
              <a:ext uri="{FF2B5EF4-FFF2-40B4-BE49-F238E27FC236}">
                <a16:creationId xmlns:a16="http://schemas.microsoft.com/office/drawing/2014/main" id="{B7654D96-42D9-B345-8D5A-96FAA356CDCD}"/>
              </a:ext>
            </a:extLst>
          </p:cNvPr>
          <p:cNvSpPr>
            <a:spLocks noChangeArrowheads="1"/>
          </p:cNvSpPr>
          <p:nvPr/>
        </p:nvSpPr>
        <p:spPr bwMode="auto">
          <a:xfrm>
            <a:off x="6324600" y="-438134"/>
            <a:ext cx="298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Example of infographics</a:t>
            </a:r>
          </a:p>
        </p:txBody>
      </p:sp>
    </p:spTree>
    <p:extLst>
      <p:ext uri="{BB962C8B-B14F-4D97-AF65-F5344CB8AC3E}">
        <p14:creationId xmlns:p14="http://schemas.microsoft.com/office/powerpoint/2010/main" val="17728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0" grpId="0"/>
      <p:bldP spid="32" grpId="0"/>
      <p:bldP spid="33" grpId="0"/>
      <p:bldP spid="34" grpId="0"/>
      <p:bldP spid="36"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3E9F65-CEA1-D141-B1CA-92FFF99C8DE0}"/>
              </a:ext>
            </a:extLst>
          </p:cNvPr>
          <p:cNvSpPr txBox="1"/>
          <p:nvPr/>
        </p:nvSpPr>
        <p:spPr>
          <a:xfrm>
            <a:off x="326095" y="344878"/>
            <a:ext cx="8555438" cy="954107"/>
          </a:xfrm>
          <a:prstGeom prst="rect">
            <a:avLst/>
          </a:prstGeom>
          <a:noFill/>
        </p:spPr>
        <p:txBody>
          <a:bodyPr wrap="square" rtlCol="0">
            <a:spAutoFit/>
          </a:bodyPr>
          <a:lstStyle/>
          <a:p>
            <a:r>
              <a:rPr lang="en-US" sz="2800" b="1" dirty="0">
                <a:solidFill>
                  <a:srgbClr val="00539B"/>
                </a:solidFill>
                <a:latin typeface="Verdana" panose="020B0604030504040204" pitchFamily="34" charset="0"/>
                <a:ea typeface="Verdana" panose="020B0604030504040204" pitchFamily="34" charset="0"/>
                <a:cs typeface="Verdana" panose="020B0604030504040204" pitchFamily="34" charset="0"/>
              </a:rPr>
              <a:t>Expansion of GPA Impact Assessment Methodology</a:t>
            </a:r>
          </a:p>
        </p:txBody>
      </p:sp>
      <p:graphicFrame>
        <p:nvGraphicFramePr>
          <p:cNvPr id="2" name="Diagram 1">
            <a:extLst>
              <a:ext uri="{FF2B5EF4-FFF2-40B4-BE49-F238E27FC236}">
                <a16:creationId xmlns:a16="http://schemas.microsoft.com/office/drawing/2014/main" id="{3CF12BD1-6E59-8BAD-6650-49715DA56D97}"/>
              </a:ext>
            </a:extLst>
          </p:cNvPr>
          <p:cNvGraphicFramePr/>
          <p:nvPr>
            <p:extLst>
              <p:ext uri="{D42A27DB-BD31-4B8C-83A1-F6EECF244321}">
                <p14:modId xmlns:p14="http://schemas.microsoft.com/office/powerpoint/2010/main" val="1909733513"/>
              </p:ext>
            </p:extLst>
          </p:nvPr>
        </p:nvGraphicFramePr>
        <p:xfrm>
          <a:off x="956733" y="1456266"/>
          <a:ext cx="7332133" cy="4004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ooter Placeholder 9">
            <a:extLst>
              <a:ext uri="{FF2B5EF4-FFF2-40B4-BE49-F238E27FC236}">
                <a16:creationId xmlns:a16="http://schemas.microsoft.com/office/drawing/2014/main" id="{62FA42AE-E9F2-8B12-2EC2-29622FB3AACC}"/>
              </a:ext>
            </a:extLst>
          </p:cNvPr>
          <p:cNvSpPr>
            <a:spLocks noGrp="1"/>
          </p:cNvSpPr>
          <p:nvPr>
            <p:ph type="ftr" sz="quarter" idx="11"/>
            <p:custDataLst>
              <p:tags r:id="rId1"/>
            </p:custDataLst>
          </p:nvPr>
        </p:nvSpPr>
        <p:spPr/>
        <p:txBody>
          <a:body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302631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9D6B-713C-49EE-A282-FE3A4EDE52F9}"/>
              </a:ext>
            </a:extLst>
          </p:cNvPr>
          <p:cNvSpPr>
            <a:spLocks noGrp="1"/>
          </p:cNvSpPr>
          <p:nvPr>
            <p:ph type="title"/>
          </p:nvPr>
        </p:nvSpPr>
        <p:spPr>
          <a:xfrm>
            <a:off x="628650" y="591860"/>
            <a:ext cx="7886700" cy="1325563"/>
          </a:xfrm>
          <a:prstGeom prst="rect">
            <a:avLst/>
          </a:prstGeom>
        </p:spPr>
        <p:txBody>
          <a:bodyPr/>
          <a:lstStyle/>
          <a:p>
            <a:r>
              <a:rPr lang="en-GB" sz="2800" b="1" dirty="0">
                <a:solidFill>
                  <a:srgbClr val="00539B"/>
                </a:solidFill>
                <a:latin typeface="Verdana" panose="020B0604030504040204" pitchFamily="34" charset="0"/>
                <a:ea typeface="Verdana" panose="020B0604030504040204" pitchFamily="34" charset="0"/>
                <a:cs typeface="Verdana" panose="020B0604030504040204" pitchFamily="34" charset="0"/>
              </a:rPr>
              <a:t>Main research questions:</a:t>
            </a:r>
          </a:p>
        </p:txBody>
      </p:sp>
      <p:graphicFrame>
        <p:nvGraphicFramePr>
          <p:cNvPr id="7" name="Content Placeholder 6">
            <a:extLst>
              <a:ext uri="{FF2B5EF4-FFF2-40B4-BE49-F238E27FC236}">
                <a16:creationId xmlns:a16="http://schemas.microsoft.com/office/drawing/2014/main" id="{820E233B-9032-18F8-102A-F94C3881FB56}"/>
              </a:ext>
            </a:extLst>
          </p:cNvPr>
          <p:cNvGraphicFramePr>
            <a:graphicFrameLocks noGrp="1"/>
          </p:cNvGraphicFramePr>
          <p:nvPr>
            <p:ph idx="1"/>
          </p:nvPr>
        </p:nvGraphicFramePr>
        <p:xfrm>
          <a:off x="628650" y="1254642"/>
          <a:ext cx="7886700" cy="4617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55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57462-BCD2-AA42-8BFD-60E10222B8C9}"/>
              </a:ext>
            </a:extLst>
          </p:cNvPr>
          <p:cNvSpPr txBox="1"/>
          <p:nvPr/>
        </p:nvSpPr>
        <p:spPr>
          <a:xfrm>
            <a:off x="369869" y="308225"/>
            <a:ext cx="8477797" cy="584775"/>
          </a:xfrm>
          <a:prstGeom prst="rect">
            <a:avLst/>
          </a:prstGeom>
          <a:noFill/>
        </p:spPr>
        <p:txBody>
          <a:bodyPr wrap="square" rtlCol="0">
            <a:spAutoFit/>
          </a:bodyPr>
          <a:lstStyle/>
          <a:p>
            <a:r>
              <a:rPr lang="en-US" sz="3200" b="1" dirty="0">
                <a:solidFill>
                  <a:srgbClr val="00539B"/>
                </a:solidFill>
                <a:latin typeface="Verdana" panose="020B0604030504040204" pitchFamily="34" charset="0"/>
                <a:ea typeface="Verdana" panose="020B0604030504040204" pitchFamily="34" charset="0"/>
                <a:cs typeface="Verdana" panose="020B0604030504040204" pitchFamily="34" charset="0"/>
              </a:rPr>
              <a:t>OECD Taxonomy, OCDS and GPA</a:t>
            </a:r>
          </a:p>
        </p:txBody>
      </p:sp>
      <p:sp>
        <p:nvSpPr>
          <p:cNvPr id="9" name="Rectangle 2">
            <a:extLst>
              <a:ext uri="{FF2B5EF4-FFF2-40B4-BE49-F238E27FC236}">
                <a16:creationId xmlns:a16="http://schemas.microsoft.com/office/drawing/2014/main" id="{8C5CC9F5-2496-FF42-8734-1849270AFDE4}"/>
              </a:ext>
            </a:extLst>
          </p:cNvPr>
          <p:cNvSpPr>
            <a:spLocks noChangeArrowheads="1"/>
          </p:cNvSpPr>
          <p:nvPr/>
        </p:nvSpPr>
        <p:spPr bwMode="auto">
          <a:xfrm>
            <a:off x="6625297" y="-438134"/>
            <a:ext cx="2688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Example of text slide</a:t>
            </a:r>
          </a:p>
        </p:txBody>
      </p:sp>
      <p:sp>
        <p:nvSpPr>
          <p:cNvPr id="3" name="TextBox 2">
            <a:extLst>
              <a:ext uri="{FF2B5EF4-FFF2-40B4-BE49-F238E27FC236}">
                <a16:creationId xmlns:a16="http://schemas.microsoft.com/office/drawing/2014/main" id="{D0E65D58-A873-64AD-82AF-FF4F702B62F1}"/>
              </a:ext>
            </a:extLst>
          </p:cNvPr>
          <p:cNvSpPr txBox="1"/>
          <p:nvPr/>
        </p:nvSpPr>
        <p:spPr>
          <a:xfrm>
            <a:off x="369869" y="893000"/>
            <a:ext cx="8249197" cy="923330"/>
          </a:xfrm>
          <a:prstGeom prst="rect">
            <a:avLst/>
          </a:prstGeom>
          <a:noFill/>
        </p:spPr>
        <p:txBody>
          <a:bodyPr wrap="square">
            <a:spAutoFit/>
          </a:bodyPr>
          <a:lstStyle/>
          <a:p>
            <a:r>
              <a:rPr lang="en-GB" dirty="0"/>
              <a:t>Transforming the OECD Taxonomy of Measures Affecting Trade in Public Procurement Processes for OCDS data driven decision making and Online Reporting for GPA - expansion</a:t>
            </a:r>
          </a:p>
        </p:txBody>
      </p:sp>
      <p:graphicFrame>
        <p:nvGraphicFramePr>
          <p:cNvPr id="5" name="Diagram 4">
            <a:extLst>
              <a:ext uri="{FF2B5EF4-FFF2-40B4-BE49-F238E27FC236}">
                <a16:creationId xmlns:a16="http://schemas.microsoft.com/office/drawing/2014/main" id="{FB1B02A0-1AA6-F51B-4FC6-5F7B320A27D7}"/>
              </a:ext>
            </a:extLst>
          </p:cNvPr>
          <p:cNvGraphicFramePr/>
          <p:nvPr>
            <p:extLst>
              <p:ext uri="{D42A27DB-BD31-4B8C-83A1-F6EECF244321}">
                <p14:modId xmlns:p14="http://schemas.microsoft.com/office/powerpoint/2010/main" val="3482932822"/>
              </p:ext>
            </p:extLst>
          </p:nvPr>
        </p:nvGraphicFramePr>
        <p:xfrm>
          <a:off x="1202267" y="1632931"/>
          <a:ext cx="712046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Footer Placeholder 11">
            <a:extLst>
              <a:ext uri="{FF2B5EF4-FFF2-40B4-BE49-F238E27FC236}">
                <a16:creationId xmlns:a16="http://schemas.microsoft.com/office/drawing/2014/main" id="{5B602872-D941-FF1C-62E8-F97A7F4B1091}"/>
              </a:ext>
            </a:extLst>
          </p:cNvPr>
          <p:cNvSpPr>
            <a:spLocks noGrp="1"/>
          </p:cNvSpPr>
          <p:nvPr>
            <p:ph type="ftr" sz="quarter" idx="11"/>
            <p:custDataLst>
              <p:tags r:id="rId1"/>
            </p:custDataLst>
          </p:nvPr>
        </p:nvSpPr>
        <p:spPr/>
        <p:txBody>
          <a:bodyPr/>
          <a:lstStyle/>
          <a:p>
            <a:r>
              <a:rPr lang="en-GB" sz="900">
                <a:solidFill>
                  <a:srgbClr val="00C000"/>
                </a:solidFill>
                <a:latin typeface="Arial" panose="020B0604020202020204" pitchFamily="34" charset="0"/>
              </a:rPr>
              <a:t>PUBLIC</a:t>
            </a:r>
            <a:r>
              <a:rPr lang="en-GB" sz="900">
                <a:solidFill>
                  <a:srgbClr val="000000"/>
                </a:solidFill>
                <a:latin typeface="Arial" panose="020B0604020202020204" pitchFamily="34" charset="0"/>
              </a:rPr>
              <a:t> </a:t>
            </a:r>
          </a:p>
        </p:txBody>
      </p:sp>
    </p:spTree>
    <p:extLst>
      <p:ext uri="{BB962C8B-B14F-4D97-AF65-F5344CB8AC3E}">
        <p14:creationId xmlns:p14="http://schemas.microsoft.com/office/powerpoint/2010/main" val="139898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5"/>
          <p:cNvSpPr txBox="1">
            <a:spLocks noGrp="1"/>
          </p:cNvSpPr>
          <p:nvPr>
            <p:ph type="dt" idx="10"/>
          </p:nvPr>
        </p:nvSpPr>
        <p:spPr>
          <a:xfrm>
            <a:off x="719136" y="5717250"/>
            <a:ext cx="1871775" cy="283500"/>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r>
              <a:rPr kumimoji="0" lang="en-GB" sz="900" b="0" i="0" u="none" strike="noStrike" kern="1200" cap="none" spc="0" normalizeH="0" baseline="0" noProof="0">
                <a:ln>
                  <a:noFill/>
                </a:ln>
                <a:solidFill>
                  <a:srgbClr val="FFFFFF"/>
                </a:solidFill>
                <a:effectLst/>
                <a:uLnTx/>
                <a:uFillTx/>
                <a:latin typeface="Arial"/>
                <a:ea typeface="Arial"/>
                <a:cs typeface="Arial"/>
                <a:sym typeface="Arial"/>
              </a:rPr>
              <a:t>25 February, 2022</a:t>
            </a:r>
            <a:endParaRPr kumimoji="0" sz="9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9" name="Google Shape;39;p15"/>
          <p:cNvSpPr txBox="1">
            <a:spLocks noGrp="1"/>
          </p:cNvSpPr>
          <p:nvPr>
            <p:ph type="sldNum" idx="12"/>
          </p:nvPr>
        </p:nvSpPr>
        <p:spPr>
          <a:xfrm>
            <a:off x="8279567" y="5717250"/>
            <a:ext cx="360000" cy="283500"/>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GB" sz="900" b="0" i="0" u="none" strike="noStrike" kern="1200" cap="none" spc="0" normalizeH="0" baseline="0" noProof="0">
                <a:ln>
                  <a:noFill/>
                </a:ln>
                <a:solidFill>
                  <a:srgbClr val="FFFFFF"/>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Tx/>
                <a:buNone/>
                <a:tabLst/>
                <a:defRPr/>
              </a:pPr>
              <a:t>8</a:t>
            </a:fld>
            <a:endParaRPr kumimoji="0" sz="9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40" name="Google Shape;40;p15"/>
          <p:cNvSpPr txBox="1"/>
          <p:nvPr/>
        </p:nvSpPr>
        <p:spPr>
          <a:xfrm>
            <a:off x="222132" y="391753"/>
            <a:ext cx="9144000" cy="807883"/>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70AD47"/>
              </a:buClr>
              <a:buSzPts val="3200"/>
              <a:buFontTx/>
              <a:buNone/>
              <a:tabLst/>
              <a:defRPr/>
            </a:pPr>
            <a:r>
              <a:rPr lang="en-GB" sz="2400" b="1" dirty="0">
                <a:solidFill>
                  <a:srgbClr val="00539B"/>
                </a:solidFill>
                <a:latin typeface="Verdana" panose="020B0604030504040204" pitchFamily="34" charset="0"/>
                <a:ea typeface="Verdana" panose="020B0604030504040204" pitchFamily="34" charset="0"/>
                <a:cs typeface="Verdana" panose="020B0604030504040204" pitchFamily="34" charset="0"/>
                <a:sym typeface="Verdana"/>
              </a:rPr>
              <a:t>A quantitative approach to classifying measures affecting trade in government procurement </a:t>
            </a:r>
          </a:p>
        </p:txBody>
      </p:sp>
      <p:sp>
        <p:nvSpPr>
          <p:cNvPr id="45" name="Google Shape;45;p15"/>
          <p:cNvSpPr txBox="1"/>
          <p:nvPr/>
        </p:nvSpPr>
        <p:spPr>
          <a:xfrm>
            <a:off x="222132" y="1470686"/>
            <a:ext cx="8710684" cy="4530064"/>
          </a:xfrm>
          <a:prstGeom prst="rect">
            <a:avLst/>
          </a:prstGeom>
          <a:noFill/>
          <a:ln>
            <a:noFill/>
          </a:ln>
        </p:spPr>
        <p:txBody>
          <a:bodyPr spcFirstLastPara="1" wrap="square" lIns="68569" tIns="68569" rIns="68569" bIns="68569" anchor="t" anchorCtr="0">
            <a:spAutoFit/>
          </a:bodyPr>
          <a:lstStyle/>
          <a:p>
            <a:pPr marL="0" marR="0" lvl="0" indent="0" algn="just" defTabSz="914400" rtl="0" eaLnBrk="1" fontAlgn="auto" latinLnBrk="0" hangingPunct="1">
              <a:lnSpc>
                <a:spcPct val="115000"/>
              </a:lnSpc>
              <a:spcBef>
                <a:spcPts val="900"/>
              </a:spcBef>
              <a:spcAft>
                <a:spcPts val="0"/>
              </a:spcAft>
              <a:buClr>
                <a:srgbClr val="70AD47"/>
              </a:buClr>
              <a:buSzPts val="1100"/>
              <a:buFontTx/>
              <a:buNone/>
              <a:tabLst/>
              <a:defRPr/>
            </a:pPr>
            <a:r>
              <a:rPr kumimoji="0" lang="en-GB" sz="1350" b="1" i="0" u="none" strike="noStrike" kern="1200" cap="none" spc="0" normalizeH="0" baseline="0" noProof="0" dirty="0">
                <a:ln>
                  <a:noFill/>
                </a:ln>
                <a:solidFill>
                  <a:srgbClr val="002060"/>
                </a:solidFill>
                <a:effectLst/>
                <a:uLnTx/>
                <a:uFillTx/>
                <a:latin typeface="Verdana" panose="020B0604030504040204"/>
                <a:ea typeface="+mn-ea"/>
                <a:cs typeface="+mn-cs"/>
              </a:rPr>
              <a:t>The EBRD, in collaboration with the KSE Center of Excellence in Procurement, developed a quantitative methodology for identifying the measures affecting trade in government procurement indicated in the OECD Taxonomy and classify them through OCDS based indicators</a:t>
            </a:r>
          </a:p>
          <a:p>
            <a:pPr marL="285750" marR="0" lvl="0" indent="-285750" algn="just" defTabSz="914400" rtl="0" eaLnBrk="1" fontAlgn="auto" latinLnBrk="0" hangingPunct="1">
              <a:lnSpc>
                <a:spcPct val="115000"/>
              </a:lnSpc>
              <a:spcBef>
                <a:spcPts val="900"/>
              </a:spcBef>
              <a:spcAft>
                <a:spcPts val="0"/>
              </a:spcAft>
              <a:buClr>
                <a:srgbClr val="70AD47"/>
              </a:buClr>
              <a:buSzPts val="1100"/>
              <a:buFont typeface="Arial" panose="020B0604020202020204" pitchFamily="34" charset="0"/>
              <a:buChar char="•"/>
              <a:tabLst/>
              <a:defRPr/>
            </a:pPr>
            <a:r>
              <a:rPr kumimoji="0" lang="en-GB" sz="1350" b="0" i="0" u="none" strike="noStrike" kern="1200" cap="none" spc="0" normalizeH="0" baseline="0" noProof="0" dirty="0">
                <a:ln>
                  <a:noFill/>
                </a:ln>
                <a:solidFill>
                  <a:srgbClr val="002060"/>
                </a:solidFill>
                <a:effectLst/>
                <a:uLnTx/>
                <a:uFillTx/>
                <a:latin typeface="Verdana" panose="020B0604030504040204"/>
                <a:ea typeface="+mn-ea"/>
                <a:cs typeface="+mn-cs"/>
              </a:rPr>
              <a:t>The OECD Taxonomy of measures affecting trade in government procurement reflects barriers that can affect foreign access to national public procurement markets. </a:t>
            </a:r>
            <a:endParaRPr kumimoji="0" sz="1350" b="0" i="0" u="none" strike="noStrike" kern="1200" cap="none" spc="0" normalizeH="0" baseline="0" noProof="0" dirty="0">
              <a:ln>
                <a:noFill/>
              </a:ln>
              <a:solidFill>
                <a:srgbClr val="002060"/>
              </a:solidFill>
              <a:effectLst/>
              <a:uLnTx/>
              <a:uFillTx/>
              <a:latin typeface="Verdana" panose="020B0604030504040204"/>
              <a:ea typeface="+mn-ea"/>
              <a:cs typeface="+mn-cs"/>
            </a:endParaRPr>
          </a:p>
          <a:p>
            <a:pPr marL="285750" marR="0" lvl="0" indent="-285750" algn="just" defTabSz="914400" rtl="0" eaLnBrk="1" fontAlgn="auto" latinLnBrk="0" hangingPunct="1">
              <a:lnSpc>
                <a:spcPct val="115000"/>
              </a:lnSpc>
              <a:spcBef>
                <a:spcPts val="900"/>
              </a:spcBef>
              <a:spcAft>
                <a:spcPts val="0"/>
              </a:spcAft>
              <a:buClr>
                <a:srgbClr val="70AD47"/>
              </a:buClr>
              <a:buSzPts val="1100"/>
              <a:buFont typeface="Arial" panose="020B0604020202020204" pitchFamily="34" charset="0"/>
              <a:buChar char="•"/>
              <a:tabLst/>
              <a:defRPr/>
            </a:pPr>
            <a:r>
              <a:rPr kumimoji="0" lang="en-GB" sz="1350" b="0" i="0" u="none" strike="noStrike" kern="1200" cap="none" spc="0" normalizeH="0" baseline="0" noProof="0" dirty="0">
                <a:ln>
                  <a:noFill/>
                </a:ln>
                <a:solidFill>
                  <a:srgbClr val="002060"/>
                </a:solidFill>
                <a:effectLst/>
                <a:uLnTx/>
                <a:uFillTx/>
                <a:latin typeface="Verdana" panose="020B0604030504040204"/>
                <a:ea typeface="+mn-ea"/>
                <a:cs typeface="+mn-cs"/>
              </a:rPr>
              <a:t>The aim of this project is to identify and calculate the existence of measures, illustrated in the OECD Taxonomy, on a national scale. </a:t>
            </a:r>
          </a:p>
          <a:p>
            <a:pPr marL="285750" marR="0" lvl="0" indent="-285750" algn="just" defTabSz="914400" rtl="0" eaLnBrk="1" fontAlgn="auto" latinLnBrk="0" hangingPunct="1">
              <a:lnSpc>
                <a:spcPct val="115000"/>
              </a:lnSpc>
              <a:spcBef>
                <a:spcPts val="900"/>
              </a:spcBef>
              <a:spcAft>
                <a:spcPts val="0"/>
              </a:spcAft>
              <a:buClr>
                <a:srgbClr val="70AD47"/>
              </a:buClr>
              <a:buSzPts val="1100"/>
              <a:buFont typeface="Arial" panose="020B0604020202020204" pitchFamily="34" charset="0"/>
              <a:buChar char="•"/>
              <a:tabLst/>
              <a:defRPr/>
            </a:pPr>
            <a:r>
              <a:rPr kumimoji="0" lang="en-GB" sz="1350" b="0" i="0" u="none" strike="noStrike" kern="1200" cap="none" spc="0" normalizeH="0" baseline="0" noProof="0" dirty="0">
                <a:ln>
                  <a:noFill/>
                </a:ln>
                <a:solidFill>
                  <a:srgbClr val="002060"/>
                </a:solidFill>
                <a:effectLst/>
                <a:uLnTx/>
                <a:uFillTx/>
                <a:latin typeface="Verdana" panose="020B0604030504040204"/>
                <a:ea typeface="+mn-ea"/>
                <a:cs typeface="+mn-cs"/>
              </a:rPr>
              <a:t>To do this, the OCDS-framework will enable disclosure of data and documents at all stages of the procurement cycle by defining a common data model for many national e-procurement systems.</a:t>
            </a:r>
          </a:p>
          <a:p>
            <a:pPr marL="285750" marR="0" lvl="0" indent="-285750" algn="just" defTabSz="914400" rtl="0" eaLnBrk="1" fontAlgn="auto" latinLnBrk="0" hangingPunct="1">
              <a:lnSpc>
                <a:spcPct val="115000"/>
              </a:lnSpc>
              <a:spcBef>
                <a:spcPts val="900"/>
              </a:spcBef>
              <a:spcAft>
                <a:spcPts val="0"/>
              </a:spcAft>
              <a:buClr>
                <a:srgbClr val="70AD47"/>
              </a:buClr>
              <a:buSzPts val="1100"/>
              <a:buFont typeface="Arial" panose="020B0604020202020204" pitchFamily="34" charset="0"/>
              <a:buChar char="•"/>
              <a:tabLst/>
              <a:defRPr/>
            </a:pPr>
            <a:r>
              <a:rPr kumimoji="0" lang="en-GB" sz="1350" b="0" i="0" u="none" strike="noStrike" kern="1200" cap="none" spc="0" normalizeH="0" baseline="0" noProof="0" dirty="0">
                <a:ln>
                  <a:noFill/>
                </a:ln>
                <a:solidFill>
                  <a:srgbClr val="002060"/>
                </a:solidFill>
                <a:effectLst/>
                <a:uLnTx/>
                <a:uFillTx/>
                <a:latin typeface="Verdana" panose="020B0604030504040204"/>
                <a:ea typeface="+mn-ea"/>
                <a:cs typeface="+mn-cs"/>
              </a:rPr>
              <a:t>Creating a quantitative system, based on the OCDS-framework, for calculating such measures will contribute to reducing such measures affecting trade and find new opportunities for liberalising procurement markets</a:t>
            </a:r>
            <a:endParaRPr kumimoji="0" sz="1350" b="0" i="0" u="none" strike="noStrike" kern="1200" cap="none" spc="0" normalizeH="0" baseline="0" noProof="0" dirty="0">
              <a:ln>
                <a:noFill/>
              </a:ln>
              <a:solidFill>
                <a:srgbClr val="002060"/>
              </a:solidFill>
              <a:effectLst/>
              <a:uLnTx/>
              <a:uFillTx/>
              <a:latin typeface="Verdana" panose="020B0604030504040204"/>
              <a:ea typeface="+mn-ea"/>
              <a:cs typeface="+mn-cs"/>
            </a:endParaRPr>
          </a:p>
          <a:p>
            <a:pPr marL="0" marR="0" lvl="0" indent="0" algn="l" defTabSz="914400" rtl="0" eaLnBrk="1" fontAlgn="auto" latinLnBrk="0" hangingPunct="1">
              <a:lnSpc>
                <a:spcPct val="115000"/>
              </a:lnSpc>
              <a:spcBef>
                <a:spcPts val="900"/>
              </a:spcBef>
              <a:spcAft>
                <a:spcPts val="900"/>
              </a:spcAft>
              <a:buClr>
                <a:srgbClr val="000000"/>
              </a:buClr>
              <a:buSzPts val="1800"/>
              <a:buFontTx/>
              <a:buNone/>
              <a:tabLst/>
              <a:defRPr/>
            </a:pPr>
            <a:endParaRPr kumimoji="0" sz="1350" b="0" i="0" u="none" strike="noStrike" kern="1200" cap="none" spc="0" normalizeH="0" baseline="0" noProof="0" dirty="0">
              <a:ln>
                <a:noFill/>
              </a:ln>
              <a:solidFill>
                <a:srgbClr val="002060"/>
              </a:solidFill>
              <a:effectLst/>
              <a:uLnTx/>
              <a:uFillTx/>
              <a:latin typeface="Verdana" panose="020B0604030504040204"/>
              <a:ea typeface="+mn-ea"/>
              <a:cs typeface="+mn-c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9D6B-713C-49EE-A282-FE3A4EDE52F9}"/>
              </a:ext>
            </a:extLst>
          </p:cNvPr>
          <p:cNvSpPr>
            <a:spLocks noGrp="1"/>
          </p:cNvSpPr>
          <p:nvPr>
            <p:ph type="title"/>
          </p:nvPr>
        </p:nvSpPr>
        <p:spPr>
          <a:xfrm>
            <a:off x="628650" y="591860"/>
            <a:ext cx="7886700" cy="1325563"/>
          </a:xfrm>
          <a:prstGeom prst="rect">
            <a:avLst/>
          </a:prstGeom>
        </p:spPr>
        <p:txBody>
          <a:bodyPr/>
          <a:lstStyle/>
          <a:p>
            <a:r>
              <a:rPr lang="en-GB" sz="3200" b="1" dirty="0">
                <a:solidFill>
                  <a:srgbClr val="00539B"/>
                </a:solidFill>
                <a:latin typeface="Verdana" panose="020B0604030504040204" pitchFamily="34" charset="0"/>
                <a:ea typeface="Verdana" panose="020B0604030504040204" pitchFamily="34" charset="0"/>
                <a:cs typeface="Verdana" panose="020B0604030504040204" pitchFamily="34" charset="0"/>
              </a:rPr>
              <a:t>Main research questions:</a:t>
            </a:r>
          </a:p>
        </p:txBody>
      </p:sp>
      <p:graphicFrame>
        <p:nvGraphicFramePr>
          <p:cNvPr id="7" name="Content Placeholder 6">
            <a:extLst>
              <a:ext uri="{FF2B5EF4-FFF2-40B4-BE49-F238E27FC236}">
                <a16:creationId xmlns:a16="http://schemas.microsoft.com/office/drawing/2014/main" id="{820E233B-9032-18F8-102A-F94C3881FB56}"/>
              </a:ext>
            </a:extLst>
          </p:cNvPr>
          <p:cNvGraphicFramePr>
            <a:graphicFrameLocks noGrp="1"/>
          </p:cNvGraphicFramePr>
          <p:nvPr>
            <p:ph idx="1"/>
          </p:nvPr>
        </p:nvGraphicFramePr>
        <p:xfrm>
          <a:off x="628650" y="1254642"/>
          <a:ext cx="7886700" cy="4617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38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PUBLIC "/>
  <p:tag name="BJHEADERFOOTERTEXTMARKING" val="PUBLIC "/>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d="http://www.w3.org/2001/XMLSchema" xmlns:xsi="http://www.w3.org/2001/XMLSchema-instance" xmlns="http://www.boldonjames.com/2008/01/sie/internal/label" sislVersion="0" policy="1d45786f-a737-4735-8af6-df12fb6939a2" origin="userSelected">
  <element uid="id_classification_nonbusiness" value=""/>
  <element uid="3f2bf68e-965f-4645-8d3a-c9eb7a3821bd" value=""/>
</sisl>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0dd5f4a5-f25a-477f-9e2f-199529010064" ContentTypeId="0x010100345F8879F0409A49A7E047B576A1DD9E" PreviousValue="false" LastSyncTimeStamp="2024-01-08T11:32:17.357Z"/>
</file>

<file path=customXml/item4.xml><?xml version="1.0" encoding="utf-8"?>
<ct:contentTypeSchema xmlns:ct="http://schemas.microsoft.com/office/2006/metadata/contentType" xmlns:ma="http://schemas.microsoft.com/office/2006/metadata/properties/metaAttributes" ct:_="" ma:_="" ma:contentTypeName="Retention Record" ma:contentTypeID="0x010100345F8879F0409A49A7E047B576A1DD9E0026853E79780A07428C6C00D80CD3D617" ma:contentTypeVersion="4" ma:contentTypeDescription="This is used for the retention mandatory metadata" ma:contentTypeScope="" ma:versionID="040045f4d578599de7456d331dbd8e5a">
  <xsd:schema xmlns:xsd="http://www.w3.org/2001/XMLSchema" xmlns:xs="http://www.w3.org/2001/XMLSchema" xmlns:p="http://schemas.microsoft.com/office/2006/metadata/properties" xmlns:ns2="ac0f2cb4-908e-41c7-976c-eb68511c53aa" targetNamespace="http://schemas.microsoft.com/office/2006/metadata/properties" ma:root="true" ma:fieldsID="bdc628131f5e0a7ffdf9b8e9a2347223" ns2:_="">
    <xsd:import namespace="ac0f2cb4-908e-41c7-976c-eb68511c53aa"/>
    <xsd:element name="properties">
      <xsd:complexType>
        <xsd:sequence>
          <xsd:element name="documentManagement">
            <xsd:complexType>
              <xsd:all>
                <xsd:element ref="ns2:j58bd6c1a5e04739961ec993afce87a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j58bd6c1a5e04739961ec993afce87a7" ma:index="8" nillable="true" ma:taxonomy="true" ma:internalName="j58bd6c1a5e04739961ec993afce87a7" ma:taxonomyFieldName="Record_x0020_Status" ma:displayName="Record Status" ma:indexed="true" ma:default="" ma:fieldId="{358bd6c1-a5e0-4739-961e-c993afce87a7}" ma:sspId="0dd5f4a5-f25a-477f-9e2f-199529010064" ma:termSetId="0d0b33db-2987-452e-ae5d-97490952d4d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0a1a797-abdd-440c-9952-722caffc7809}" ma:internalName="TaxCatchAll" ma:showField="CatchAllData" ma:web="26aef637-f295-4a75-abbf-4e6e40505a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0a1a797-abdd-440c-9952-722caffc7809}" ma:internalName="TaxCatchAllLabel" ma:readOnly="true" ma:showField="CatchAllDataLabel" ma:web="26aef637-f295-4a75-abbf-4e6e40505a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ac0f2cb4-908e-41c7-976c-eb68511c53aa" xsi:nil="true"/>
    <j58bd6c1a5e04739961ec993afce87a7 xmlns="ac0f2cb4-908e-41c7-976c-eb68511c53aa">
      <Terms xmlns="http://schemas.microsoft.com/office/infopath/2007/PartnerControls"/>
    </j58bd6c1a5e04739961ec993afce87a7>
  </documentManagement>
</p:properties>
</file>

<file path=customXml/itemProps1.xml><?xml version="1.0" encoding="utf-8"?>
<ds:datastoreItem xmlns:ds="http://schemas.openxmlformats.org/officeDocument/2006/customXml" ds:itemID="{5FF38461-DAAF-4E2C-8E0F-15F00526C063}">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EF5C9BDD-9BAF-4F22-9B09-09C30309B016}">
  <ds:schemaRefs>
    <ds:schemaRef ds:uri="http://schemas.microsoft.com/sharepoint/v3/contenttype/forms"/>
  </ds:schemaRefs>
</ds:datastoreItem>
</file>

<file path=customXml/itemProps3.xml><?xml version="1.0" encoding="utf-8"?>
<ds:datastoreItem xmlns:ds="http://schemas.openxmlformats.org/officeDocument/2006/customXml" ds:itemID="{ECF3759F-F834-4265-823F-399E92E3B148}">
  <ds:schemaRefs>
    <ds:schemaRef ds:uri="Microsoft.SharePoint.Taxonomy.ContentTypeSync"/>
  </ds:schemaRefs>
</ds:datastoreItem>
</file>

<file path=customXml/itemProps4.xml><?xml version="1.0" encoding="utf-8"?>
<ds:datastoreItem xmlns:ds="http://schemas.openxmlformats.org/officeDocument/2006/customXml" ds:itemID="{D44670C1-6C47-4636-86C5-9ED0058FF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18B5185-7D82-48C1-96AA-41CFA9D3D0E6}">
  <ds:schemaRefs>
    <ds:schemaRef ds:uri="http://schemas.microsoft.com/office/2006/metadata/properties"/>
    <ds:schemaRef ds:uri="http://schemas.microsoft.com/office/infopath/2007/PartnerControls"/>
    <ds:schemaRef ds:uri="6ea00ff3-3b1d-4e7f-b420-4b95283d2dd8"/>
    <ds:schemaRef ds:uri="eeccb144-276f-4c3c-9bff-095280795b5e"/>
    <ds:schemaRef ds:uri="ac0f2cb4-908e-41c7-976c-eb68511c53aa"/>
  </ds:schemaRefs>
</ds:datastoreItem>
</file>

<file path=docProps/app.xml><?xml version="1.0" encoding="utf-8"?>
<Properties xmlns="http://schemas.openxmlformats.org/officeDocument/2006/extended-properties" xmlns:vt="http://schemas.openxmlformats.org/officeDocument/2006/docPropsVTypes">
  <Template>Office Theme</Template>
  <TotalTime>824</TotalTime>
  <Words>1410</Words>
  <Application>Microsoft Macintosh PowerPoint</Application>
  <PresentationFormat>On-screen Show (4:3)</PresentationFormat>
  <Paragraphs>170</Paragraphs>
  <Slides>15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Franklin Gothic Book</vt:lpstr>
      <vt:lpstr>Lato Light</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Main research questions:</vt:lpstr>
      <vt:lpstr>PowerPoint Presentation</vt:lpstr>
      <vt:lpstr>PowerPoint Presentation</vt:lpstr>
      <vt:lpstr>Main research questions:</vt:lpstr>
      <vt:lpstr>PowerPoint Presentation</vt:lpstr>
      <vt:lpstr>PowerPoint Presentation</vt:lpstr>
      <vt:lpstr>PowerPoint Presentation</vt:lpstr>
      <vt:lpstr>PowerPoint Presentation</vt:lpstr>
      <vt:lpstr>Sustainable public procurement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[EBRD/PUBLIC]</cp:keywords>
  <cp:lastModifiedBy>Antonella Salgueiro</cp:lastModifiedBy>
  <cp:revision>122</cp:revision>
  <dcterms:created xsi:type="dcterms:W3CDTF">2020-05-13T12:10:08Z</dcterms:created>
  <dcterms:modified xsi:type="dcterms:W3CDTF">2024-03-15T20:35:13Z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0x010100345F8879F0409A49A7E047B576A1DD9E0026853E79780A07428C6C00D80CD3D617</vt:lpwstr>
  </property>
  <property fmtid="{D5CDD505-2E9C-101B-9397-08002B2CF9AE}" pid="3" name="MSIP_Label_1cb350ab-c2fd-4b20-a9d9-41f8e7e93f2e_Enabled">
    <vt:lpwstr>true</vt:lpwstr>
  </property>
  <property fmtid="{D5CDD505-2E9C-101B-9397-08002B2CF9AE}" pid="4" name="MSIP_Label_1cb350ab-c2fd-4b20-a9d9-41f8e7e93f2e_SetDate">
    <vt:lpwstr>2024-02-02T22:08:11Z</vt:lpwstr>
  </property>
  <property fmtid="{D5CDD505-2E9C-101B-9397-08002B2CF9AE}" pid="5" name="MSIP_Label_1cb350ab-c2fd-4b20-a9d9-41f8e7e93f2e_Method">
    <vt:lpwstr>Standard</vt:lpwstr>
  </property>
  <property fmtid="{D5CDD505-2E9C-101B-9397-08002B2CF9AE}" pid="6" name="MSIP_Label_1cb350ab-c2fd-4b20-a9d9-41f8e7e93f2e_Name">
    <vt:lpwstr>OFFICIAL USE</vt:lpwstr>
  </property>
  <property fmtid="{D5CDD505-2E9C-101B-9397-08002B2CF9AE}" pid="7" name="MSIP_Label_1cb350ab-c2fd-4b20-a9d9-41f8e7e93f2e_SiteId">
    <vt:lpwstr>172f4752-6874-4876-bad5-e6d61f991171</vt:lpwstr>
  </property>
  <property fmtid="{D5CDD505-2E9C-101B-9397-08002B2CF9AE}" pid="8" name="MSIP_Label_1cb350ab-c2fd-4b20-a9d9-41f8e7e93f2e_ActionId">
    <vt:lpwstr>05b5ef98-acb0-4827-88b7-118f64b19d9d</vt:lpwstr>
  </property>
  <property fmtid="{D5CDD505-2E9C-101B-9397-08002B2CF9AE}" pid="9" name="MSIP_Label_1cb350ab-c2fd-4b20-a9d9-41f8e7e93f2e_ContentBits">
    <vt:lpwstr>3</vt:lpwstr>
  </property>
  <property fmtid="{D5CDD505-2E9C-101B-9397-08002B2CF9AE}" pid="10" name="ClassificationContentMarkingFooterLocations">
    <vt:lpwstr>Office Theme:6</vt:lpwstr>
  </property>
  <property fmtid="{D5CDD505-2E9C-101B-9397-08002B2CF9AE}" pid="11" name="ClassificationContentMarkingFooterText">
    <vt:lpwstr>OFFICIAL USE</vt:lpwstr>
  </property>
  <property fmtid="{D5CDD505-2E9C-101B-9397-08002B2CF9AE}" pid="12" name="ClassificationContentMarkingHeaderLocations">
    <vt:lpwstr>Office Theme:5</vt:lpwstr>
  </property>
  <property fmtid="{D5CDD505-2E9C-101B-9397-08002B2CF9AE}" pid="13" name="ClassificationContentMarkingHeaderText">
    <vt:lpwstr>OFFICIAL USE</vt:lpwstr>
  </property>
  <property fmtid="{D5CDD505-2E9C-101B-9397-08002B2CF9AE}" pid="14" name="MediaServiceImageTags">
    <vt:lpwstr/>
  </property>
  <property fmtid="{D5CDD505-2E9C-101B-9397-08002B2CF9AE}" pid="15" name="Record Status">
    <vt:lpwstr/>
  </property>
  <property fmtid="{D5CDD505-2E9C-101B-9397-08002B2CF9AE}" pid="16" name="j58bd6c1a5e04739961ec993afce87a7">
    <vt:lpwstr/>
  </property>
  <property fmtid="{D5CDD505-2E9C-101B-9397-08002B2CF9AE}" pid="17" name="Record_x0020_Status">
    <vt:lpwstr/>
  </property>
  <property fmtid="{D5CDD505-2E9C-101B-9397-08002B2CF9AE}" pid="18" name="docIndexRef">
    <vt:lpwstr>7187236d-9137-4d1b-a8ef-f6d99804b149</vt:lpwstr>
  </property>
  <property fmtid="{D5CDD505-2E9C-101B-9397-08002B2CF9AE}" pid="19" name="bjClsUserRVM">
    <vt:lpwstr>[]</vt:lpwstr>
  </property>
  <property fmtid="{D5CDD505-2E9C-101B-9397-08002B2CF9AE}" pid="20" name="bjSaver">
    <vt:lpwstr>JFFQPZ+oQtHkkh3GceLxaUNv7AOcGMrk</vt:lpwstr>
  </property>
  <property fmtid="{D5CDD505-2E9C-101B-9397-08002B2CF9AE}" pid="21"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22" name="bjDocumentLabelXML-0">
    <vt:lpwstr>ames.com/2008/01/sie/internal/label"&gt;&lt;element uid="id_classification_nonbusiness" value="" /&gt;&lt;element uid="3f2bf68e-965f-4645-8d3a-c9eb7a3821bd" value="" /&gt;&lt;/sisl&gt;</vt:lpwstr>
  </property>
  <property fmtid="{D5CDD505-2E9C-101B-9397-08002B2CF9AE}" pid="23" name="bjDocumentSecurityLabel">
    <vt:lpwstr>PUBLIC</vt:lpwstr>
  </property>
  <property fmtid="{D5CDD505-2E9C-101B-9397-08002B2CF9AE}" pid="24" name="bjSlideMasterFooterText">
    <vt:lpwstr>PUBLIC </vt:lpwstr>
  </property>
  <property fmtid="{D5CDD505-2E9C-101B-9397-08002B2CF9AE}" pid="25" name="lcf76f155ced4ddcb4097134ff3c332f">
    <vt:lpwstr/>
  </property>
  <property fmtid="{D5CDD505-2E9C-101B-9397-08002B2CF9AE}" pid="26" name="SharedWithUsers">
    <vt:lpwstr>6;#Niewiadomska, Eliza;#30;#Arakelyan, Eliza</vt:lpwstr>
  </property>
</Properties>
</file>