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6" r:id="rId6"/>
    <p:sldId id="346" r:id="rId7"/>
    <p:sldId id="339" r:id="rId8"/>
    <p:sldId id="340" r:id="rId9"/>
    <p:sldId id="341" r:id="rId10"/>
    <p:sldId id="327" r:id="rId11"/>
    <p:sldId id="343" r:id="rId12"/>
    <p:sldId id="345" r:id="rId13"/>
    <p:sldId id="344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ar Argirovski" userId="9d39e5a0-035f-42c5-93c8-b3247213defa" providerId="ADAL" clId="{76CEA852-3475-4F03-8B38-C77B72010ADC}"/>
    <pc:docChg chg="undo redo custSel addSld delSld modSld sldOrd">
      <pc:chgData name="Aleksandar Argirovski" userId="9d39e5a0-035f-42c5-93c8-b3247213defa" providerId="ADAL" clId="{76CEA852-3475-4F03-8B38-C77B72010ADC}" dt="2024-03-04T12:37:18.007" v="1405" actId="27636"/>
      <pc:docMkLst>
        <pc:docMk/>
      </pc:docMkLst>
      <pc:sldChg chg="modSp mod">
        <pc:chgData name="Aleksandar Argirovski" userId="9d39e5a0-035f-42c5-93c8-b3247213defa" providerId="ADAL" clId="{76CEA852-3475-4F03-8B38-C77B72010ADC}" dt="2024-03-01T10:05:09.175" v="38" actId="20577"/>
        <pc:sldMkLst>
          <pc:docMk/>
          <pc:sldMk cId="0" sldId="256"/>
        </pc:sldMkLst>
        <pc:spChg chg="mod">
          <ac:chgData name="Aleksandar Argirovski" userId="9d39e5a0-035f-42c5-93c8-b3247213defa" providerId="ADAL" clId="{76CEA852-3475-4F03-8B38-C77B72010ADC}" dt="2024-03-01T10:05:09.175" v="38" actId="20577"/>
          <ac:spMkLst>
            <pc:docMk/>
            <pc:sldMk cId="0" sldId="256"/>
            <ac:spMk id="4098" creationId="{D575A615-445F-48D2-BB57-EDADF203A98F}"/>
          </ac:spMkLst>
        </pc:spChg>
      </pc:sldChg>
      <pc:sldChg chg="modSp mod">
        <pc:chgData name="Aleksandar Argirovski" userId="9d39e5a0-035f-42c5-93c8-b3247213defa" providerId="ADAL" clId="{76CEA852-3475-4F03-8B38-C77B72010ADC}" dt="2024-03-04T09:27:01.034" v="781" actId="20577"/>
        <pc:sldMkLst>
          <pc:docMk/>
          <pc:sldMk cId="0" sldId="281"/>
        </pc:sldMkLst>
        <pc:spChg chg="mod">
          <ac:chgData name="Aleksandar Argirovski" userId="9d39e5a0-035f-42c5-93c8-b3247213defa" providerId="ADAL" clId="{76CEA852-3475-4F03-8B38-C77B72010ADC}" dt="2024-03-04T09:27:01.034" v="781" actId="20577"/>
          <ac:spMkLst>
            <pc:docMk/>
            <pc:sldMk cId="0" sldId="281"/>
            <ac:spMk id="9219" creationId="{931C7D7C-63A8-44F4-9A2E-12C0B44AB0D7}"/>
          </ac:spMkLst>
        </pc:spChg>
      </pc:sldChg>
      <pc:sldChg chg="modSp mod ord">
        <pc:chgData name="Aleksandar Argirovski" userId="9d39e5a0-035f-42c5-93c8-b3247213defa" providerId="ADAL" clId="{76CEA852-3475-4F03-8B38-C77B72010ADC}" dt="2024-03-01T10:05:20.610" v="40"/>
        <pc:sldMkLst>
          <pc:docMk/>
          <pc:sldMk cId="0" sldId="327"/>
        </pc:sldMkLst>
        <pc:spChg chg="mod">
          <ac:chgData name="Aleksandar Argirovski" userId="9d39e5a0-035f-42c5-93c8-b3247213defa" providerId="ADAL" clId="{76CEA852-3475-4F03-8B38-C77B72010ADC}" dt="2024-03-01T10:00:51.700" v="4"/>
          <ac:spMkLst>
            <pc:docMk/>
            <pc:sldMk cId="0" sldId="327"/>
            <ac:spMk id="5122" creationId="{A570EFDB-0872-4936-B22E-94583A12B6D6}"/>
          </ac:spMkLst>
        </pc:spChg>
        <pc:spChg chg="mod">
          <ac:chgData name="Aleksandar Argirovski" userId="9d39e5a0-035f-42c5-93c8-b3247213defa" providerId="ADAL" clId="{76CEA852-3475-4F03-8B38-C77B72010ADC}" dt="2024-03-01T10:01:31.905" v="11" actId="20577"/>
          <ac:spMkLst>
            <pc:docMk/>
            <pc:sldMk cId="0" sldId="327"/>
            <ac:spMk id="5123" creationId="{0976371E-4E8C-43BA-BF65-19AEED767CCF}"/>
          </ac:spMkLst>
        </pc:spChg>
      </pc:sldChg>
      <pc:sldChg chg="modSp mod">
        <pc:chgData name="Aleksandar Argirovski" userId="9d39e5a0-035f-42c5-93c8-b3247213defa" providerId="ADAL" clId="{76CEA852-3475-4F03-8B38-C77B72010ADC}" dt="2024-03-01T10:05:31.635" v="42" actId="27636"/>
        <pc:sldMkLst>
          <pc:docMk/>
          <pc:sldMk cId="0" sldId="339"/>
        </pc:sldMkLst>
        <pc:spChg chg="mod">
          <ac:chgData name="Aleksandar Argirovski" userId="9d39e5a0-035f-42c5-93c8-b3247213defa" providerId="ADAL" clId="{76CEA852-3475-4F03-8B38-C77B72010ADC}" dt="2024-03-01T10:02:04.853" v="15" actId="255"/>
          <ac:spMkLst>
            <pc:docMk/>
            <pc:sldMk cId="0" sldId="339"/>
            <ac:spMk id="6146" creationId="{C47A3DCC-D687-4B81-A2F6-16342684EA75}"/>
          </ac:spMkLst>
        </pc:spChg>
        <pc:spChg chg="mod">
          <ac:chgData name="Aleksandar Argirovski" userId="9d39e5a0-035f-42c5-93c8-b3247213defa" providerId="ADAL" clId="{76CEA852-3475-4F03-8B38-C77B72010ADC}" dt="2024-03-01T10:05:31.635" v="42" actId="27636"/>
          <ac:spMkLst>
            <pc:docMk/>
            <pc:sldMk cId="0" sldId="339"/>
            <ac:spMk id="6147" creationId="{1085E044-78E9-44B5-A6CF-62745C5E097B}"/>
          </ac:spMkLst>
        </pc:spChg>
      </pc:sldChg>
      <pc:sldChg chg="modSp mod">
        <pc:chgData name="Aleksandar Argirovski" userId="9d39e5a0-035f-42c5-93c8-b3247213defa" providerId="ADAL" clId="{76CEA852-3475-4F03-8B38-C77B72010ADC}" dt="2024-03-01T10:03:16.207" v="23" actId="255"/>
        <pc:sldMkLst>
          <pc:docMk/>
          <pc:sldMk cId="0" sldId="340"/>
        </pc:sldMkLst>
        <pc:spChg chg="mod">
          <ac:chgData name="Aleksandar Argirovski" userId="9d39e5a0-035f-42c5-93c8-b3247213defa" providerId="ADAL" clId="{76CEA852-3475-4F03-8B38-C77B72010ADC}" dt="2024-03-01T10:02:45.376" v="21" actId="255"/>
          <ac:spMkLst>
            <pc:docMk/>
            <pc:sldMk cId="0" sldId="340"/>
            <ac:spMk id="7170" creationId="{A2A00D70-BDAA-4F6E-B649-07FB464916E9}"/>
          </ac:spMkLst>
        </pc:spChg>
        <pc:spChg chg="mod">
          <ac:chgData name="Aleksandar Argirovski" userId="9d39e5a0-035f-42c5-93c8-b3247213defa" providerId="ADAL" clId="{76CEA852-3475-4F03-8B38-C77B72010ADC}" dt="2024-03-01T10:03:16.207" v="23" actId="255"/>
          <ac:spMkLst>
            <pc:docMk/>
            <pc:sldMk cId="0" sldId="340"/>
            <ac:spMk id="7171" creationId="{A25C9428-7ABC-4A48-ACC6-C3AFD7EC05B6}"/>
          </ac:spMkLst>
        </pc:spChg>
      </pc:sldChg>
      <pc:sldChg chg="modSp mod">
        <pc:chgData name="Aleksandar Argirovski" userId="9d39e5a0-035f-42c5-93c8-b3247213defa" providerId="ADAL" clId="{76CEA852-3475-4F03-8B38-C77B72010ADC}" dt="2024-03-04T12:34:09.757" v="1398" actId="20577"/>
        <pc:sldMkLst>
          <pc:docMk/>
          <pc:sldMk cId="0" sldId="341"/>
        </pc:sldMkLst>
        <pc:spChg chg="mod">
          <ac:chgData name="Aleksandar Argirovski" userId="9d39e5a0-035f-42c5-93c8-b3247213defa" providerId="ADAL" clId="{76CEA852-3475-4F03-8B38-C77B72010ADC}" dt="2024-03-01T10:03:32.387" v="25" actId="255"/>
          <ac:spMkLst>
            <pc:docMk/>
            <pc:sldMk cId="0" sldId="341"/>
            <ac:spMk id="8194" creationId="{15370E25-BCAB-4A10-8D7B-5578286331AE}"/>
          </ac:spMkLst>
        </pc:spChg>
        <pc:spChg chg="mod">
          <ac:chgData name="Aleksandar Argirovski" userId="9d39e5a0-035f-42c5-93c8-b3247213defa" providerId="ADAL" clId="{76CEA852-3475-4F03-8B38-C77B72010ADC}" dt="2024-03-04T12:34:09.757" v="1398" actId="20577"/>
          <ac:spMkLst>
            <pc:docMk/>
            <pc:sldMk cId="0" sldId="341"/>
            <ac:spMk id="8195" creationId="{72D82810-DF9A-41BB-8FCE-62FA19AA1F7A}"/>
          </ac:spMkLst>
        </pc:spChg>
      </pc:sldChg>
      <pc:sldChg chg="modSp new del mod ord">
        <pc:chgData name="Aleksandar Argirovski" userId="9d39e5a0-035f-42c5-93c8-b3247213defa" providerId="ADAL" clId="{76CEA852-3475-4F03-8B38-C77B72010ADC}" dt="2024-03-04T09:27:28.217" v="782" actId="2696"/>
        <pc:sldMkLst>
          <pc:docMk/>
          <pc:sldMk cId="2378674866" sldId="342"/>
        </pc:sldMkLst>
        <pc:spChg chg="mod">
          <ac:chgData name="Aleksandar Argirovski" userId="9d39e5a0-035f-42c5-93c8-b3247213defa" providerId="ADAL" clId="{76CEA852-3475-4F03-8B38-C77B72010ADC}" dt="2024-03-04T09:16:29.697" v="47" actId="255"/>
          <ac:spMkLst>
            <pc:docMk/>
            <pc:sldMk cId="2378674866" sldId="342"/>
            <ac:spMk id="2" creationId="{058CEA03-8C4E-7EE3-0121-A397AC28A58F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12:37:18.007" v="1405" actId="27636"/>
        <pc:sldMkLst>
          <pc:docMk/>
          <pc:sldMk cId="1209221860" sldId="343"/>
        </pc:sldMkLst>
        <pc:spChg chg="mod">
          <ac:chgData name="Aleksandar Argirovski" userId="9d39e5a0-035f-42c5-93c8-b3247213defa" providerId="ADAL" clId="{76CEA852-3475-4F03-8B38-C77B72010ADC}" dt="2024-03-04T09:28:16.804" v="817" actId="20577"/>
          <ac:spMkLst>
            <pc:docMk/>
            <pc:sldMk cId="1209221860" sldId="343"/>
            <ac:spMk id="2" creationId="{3DEC7DC5-16EF-7FC2-4BF6-641C9D05A9BD}"/>
          </ac:spMkLst>
        </pc:spChg>
        <pc:spChg chg="mod">
          <ac:chgData name="Aleksandar Argirovski" userId="9d39e5a0-035f-42c5-93c8-b3247213defa" providerId="ADAL" clId="{76CEA852-3475-4F03-8B38-C77B72010ADC}" dt="2024-03-04T12:37:18.007" v="1405" actId="27636"/>
          <ac:spMkLst>
            <pc:docMk/>
            <pc:sldMk cId="1209221860" sldId="343"/>
            <ac:spMk id="3" creationId="{3BFD2A3E-F4D9-91EF-81A7-BB74B1A85D9D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09:33:14.835" v="1319" actId="20577"/>
        <pc:sldMkLst>
          <pc:docMk/>
          <pc:sldMk cId="3690490418" sldId="344"/>
        </pc:sldMkLst>
        <pc:spChg chg="mod">
          <ac:chgData name="Aleksandar Argirovski" userId="9d39e5a0-035f-42c5-93c8-b3247213defa" providerId="ADAL" clId="{76CEA852-3475-4F03-8B38-C77B72010ADC}" dt="2024-03-04T09:23:05.111" v="323" actId="20577"/>
          <ac:spMkLst>
            <pc:docMk/>
            <pc:sldMk cId="3690490418" sldId="344"/>
            <ac:spMk id="2" creationId="{2C7D3DE6-409E-02DB-709B-F262CF02379C}"/>
          </ac:spMkLst>
        </pc:spChg>
        <pc:spChg chg="mod">
          <ac:chgData name="Aleksandar Argirovski" userId="9d39e5a0-035f-42c5-93c8-b3247213defa" providerId="ADAL" clId="{76CEA852-3475-4F03-8B38-C77B72010ADC}" dt="2024-03-04T09:33:14.835" v="1319" actId="20577"/>
          <ac:spMkLst>
            <pc:docMk/>
            <pc:sldMk cId="3690490418" sldId="344"/>
            <ac:spMk id="3" creationId="{8B66AF2E-C54C-7A09-16F7-0F572A62CF31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09:31:55.869" v="1311" actId="20577"/>
        <pc:sldMkLst>
          <pc:docMk/>
          <pc:sldMk cId="1973820840" sldId="345"/>
        </pc:sldMkLst>
        <pc:spChg chg="mod">
          <ac:chgData name="Aleksandar Argirovski" userId="9d39e5a0-035f-42c5-93c8-b3247213defa" providerId="ADAL" clId="{76CEA852-3475-4F03-8B38-C77B72010ADC}" dt="2024-03-04T09:29:27.136" v="922" actId="20577"/>
          <ac:spMkLst>
            <pc:docMk/>
            <pc:sldMk cId="1973820840" sldId="345"/>
            <ac:spMk id="2" creationId="{B23D0BB2-7469-98DD-38A5-930C119EFE53}"/>
          </ac:spMkLst>
        </pc:spChg>
        <pc:spChg chg="mod">
          <ac:chgData name="Aleksandar Argirovski" userId="9d39e5a0-035f-42c5-93c8-b3247213defa" providerId="ADAL" clId="{76CEA852-3475-4F03-8B38-C77B72010ADC}" dt="2024-03-04T09:31:55.869" v="1311" actId="20577"/>
          <ac:spMkLst>
            <pc:docMk/>
            <pc:sldMk cId="1973820840" sldId="345"/>
            <ac:spMk id="3" creationId="{B16CA151-09BB-EB79-363A-1C287B6F82DF}"/>
          </ac:spMkLst>
        </pc:spChg>
      </pc:sldChg>
      <pc:sldChg chg="modSp mod">
        <pc:chgData name="Aleksandar Argirovski" userId="9d39e5a0-035f-42c5-93c8-b3247213defa" providerId="ADAL" clId="{76CEA852-3475-4F03-8B38-C77B72010ADC}" dt="2024-03-04T12:37:07.790" v="1402" actId="20577"/>
        <pc:sldMkLst>
          <pc:docMk/>
          <pc:sldMk cId="0" sldId="346"/>
        </pc:sldMkLst>
        <pc:spChg chg="mod">
          <ac:chgData name="Aleksandar Argirovski" userId="9d39e5a0-035f-42c5-93c8-b3247213defa" providerId="ADAL" clId="{76CEA852-3475-4F03-8B38-C77B72010ADC}" dt="2024-03-04T12:30:13.510" v="1320" actId="2711"/>
          <ac:spMkLst>
            <pc:docMk/>
            <pc:sldMk cId="0" sldId="346"/>
            <ac:spMk id="6146" creationId="{C47A3DCC-D687-4B81-A2F6-16342684EA75}"/>
          </ac:spMkLst>
        </pc:spChg>
        <pc:spChg chg="mod">
          <ac:chgData name="Aleksandar Argirovski" userId="9d39e5a0-035f-42c5-93c8-b3247213defa" providerId="ADAL" clId="{76CEA852-3475-4F03-8B38-C77B72010ADC}" dt="2024-03-04T12:37:07.790" v="1402" actId="20577"/>
          <ac:spMkLst>
            <pc:docMk/>
            <pc:sldMk cId="0" sldId="346"/>
            <ac:spMk id="6147" creationId="{1085E044-78E9-44B5-A6CF-62745C5E097B}"/>
          </ac:spMkLst>
        </pc:spChg>
      </pc:sldChg>
    </pc:docChg>
  </pc:docChgLst>
  <pc:docChgLst>
    <pc:chgData name="Svitovyi, Vitalii" userId="S::svitovyv@ebrd.com::27ed1253-70e6-44e3-ab78-a56be66df97b" providerId="AD" clId="Web-{CB11C7B7-EAC4-2CA8-1682-327245620D72}"/>
    <pc:docChg chg="mod modMainMaster">
      <pc:chgData name="Svitovyi, Vitalii" userId="S::svitovyv@ebrd.com::27ed1253-70e6-44e3-ab78-a56be66df97b" providerId="AD" clId="Web-{CB11C7B7-EAC4-2CA8-1682-327245620D72}" dt="2024-03-14T14:36:59.362" v="1" actId="33475"/>
      <pc:docMkLst>
        <pc:docMk/>
      </pc:docMkLst>
      <pc:sldMasterChg chg="addSp">
        <pc:chgData name="Svitovyi, Vitalii" userId="S::svitovyv@ebrd.com::27ed1253-70e6-44e3-ab78-a56be66df97b" providerId="AD" clId="Web-{CB11C7B7-EAC4-2CA8-1682-327245620D72}" dt="2024-03-14T14:36:59.362" v="0" actId="33475"/>
        <pc:sldMasterMkLst>
          <pc:docMk/>
          <pc:sldMasterMk cId="0" sldId="2147483648"/>
        </pc:sldMasterMkLst>
        <pc:spChg chg="add">
          <ac:chgData name="Svitovyi, Vitalii" userId="S::svitovyv@ebrd.com::27ed1253-70e6-44e3-ab78-a56be66df97b" providerId="AD" clId="Web-{CB11C7B7-EAC4-2CA8-1682-327245620D72}" dt="2024-03-14T14:36:59.362" v="0" actId="33475"/>
          <ac:spMkLst>
            <pc:docMk/>
            <pc:sldMasterMk cId="0" sldId="2147483648"/>
            <ac:spMk id="7" creationId="{5124A2CB-CB8B-2C04-8388-CEE19158982B}"/>
          </ac:spMkLst>
        </pc:spChg>
        <pc:spChg chg="add">
          <ac:chgData name="Svitovyi, Vitalii" userId="S::svitovyv@ebrd.com::27ed1253-70e6-44e3-ab78-a56be66df97b" providerId="AD" clId="Web-{CB11C7B7-EAC4-2CA8-1682-327245620D72}" dt="2024-03-14T14:36:59.362" v="0" actId="33475"/>
          <ac:spMkLst>
            <pc:docMk/>
            <pc:sldMasterMk cId="0" sldId="2147483648"/>
            <ac:spMk id="8" creationId="{B08EB8ED-8C0D-CC0E-750C-62B2C18E7E5E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5BCF8D-28F9-4EC7-9BF5-D7E6C658E9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FF8B1-2CA2-45B0-9BD1-A5ECB0140F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ADD8A1-B192-4D51-8109-1AA5B32CEEC5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3459D-B68A-46C1-B668-0CDE4D1ED5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64085-0876-47D4-9987-0B20DCF2C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E9EAAF-55F7-44C2-AF1E-5F80CFC92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266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5E1E-C51A-499B-A716-D1B941A7D3E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27BF9-CDCA-4CA2-9300-3442CF710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0094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9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8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584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9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07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3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80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11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BF9-CDCA-4CA2-9300-3442CF71027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4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56DDF-5124-4564-96A6-FFE81F86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4B33-47BD-4625-BD7F-40B9DBDB372A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76B05-BF8C-4FDE-A19F-B6F7EC37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8026-6DEA-4419-89B0-54696ED2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6F29-61A3-4990-B762-F0130262A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5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9CE2D-3009-4998-82D7-53542777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2EB3-FAE3-4126-A59C-998615E03151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259F2-7B47-4756-B649-40E25F32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E06E-2DCB-42CF-BEA4-74F2DA1E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BC3D-0FD3-4DC4-A1AA-8A036DEFE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8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14FEC-4123-417A-9514-5DE3043A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DC03-8909-4086-9EE9-D20CDC1304D8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97B8-6CDF-429D-9E4C-FC0A7376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DCAC-033D-4870-A7E1-717573B5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425C4-ABB7-4669-BCD7-13B6527E9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7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1AAA60-9A5A-4CAD-BC96-9D92A9D7BA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9350" y="2133600"/>
            <a:ext cx="4305300" cy="3041921"/>
          </a:xfrm>
          <a:prstGeom prst="rect">
            <a:avLst/>
          </a:prstGeom>
        </p:spPr>
      </p:pic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3289F444-D6A5-4670-A5B4-7BD3A469DD1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10800000" flipV="1">
            <a:off x="457200" y="1447800"/>
            <a:ext cx="57150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8">
            <a:extLst>
              <a:ext uri="{FF2B5EF4-FFF2-40B4-BE49-F238E27FC236}">
                <a16:creationId xmlns:a16="http://schemas.microsoft.com/office/drawing/2014/main" id="{E40B182C-656F-4B11-BD01-BB7B95BA7E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405606"/>
            <a:ext cx="1246188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B92B62-4829-4D3A-BAB5-9EF819A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9F20-BDE0-486A-ADA2-F50C814114ED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E158D3-20D0-494C-8F16-E8E359A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FC17A5-EE52-4AE6-B561-6D63243D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C06EAD-5F53-4AD0-B414-A3261685D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B1536B-B30D-3887-EA20-39A5F8BE8EE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658" y="6126365"/>
            <a:ext cx="1802871" cy="4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492A-EEA1-45AC-94FA-0F84B1D7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34130-499C-4EEB-8854-55763C79353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77CE1-4123-46E5-A7AC-970DCB61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24B4-F9E5-4198-9941-024A50D4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CE4C-2224-4225-A2B5-766250D09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641022-DAD9-46CB-8158-1BFA0105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5D4E-012F-4DBB-B875-7D9C71CC3EC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10BF1A-B09B-4A75-9D9F-0B6974B3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38E22-D69E-4852-8CE0-B1A1DBFE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85FA-FB06-4FFD-99EF-007CBD6D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9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AF7882-133E-4E0E-A116-6A148324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EFE7-84E3-44DA-A02D-2822773BAAE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B0955A-4FBA-4CD4-A2B5-237D5FA2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BA79AB-752B-4C32-8666-23A64599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E0A1-2A23-4CDB-A5A8-54214CEB2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31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34667C-A0CC-4D35-890B-7B9EB205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7051-F4E2-41C1-A43D-231A6C47F03B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B43C97-8327-4D9F-896E-26949153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B0C300-255A-4C4C-89DA-ACB088EE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0243-D979-48B0-A116-FBC3BB670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81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3DB65D-0C1B-4564-AB64-5A7EFA2E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96D8-4E12-47C9-9787-147413B879D5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53A343F-6660-4569-AE02-185B0A21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0FC9E7-8C17-4805-939D-223F3B66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A09A-7E5C-485F-9796-C74388092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45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B650C2-8AA4-476F-9ED1-D53FB962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143A-6A28-49A6-B45B-4CFF7CBF3DA2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AA373F-1CF1-4DEF-B128-C6CDE278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C6D057-4931-4B9C-B868-7E50C576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6C70-4A0B-4981-BB8F-E782ED74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1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D5E06-1342-40BC-A5D0-F916DCB3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1F68-DCA6-42C0-963A-4A9D706C880A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521C2D-7504-430E-A0F4-3E045ED8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A95AE4-747D-447D-87E8-5496FCC8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7A77-7732-4638-8C88-524A99311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6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81A708-0CF6-4803-B074-B947741999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0988BD-E328-4283-9B04-4352025406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2B3F-9BFC-4642-83A3-75FF35A3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14E66F-4E51-445E-9289-F208BDE7B02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13F9-BBBE-442E-B588-115674D19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73E5-7CD9-4FF9-8605-145F2DF9C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9C3D5F-3DC4-4A2E-B1F5-946B3AC66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4A2CB-CB8B-2C04-8388-CEE19158982B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xmlns="" val="hdr"/>
              </p:ext>
            </p:extLst>
          </p:nvPr>
        </p:nvSpPr>
        <p:spPr>
          <a:xfrm>
            <a:off x="4226687" y="635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EB8ED-8C0D-CC0E-750C-62B2C18E7E5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4226687" y="66421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ara@bjn.gov.m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ljana.d.stojanovska@economy.gov.m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575A615-445F-48D2-BB57-EDADF203A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6200" y="533400"/>
            <a:ext cx="4572000" cy="5638800"/>
          </a:xfrm>
        </p:spPr>
        <p:txBody>
          <a:bodyPr/>
          <a:lstStyle/>
          <a:p>
            <a:pPr eaLnBrk="1">
              <a:lnSpc>
                <a:spcPct val="93000"/>
              </a:lnSpc>
            </a:pPr>
            <a:r>
              <a:rPr lang="mk-MK" altLang="en-US" sz="3200" dirty="0"/>
              <a:t/>
            </a:r>
            <a:br>
              <a:rPr lang="mk-MK" altLang="en-US" sz="3200" dirty="0"/>
            </a:br>
            <a:r>
              <a:rPr lang="mk-MK" altLang="en-US" sz="3200" b="1" dirty="0"/>
              <a:t/>
            </a:r>
            <a:br>
              <a:rPr lang="mk-MK" altLang="en-US" sz="3200" b="1" dirty="0"/>
            </a:br>
            <a:r>
              <a:rPr lang="mk-MK" altLang="en-US" sz="3200" b="1" dirty="0"/>
              <a:t/>
            </a:r>
            <a:br>
              <a:rPr lang="mk-MK" altLang="en-US" sz="3200" b="1" dirty="0"/>
            </a:br>
            <a:r>
              <a:rPr lang="mk-MK" altLang="en-US" sz="3200" b="1" dirty="0"/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GPA accession of North Macedonia: Regulatory milestone and new market opportunities for domestic business</a:t>
            </a:r>
            <a:r>
              <a:rPr lang="mk-MK" altLang="en-US" sz="3200" b="1" dirty="0">
                <a:solidFill>
                  <a:srgbClr val="FF0000"/>
                </a:solidFill>
              </a:rPr>
              <a:t/>
            </a:r>
            <a:br>
              <a:rPr lang="mk-MK" altLang="en-US" sz="3200" b="1" dirty="0">
                <a:solidFill>
                  <a:srgbClr val="FF0000"/>
                </a:solidFill>
              </a:rPr>
            </a:br>
            <a:r>
              <a:rPr lang="mk-MK" altLang="en-US" sz="3200" b="1" dirty="0"/>
              <a:t/>
            </a:r>
            <a:br>
              <a:rPr lang="mk-MK" altLang="en-US" sz="3200" b="1" dirty="0"/>
            </a:br>
            <a:r>
              <a:rPr lang="en-US" altLang="en-US" sz="1600" b="1" dirty="0"/>
              <a:t>Aleksandar Argirovski</a:t>
            </a:r>
            <a:br>
              <a:rPr lang="en-US" altLang="en-US" sz="1600" b="1" dirty="0"/>
            </a:br>
            <a:r>
              <a:rPr lang="en-US" altLang="en-US" sz="1600" b="1" dirty="0"/>
              <a:t>Public Procurement Bureau</a:t>
            </a:r>
            <a:br>
              <a:rPr lang="en-US" altLang="en-US" sz="1600" b="1" dirty="0"/>
            </a:br>
            <a:r>
              <a:rPr lang="en-US" altLang="en-US" sz="1600" b="1" dirty="0"/>
              <a:t/>
            </a:r>
            <a:br>
              <a:rPr lang="en-US" altLang="en-US" sz="1600" b="1" dirty="0"/>
            </a:br>
            <a:r>
              <a:rPr lang="en-US" altLang="en-US" sz="1600" b="1" dirty="0"/>
              <a:t>Biljana Dodevska</a:t>
            </a:r>
            <a:br>
              <a:rPr lang="en-US" altLang="en-US" sz="1600" b="1" dirty="0"/>
            </a:br>
            <a:r>
              <a:rPr lang="en-US" altLang="en-US" sz="1600" b="1" dirty="0"/>
              <a:t>Ministry of Economy</a:t>
            </a:r>
            <a:r>
              <a:rPr lang="en-GB" altLang="en-US" sz="3200" b="1" dirty="0"/>
              <a:t/>
            </a:r>
            <a:br>
              <a:rPr lang="en-GB" altLang="en-US" sz="3200" b="1" dirty="0"/>
            </a:br>
            <a:r>
              <a:rPr lang="mk-MK" altLang="en-US" sz="3200" dirty="0"/>
              <a:t/>
            </a:r>
            <a:br>
              <a:rPr lang="mk-MK" altLang="en-US" sz="3200" dirty="0"/>
            </a:br>
            <a:endParaRPr lang="en-US" alt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61AF3-D425-4167-9791-0AE53514A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886200" y="6019800"/>
            <a:ext cx="45720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/>
              <a:t> </a:t>
            </a:r>
          </a:p>
        </p:txBody>
      </p:sp>
      <p:cxnSp>
        <p:nvCxnSpPr>
          <p:cNvPr id="4100" name="Straight Connector 9">
            <a:extLst>
              <a:ext uri="{FF2B5EF4-FFF2-40B4-BE49-F238E27FC236}">
                <a16:creationId xmlns:a16="http://schemas.microsoft.com/office/drawing/2014/main" id="{63DF0AEA-1FC0-4EF8-97A8-D42E565980A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96155" y="3258006"/>
            <a:ext cx="5645150" cy="15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01" name="Picture 3">
            <a:extLst>
              <a:ext uri="{FF2B5EF4-FFF2-40B4-BE49-F238E27FC236}">
                <a16:creationId xmlns:a16="http://schemas.microsoft.com/office/drawing/2014/main" id="{A3845A82-AC2A-4D98-A906-6B7F58226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3844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2EE28F-7B0A-9F9A-BDED-E699002CC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30" y="4191000"/>
            <a:ext cx="3351212" cy="8598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60B659D-98A5-4664-BA12-38256B84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31C7D7C-63A8-44F4-9A2E-12C0B44AB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mk-MK" altLang="en-US" dirty="0"/>
          </a:p>
          <a:p>
            <a:endParaRPr lang="mk-MK" altLang="en-US" dirty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4400" dirty="0"/>
              <a:t>Thank you!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hlinkClick r:id="rId3"/>
              </a:rPr>
              <a:t>aleksandara@bjn.gov.mk</a:t>
            </a:r>
            <a:endParaRPr lang="en-US" altLang="en-US" dirty="0"/>
          </a:p>
          <a:p>
            <a:pPr algn="ctr">
              <a:buFont typeface="Arial" panose="020B0604020202020204" pitchFamily="34" charset="0"/>
              <a:buNone/>
            </a:pPr>
            <a:r>
              <a:rPr lang="fi-FI" altLang="en-US" dirty="0">
                <a:hlinkClick r:id="rId4"/>
              </a:rPr>
              <a:t>biljana.d.stojanovska@economy.gov.mk</a:t>
            </a:r>
            <a:endParaRPr lang="fi-FI" altLang="en-US" dirty="0"/>
          </a:p>
          <a:p>
            <a:pPr algn="ctr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7A3DCC-D687-4B81-A2F6-16342684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>
                <a:cs typeface="Times New Roman" pitchFamily="18" charset="0"/>
              </a:rPr>
              <a:t>North Macedonia’s road to GPA</a:t>
            </a:r>
            <a:endParaRPr lang="en-US" altLang="en-US" sz="4000" dirty="0">
              <a:cs typeface="Times New Roman" pitchFamily="18" charset="0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085E044-78E9-44B5-A6CF-62745C5E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735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800" dirty="0">
                <a:cs typeface="Times New Roman" pitchFamily="18" charset="0"/>
              </a:rPr>
              <a:t>Paragraph 177 of the Working Party Report for accession to the WTO in 2003 – North Macedonia committed to complete negotiations for membership to the Agreement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800" dirty="0">
                <a:cs typeface="Times New Roman" pitchFamily="18" charset="0"/>
              </a:rPr>
              <a:t>North Macedonia obtained an observer status since 27 June 2013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800" dirty="0">
                <a:cs typeface="Times New Roman" pitchFamily="18" charset="0"/>
              </a:rPr>
              <a:t>In meantime, North Macedonia developed comprehensive public procurement system and introduced legal and institutional setup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7A3DCC-D687-4B81-A2F6-16342684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North Macedonia’s road to GPA</a:t>
            </a:r>
            <a:endParaRPr lang="en-US" altLang="en-US" sz="40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085E044-78E9-44B5-A6CF-62745C5E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In February 2017 North Macedonia submitted its application for membership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In addition to the application, we submitted the Answers to the Check List of Issues and relevant regulation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Technical assistance from EBRD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The Government established working group composed of the Public Procurement Bureau (lead), Ministry of Economy (in charge of WTO affairs), Ministry of Foreign Affairs and Government representatives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2A00D70-BDAA-4F6E-B649-07FB4649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North Macedonia’s road to GPA</a:t>
            </a:r>
            <a:endParaRPr lang="en-US" altLang="en-US" sz="40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25C9428-7ABC-4A48-ACC6-C3AFD7EC0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During the second half of 2017 we drafted the initial market access offer, following the Montenegrin approach and mirroring EU market coverage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The initial offer was submitted in early 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There were over 10 rounds of negotiations until the offer was finalized and accepted by the Parties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5370E25-BCAB-4A10-8D7B-55782863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North Macedonia’s road to GPA</a:t>
            </a:r>
            <a:endParaRPr lang="en-US" altLang="en-US" sz="40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2D82810-DF9A-41BB-8FCE-62FA19AA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In June 2023, the decision to accept North Macedonia as Party to the Agreement was adopted by the GPA Committee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North Macedonia became Party to the Agreement on 30 October 2023, become the 49</a:t>
            </a:r>
            <a:r>
              <a:rPr lang="en-US" baseline="30000" dirty="0"/>
              <a:t>th</a:t>
            </a:r>
            <a:r>
              <a:rPr lang="en-US" dirty="0"/>
              <a:t> member country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570EFDB-0872-4936-B22E-94583A12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GPA?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976371E-4E8C-43BA-BF65-19AEED767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/>
              <a:t>Commitment to initiate accession negotiations to the GPA as part of the accession to the WTO</a:t>
            </a:r>
          </a:p>
          <a:p>
            <a:pPr algn="just" eaLnBrk="1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What is the meaning of the GPA to countries with open procurement markets, especially West Balkans states?</a:t>
            </a:r>
          </a:p>
          <a:p>
            <a:pPr algn="just" eaLnBrk="1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Economic vs. political considerations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7DC5-16EF-7FC2-4BF6-641C9D05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2A3E-F4D9-91EF-81A7-BB74B1A85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 Macedonia is a candidate country for EU membership</a:t>
            </a:r>
          </a:p>
          <a:p>
            <a:r>
              <a:rPr lang="en-US" dirty="0"/>
              <a:t>Consequently, from regulatory perspective, North Macedonia’s legal framework is based on the EU procurement rules, thus compliant with GPA requirements</a:t>
            </a:r>
          </a:p>
          <a:p>
            <a:r>
              <a:rPr lang="en-US" sz="3200" dirty="0">
                <a:cs typeface="Times New Roman" pitchFamily="18" charset="0"/>
              </a:rPr>
              <a:t>The  Law makes reference to the GPA and contains equal treatment to all economic operators from the GPA parties</a:t>
            </a:r>
            <a:endParaRPr lang="en-GB" altLang="en-US" sz="3200" dirty="0"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2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0BB2-7469-98DD-38A5-930C119E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GPA?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A151-09BB-EB79-363A-1C287B6F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absence of international standards in procurement, GPA is recognized as the best source of internationally recognized minimum set of rules for a well functioning procurement system, adhering to the principles of transparency, equal treatment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197382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3DE6-409E-02DB-709B-F262CF02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6AF2E-C54C-7A09-16F7-0F572A62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an economic perspective, </a:t>
            </a:r>
            <a:r>
              <a:rPr lang="en-US"/>
              <a:t>it provides </a:t>
            </a:r>
            <a:r>
              <a:rPr lang="en-US" dirty="0"/>
              <a:t>an opportunity for domestic companies to compete on foreign procurement markets</a:t>
            </a:r>
          </a:p>
          <a:p>
            <a:r>
              <a:rPr lang="en-US" dirty="0"/>
              <a:t>There are companies that might find interest in markets that have not been in reach before joining the GPA</a:t>
            </a:r>
          </a:p>
        </p:txBody>
      </p:sp>
    </p:spTree>
    <p:extLst>
      <p:ext uri="{BB962C8B-B14F-4D97-AF65-F5344CB8AC3E}">
        <p14:creationId xmlns:p14="http://schemas.microsoft.com/office/powerpoint/2010/main" val="369049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d2cdbf-2396-4db5-9ced-e74a729f2a4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03F8C9C393B47A632F3394BCEBBA5" ma:contentTypeVersion="13" ma:contentTypeDescription="Create a new document." ma:contentTypeScope="" ma:versionID="e84232198e1038c7bd80660f4951caf3">
  <xsd:schema xmlns:xsd="http://www.w3.org/2001/XMLSchema" xmlns:xs="http://www.w3.org/2001/XMLSchema" xmlns:p="http://schemas.microsoft.com/office/2006/metadata/properties" xmlns:ns2="9bd2cdbf-2396-4db5-9ced-e74a729f2a4a" xmlns:ns3="26aef637-f295-4a75-abbf-4e6e40505af8" targetNamespace="http://schemas.microsoft.com/office/2006/metadata/properties" ma:root="true" ma:fieldsID="cb5e43de70a454eebd5b3a45d75bfcc7" ns2:_="" ns3:_="">
    <xsd:import namespace="9bd2cdbf-2396-4db5-9ced-e74a729f2a4a"/>
    <xsd:import namespace="26aef637-f295-4a75-abbf-4e6e40505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cdbf-2396-4db5-9ced-e74a729f2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dd5f4a5-f25a-477f-9e2f-1995290100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ef637-f295-4a75-abbf-4e6e40505a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1d45786f-a737-4735-8af6-df12fb6939a2" origin="userSelected"/>
</file>

<file path=customXml/itemProps1.xml><?xml version="1.0" encoding="utf-8"?>
<ds:datastoreItem xmlns:ds="http://schemas.openxmlformats.org/officeDocument/2006/customXml" ds:itemID="{7349071A-999C-42A2-95FC-023F6EFBE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CB8CB-021C-454F-B7EB-71F973E83CF0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9bd2cdbf-2396-4db5-9ced-e74a729f2a4a"/>
    <ds:schemaRef ds:uri="http://schemas.openxmlformats.org/package/2006/metadata/core-properties"/>
    <ds:schemaRef ds:uri="26aef637-f295-4a75-abbf-4e6e40505af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641DE6-1BE1-43A5-869C-1F277D536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2cdbf-2396-4db5-9ced-e74a729f2a4a"/>
    <ds:schemaRef ds:uri="26aef637-f295-4a75-abbf-4e6e40505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A682A02-1188-4064-8713-731F385CFA5E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1cb350ab-c2fd-4b20-a9d9-41f8e7e93f2e}" enabled="1" method="Standard" siteId="{172f4752-6874-4876-bad5-e6d61f99117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453</Words>
  <Application>Microsoft Office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Times New Roman</vt:lpstr>
      <vt:lpstr>Verdana</vt:lpstr>
      <vt:lpstr>Wingdings</vt:lpstr>
      <vt:lpstr>Office Theme</vt:lpstr>
      <vt:lpstr>    GPA accession of North Macedonia: Regulatory milestone and new market opportunities for domestic business  Aleksandar Argirovski Public Procurement Bureau  Biljana Dodevska Ministry of Economy  </vt:lpstr>
      <vt:lpstr>North Macedonia’s road to GPA</vt:lpstr>
      <vt:lpstr>North Macedonia’s road to GPA</vt:lpstr>
      <vt:lpstr>North Macedonia’s road to GPA</vt:lpstr>
      <vt:lpstr>North Macedonia’s road to GPA</vt:lpstr>
      <vt:lpstr>Why GPA?</vt:lpstr>
      <vt:lpstr>Regulatory reform</vt:lpstr>
      <vt:lpstr>Why GPA?</vt:lpstr>
      <vt:lpstr>Market 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aleksandar.argirovsk</dc:creator>
  <cp:keywords>[EBRD]</cp:keywords>
  <cp:lastModifiedBy>Arakelyan, Eliza</cp:lastModifiedBy>
  <cp:revision>116</cp:revision>
  <dcterms:created xsi:type="dcterms:W3CDTF">2012-12-06T09:19:17Z</dcterms:created>
  <dcterms:modified xsi:type="dcterms:W3CDTF">2024-03-18T15:33:39Z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0x01010071803F8C9C393B47A632F3394BCEBBA5</vt:lpwstr>
  </property>
  <property fmtid="{D5CDD505-2E9C-101B-9397-08002B2CF9AE}" pid="3" name="ClassificationContentMarkingFooterLocations">
    <vt:lpwstr>Office Theme:8</vt:lpwstr>
  </property>
  <property fmtid="{D5CDD505-2E9C-101B-9397-08002B2CF9AE}" pid="4" name="ClassificationContentMarkingFooterText">
    <vt:lpwstr>OFFICIAL USE</vt:lpwstr>
  </property>
  <property fmtid="{D5CDD505-2E9C-101B-9397-08002B2CF9AE}" pid="5" name="ClassificationContentMarkingHeaderLocations">
    <vt:lpwstr>Office Theme:7</vt:lpwstr>
  </property>
  <property fmtid="{D5CDD505-2E9C-101B-9397-08002B2CF9AE}" pid="6" name="ClassificationContentMarkingHeaderText">
    <vt:lpwstr>OFFICIAL USE</vt:lpwstr>
  </property>
  <property fmtid="{D5CDD505-2E9C-101B-9397-08002B2CF9AE}" pid="7" name="j58bd6c1a5e04739961ec993afce87a7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Record_x0020_Status">
    <vt:lpwstr/>
  </property>
  <property fmtid="{D5CDD505-2E9C-101B-9397-08002B2CF9AE}" pid="11" name="docIndexRef">
    <vt:lpwstr>44eba43d-9c48-48b5-ba2a-4d9cfa0aee57</vt:lpwstr>
  </property>
  <property fmtid="{D5CDD505-2E9C-101B-9397-08002B2CF9AE}" pid="12" name="bjDocumentSecurityLabel">
    <vt:lpwstr>This item has no classification</vt:lpwstr>
  </property>
  <property fmtid="{D5CDD505-2E9C-101B-9397-08002B2CF9AE}" pid="13" name="bjSaver">
    <vt:lpwstr>KoRgWIzIEtXT9FRhPKcMJd96jIWV7jI8</vt:lpwstr>
  </property>
</Properties>
</file>